
<file path=[Content_Types].xml><?xml version="1.0" encoding="utf-8"?>
<Types xmlns="http://schemas.openxmlformats.org/package/2006/content-types"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68" r:id="rId3"/>
    <p:sldId id="269" r:id="rId5"/>
    <p:sldId id="270" r:id="rId6"/>
    <p:sldId id="271" r:id="rId7"/>
    <p:sldId id="272" r:id="rId8"/>
    <p:sldId id="273" r:id="rId9"/>
    <p:sldId id="274" r:id="rId10"/>
    <p:sldId id="260" r:id="rId11"/>
    <p:sldId id="263" r:id="rId12"/>
    <p:sldId id="264" r:id="rId13"/>
    <p:sldId id="266" r:id="rId14"/>
    <p:sldId id="276" r:id="rId15"/>
    <p:sldId id="267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" y="38"/>
      </p:cViewPr>
      <p:guideLst>
        <p:guide orient="horz" pos="2158"/>
        <p:guide pos="386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54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48.emf"/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3.emf"/><Relationship Id="rId4" Type="http://schemas.openxmlformats.org/officeDocument/2006/relationships/image" Target="../media/image52.emf"/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.emf"/><Relationship Id="rId8" Type="http://schemas.openxmlformats.org/officeDocument/2006/relationships/image" Target="../media/image61.emf"/><Relationship Id="rId7" Type="http://schemas.openxmlformats.org/officeDocument/2006/relationships/image" Target="../media/image60.emf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Relationship Id="rId3" Type="http://schemas.openxmlformats.org/officeDocument/2006/relationships/image" Target="../media/image56.emf"/><Relationship Id="rId20" Type="http://schemas.openxmlformats.org/officeDocument/2006/relationships/image" Target="../media/image73.wmf"/><Relationship Id="rId2" Type="http://schemas.openxmlformats.org/officeDocument/2006/relationships/image" Target="../media/image55.emf"/><Relationship Id="rId19" Type="http://schemas.openxmlformats.org/officeDocument/2006/relationships/image" Target="../media/image72.wmf"/><Relationship Id="rId18" Type="http://schemas.openxmlformats.org/officeDocument/2006/relationships/image" Target="../media/image71.wmf"/><Relationship Id="rId17" Type="http://schemas.openxmlformats.org/officeDocument/2006/relationships/image" Target="../media/image70.emf"/><Relationship Id="rId16" Type="http://schemas.openxmlformats.org/officeDocument/2006/relationships/image" Target="../media/image69.emf"/><Relationship Id="rId15" Type="http://schemas.openxmlformats.org/officeDocument/2006/relationships/image" Target="../media/image68.emf"/><Relationship Id="rId14" Type="http://schemas.openxmlformats.org/officeDocument/2006/relationships/image" Target="../media/image67.emf"/><Relationship Id="rId13" Type="http://schemas.openxmlformats.org/officeDocument/2006/relationships/image" Target="../media/image66.emf"/><Relationship Id="rId12" Type="http://schemas.openxmlformats.org/officeDocument/2006/relationships/image" Target="../media/image65.emf"/><Relationship Id="rId11" Type="http://schemas.openxmlformats.org/officeDocument/2006/relationships/image" Target="../media/image64.emf"/><Relationship Id="rId10" Type="http://schemas.openxmlformats.org/officeDocument/2006/relationships/image" Target="../media/image63.emf"/><Relationship Id="rId1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wmf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.wmf"/><Relationship Id="rId5" Type="http://schemas.openxmlformats.org/officeDocument/2006/relationships/image" Target="../media/image14.emf"/><Relationship Id="rId4" Type="http://schemas.openxmlformats.org/officeDocument/2006/relationships/image" Target="../media/image7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.emf"/><Relationship Id="rId8" Type="http://schemas.openxmlformats.org/officeDocument/2006/relationships/image" Target="../media/image10.wmf"/><Relationship Id="rId7" Type="http://schemas.openxmlformats.org/officeDocument/2006/relationships/image" Target="../media/image17.emf"/><Relationship Id="rId6" Type="http://schemas.openxmlformats.org/officeDocument/2006/relationships/image" Target="../media/image16.emf"/><Relationship Id="rId5" Type="http://schemas.openxmlformats.org/officeDocument/2006/relationships/image" Target="../media/image14.emf"/><Relationship Id="rId4" Type="http://schemas.openxmlformats.org/officeDocument/2006/relationships/image" Target="../media/image7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emf"/><Relationship Id="rId8" Type="http://schemas.openxmlformats.org/officeDocument/2006/relationships/image" Target="../media/image20.emf"/><Relationship Id="rId7" Type="http://schemas.openxmlformats.org/officeDocument/2006/relationships/image" Target="../media/image19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4.emf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2" Type="http://schemas.openxmlformats.org/officeDocument/2006/relationships/image" Target="../media/image23.emf"/><Relationship Id="rId11" Type="http://schemas.openxmlformats.org/officeDocument/2006/relationships/image" Target="../media/image22.emf"/><Relationship Id="rId10" Type="http://schemas.openxmlformats.org/officeDocument/2006/relationships/image" Target="../media/image10.wmf"/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37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41.emf"/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tags" Target="../tags/tag5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  <a:endParaRPr lang="zh-CN" altLang="en-US" sz="2400" b="1" dirty="0">
                <a:solidFill>
                  <a:srgbClr val="00B0F0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8.emf"/><Relationship Id="rId7" Type="http://schemas.openxmlformats.org/officeDocument/2006/relationships/oleObject" Target="../embeddings/Document9.doc"/><Relationship Id="rId6" Type="http://schemas.openxmlformats.org/officeDocument/2006/relationships/image" Target="../media/image47.emf"/><Relationship Id="rId5" Type="http://schemas.openxmlformats.org/officeDocument/2006/relationships/oleObject" Target="../embeddings/Document8.doc"/><Relationship Id="rId4" Type="http://schemas.openxmlformats.org/officeDocument/2006/relationships/image" Target="../media/image46.emf"/><Relationship Id="rId3" Type="http://schemas.openxmlformats.org/officeDocument/2006/relationships/oleObject" Target="../embeddings/Document7.doc"/><Relationship Id="rId2" Type="http://schemas.openxmlformats.org/officeDocument/2006/relationships/image" Target="../media/image45.e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Document6.doc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13.doc"/><Relationship Id="rId8" Type="http://schemas.openxmlformats.org/officeDocument/2006/relationships/image" Target="../media/image52.emf"/><Relationship Id="rId7" Type="http://schemas.openxmlformats.org/officeDocument/2006/relationships/oleObject" Target="../embeddings/Document12.doc"/><Relationship Id="rId6" Type="http://schemas.openxmlformats.org/officeDocument/2006/relationships/image" Target="../media/image51.emf"/><Relationship Id="rId5" Type="http://schemas.openxmlformats.org/officeDocument/2006/relationships/oleObject" Target="../embeddings/Document11.doc"/><Relationship Id="rId4" Type="http://schemas.openxmlformats.org/officeDocument/2006/relationships/image" Target="../media/image50.emf"/><Relationship Id="rId3" Type="http://schemas.openxmlformats.org/officeDocument/2006/relationships/oleObject" Target="../embeddings/Document10.doc"/><Relationship Id="rId2" Type="http://schemas.openxmlformats.org/officeDocument/2006/relationships/image" Target="../media/image49.e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3.emf"/><Relationship Id="rId1" Type="http://schemas.openxmlformats.org/officeDocument/2006/relationships/oleObject" Target="../embeddings/oleObject5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57.e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56.emf"/><Relationship Id="rId5" Type="http://schemas.openxmlformats.org/officeDocument/2006/relationships/oleObject" Target="../embeddings/oleObject58.bin"/><Relationship Id="rId42" Type="http://schemas.openxmlformats.org/officeDocument/2006/relationships/vmlDrawing" Target="../drawings/vmlDrawing12.vml"/><Relationship Id="rId41" Type="http://schemas.openxmlformats.org/officeDocument/2006/relationships/slideLayout" Target="../slideLayouts/slideLayout2.xml"/><Relationship Id="rId40" Type="http://schemas.openxmlformats.org/officeDocument/2006/relationships/image" Target="../media/image73.wmf"/><Relationship Id="rId4" Type="http://schemas.openxmlformats.org/officeDocument/2006/relationships/image" Target="../media/image55.emf"/><Relationship Id="rId39" Type="http://schemas.openxmlformats.org/officeDocument/2006/relationships/oleObject" Target="../embeddings/oleObject75.bin"/><Relationship Id="rId38" Type="http://schemas.openxmlformats.org/officeDocument/2006/relationships/image" Target="../media/image72.wmf"/><Relationship Id="rId37" Type="http://schemas.openxmlformats.org/officeDocument/2006/relationships/oleObject" Target="../embeddings/oleObject74.bin"/><Relationship Id="rId36" Type="http://schemas.openxmlformats.org/officeDocument/2006/relationships/image" Target="../media/image71.wmf"/><Relationship Id="rId35" Type="http://schemas.openxmlformats.org/officeDocument/2006/relationships/oleObject" Target="../embeddings/oleObject73.bin"/><Relationship Id="rId34" Type="http://schemas.openxmlformats.org/officeDocument/2006/relationships/image" Target="../media/image70.emf"/><Relationship Id="rId33" Type="http://schemas.openxmlformats.org/officeDocument/2006/relationships/oleObject" Target="../embeddings/oleObject72.bin"/><Relationship Id="rId32" Type="http://schemas.openxmlformats.org/officeDocument/2006/relationships/image" Target="../media/image69.emf"/><Relationship Id="rId31" Type="http://schemas.openxmlformats.org/officeDocument/2006/relationships/oleObject" Target="../embeddings/oleObject71.bin"/><Relationship Id="rId30" Type="http://schemas.openxmlformats.org/officeDocument/2006/relationships/image" Target="../media/image68.emf"/><Relationship Id="rId3" Type="http://schemas.openxmlformats.org/officeDocument/2006/relationships/oleObject" Target="../embeddings/oleObject57.bin"/><Relationship Id="rId29" Type="http://schemas.openxmlformats.org/officeDocument/2006/relationships/oleObject" Target="../embeddings/oleObject70.bin"/><Relationship Id="rId28" Type="http://schemas.openxmlformats.org/officeDocument/2006/relationships/image" Target="../media/image67.emf"/><Relationship Id="rId27" Type="http://schemas.openxmlformats.org/officeDocument/2006/relationships/oleObject" Target="../embeddings/oleObject69.bin"/><Relationship Id="rId26" Type="http://schemas.openxmlformats.org/officeDocument/2006/relationships/image" Target="../media/image66.emf"/><Relationship Id="rId25" Type="http://schemas.openxmlformats.org/officeDocument/2006/relationships/oleObject" Target="../embeddings/oleObject68.bin"/><Relationship Id="rId24" Type="http://schemas.openxmlformats.org/officeDocument/2006/relationships/image" Target="../media/image65.emf"/><Relationship Id="rId23" Type="http://schemas.openxmlformats.org/officeDocument/2006/relationships/oleObject" Target="../embeddings/oleObject67.bin"/><Relationship Id="rId22" Type="http://schemas.openxmlformats.org/officeDocument/2006/relationships/image" Target="../media/image64.emf"/><Relationship Id="rId21" Type="http://schemas.openxmlformats.org/officeDocument/2006/relationships/oleObject" Target="../embeddings/oleObject66.bin"/><Relationship Id="rId20" Type="http://schemas.openxmlformats.org/officeDocument/2006/relationships/image" Target="../media/image63.emf"/><Relationship Id="rId2" Type="http://schemas.openxmlformats.org/officeDocument/2006/relationships/image" Target="../media/image54.wmf"/><Relationship Id="rId19" Type="http://schemas.openxmlformats.org/officeDocument/2006/relationships/oleObject" Target="../embeddings/oleObject65.bin"/><Relationship Id="rId18" Type="http://schemas.openxmlformats.org/officeDocument/2006/relationships/image" Target="../media/image62.emf"/><Relationship Id="rId17" Type="http://schemas.openxmlformats.org/officeDocument/2006/relationships/oleObject" Target="../embeddings/oleObject64.bin"/><Relationship Id="rId16" Type="http://schemas.openxmlformats.org/officeDocument/2006/relationships/image" Target="../media/image61.emf"/><Relationship Id="rId15" Type="http://schemas.openxmlformats.org/officeDocument/2006/relationships/oleObject" Target="../embeddings/oleObject63.bin"/><Relationship Id="rId14" Type="http://schemas.openxmlformats.org/officeDocument/2006/relationships/image" Target="../media/image60.emf"/><Relationship Id="rId13" Type="http://schemas.openxmlformats.org/officeDocument/2006/relationships/oleObject" Target="../embeddings/oleObject62.bin"/><Relationship Id="rId12" Type="http://schemas.openxmlformats.org/officeDocument/2006/relationships/image" Target="../media/image59.emf"/><Relationship Id="rId11" Type="http://schemas.openxmlformats.org/officeDocument/2006/relationships/oleObject" Target="../embeddings/oleObject61.bin"/><Relationship Id="rId10" Type="http://schemas.openxmlformats.org/officeDocument/2006/relationships/image" Target="../media/image58.emf"/><Relationship Id="rId1" Type="http://schemas.openxmlformats.org/officeDocument/2006/relationships/oleObject" Target="../embeddings/oleObject5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6.emf"/><Relationship Id="rId5" Type="http://schemas.openxmlformats.org/officeDocument/2006/relationships/oleObject" Target="../embeddings/Document16.doc"/><Relationship Id="rId4" Type="http://schemas.openxmlformats.org/officeDocument/2006/relationships/image" Target="../media/image75.emf"/><Relationship Id="rId3" Type="http://schemas.openxmlformats.org/officeDocument/2006/relationships/oleObject" Target="../embeddings/Document15.doc"/><Relationship Id="rId2" Type="http://schemas.openxmlformats.org/officeDocument/2006/relationships/image" Target="../media/image74.emf"/><Relationship Id="rId1" Type="http://schemas.openxmlformats.org/officeDocument/2006/relationships/oleObject" Target="../embeddings/Document14.doc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9.jpeg"/><Relationship Id="rId7" Type="http://schemas.openxmlformats.org/officeDocument/2006/relationships/image" Target="../media/image8.jpeg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5.e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2.e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8" Type="http://schemas.openxmlformats.org/officeDocument/2006/relationships/oleObject" Target="../embeddings/oleObject11.bin"/><Relationship Id="rId7" Type="http://schemas.openxmlformats.org/officeDocument/2006/relationships/image" Target="../media/image6.emf"/><Relationship Id="rId6" Type="http://schemas.openxmlformats.org/officeDocument/2006/relationships/oleObject" Target="../embeddings/oleObject10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13.emf"/><Relationship Id="rId2" Type="http://schemas.openxmlformats.org/officeDocument/2006/relationships/oleObject" Target="../embeddings/oleObject8.bin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9.jpeg"/><Relationship Id="rId11" Type="http://schemas.openxmlformats.org/officeDocument/2006/relationships/image" Target="../media/image14.emf"/><Relationship Id="rId10" Type="http://schemas.openxmlformats.org/officeDocument/2006/relationships/oleObject" Target="../embeddings/oleObject12.bin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8" Type="http://schemas.openxmlformats.org/officeDocument/2006/relationships/oleObject" Target="../embeddings/oleObject17.bin"/><Relationship Id="rId7" Type="http://schemas.openxmlformats.org/officeDocument/2006/relationships/image" Target="../media/image6.emf"/><Relationship Id="rId6" Type="http://schemas.openxmlformats.org/officeDocument/2006/relationships/oleObject" Target="../embeddings/oleObject16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5.bin"/><Relationship Id="rId3" Type="http://schemas.openxmlformats.org/officeDocument/2006/relationships/image" Target="../media/image15.emf"/><Relationship Id="rId22" Type="http://schemas.openxmlformats.org/officeDocument/2006/relationships/vmlDrawing" Target="../drawings/vmlDrawing4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8.emf"/><Relationship Id="rId2" Type="http://schemas.openxmlformats.org/officeDocument/2006/relationships/oleObject" Target="../embeddings/oleObject14.bin"/><Relationship Id="rId19" Type="http://schemas.openxmlformats.org/officeDocument/2006/relationships/oleObject" Target="../embeddings/oleObject22.bin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21.bin"/><Relationship Id="rId16" Type="http://schemas.openxmlformats.org/officeDocument/2006/relationships/image" Target="../media/image9.jpeg"/><Relationship Id="rId15" Type="http://schemas.openxmlformats.org/officeDocument/2006/relationships/image" Target="../media/image17.emf"/><Relationship Id="rId14" Type="http://schemas.openxmlformats.org/officeDocument/2006/relationships/oleObject" Target="../embeddings/oleObject20.bin"/><Relationship Id="rId13" Type="http://schemas.openxmlformats.org/officeDocument/2006/relationships/image" Target="../media/image16.emf"/><Relationship Id="rId12" Type="http://schemas.openxmlformats.org/officeDocument/2006/relationships/oleObject" Target="../embeddings/oleObject19.bin"/><Relationship Id="rId11" Type="http://schemas.openxmlformats.org/officeDocument/2006/relationships/image" Target="../media/image14.emf"/><Relationship Id="rId10" Type="http://schemas.openxmlformats.org/officeDocument/2006/relationships/oleObject" Target="../embeddings/oleObject18.bin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8" Type="http://schemas.openxmlformats.org/officeDocument/2006/relationships/oleObject" Target="../embeddings/oleObject26.bin"/><Relationship Id="rId7" Type="http://schemas.openxmlformats.org/officeDocument/2006/relationships/image" Target="../media/image7.emf"/><Relationship Id="rId6" Type="http://schemas.openxmlformats.org/officeDocument/2006/relationships/oleObject" Target="../embeddings/oleObject25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24.bin"/><Relationship Id="rId3" Type="http://schemas.openxmlformats.org/officeDocument/2006/relationships/image" Target="../media/image5.emf"/><Relationship Id="rId29" Type="http://schemas.openxmlformats.org/officeDocument/2006/relationships/vmlDrawing" Target="../drawings/vmlDrawing5.vml"/><Relationship Id="rId28" Type="http://schemas.openxmlformats.org/officeDocument/2006/relationships/slideLayout" Target="../slideLayouts/slideLayout2.xml"/><Relationship Id="rId27" Type="http://schemas.openxmlformats.org/officeDocument/2006/relationships/image" Target="../media/image23.emf"/><Relationship Id="rId26" Type="http://schemas.openxmlformats.org/officeDocument/2006/relationships/oleObject" Target="../embeddings/oleObject34.bin"/><Relationship Id="rId25" Type="http://schemas.openxmlformats.org/officeDocument/2006/relationships/image" Target="../media/image3.png"/><Relationship Id="rId24" Type="http://schemas.openxmlformats.org/officeDocument/2006/relationships/image" Target="../media/image22.emf"/><Relationship Id="rId23" Type="http://schemas.openxmlformats.org/officeDocument/2006/relationships/oleObject" Target="../embeddings/oleObject33.bin"/><Relationship Id="rId22" Type="http://schemas.openxmlformats.org/officeDocument/2006/relationships/image" Target="../media/image10.wmf"/><Relationship Id="rId21" Type="http://schemas.openxmlformats.org/officeDocument/2006/relationships/oleObject" Target="../embeddings/oleObject32.bin"/><Relationship Id="rId20" Type="http://schemas.openxmlformats.org/officeDocument/2006/relationships/image" Target="../media/image9.jpeg"/><Relationship Id="rId2" Type="http://schemas.openxmlformats.org/officeDocument/2006/relationships/oleObject" Target="../embeddings/oleObject23.bin"/><Relationship Id="rId19" Type="http://schemas.openxmlformats.org/officeDocument/2006/relationships/image" Target="../media/image21.emf"/><Relationship Id="rId18" Type="http://schemas.openxmlformats.org/officeDocument/2006/relationships/oleObject" Target="../embeddings/oleObject31.bin"/><Relationship Id="rId17" Type="http://schemas.openxmlformats.org/officeDocument/2006/relationships/image" Target="../media/image20.emf"/><Relationship Id="rId16" Type="http://schemas.openxmlformats.org/officeDocument/2006/relationships/oleObject" Target="../embeddings/oleObject30.bin"/><Relationship Id="rId15" Type="http://schemas.openxmlformats.org/officeDocument/2006/relationships/image" Target="../media/image19.emf"/><Relationship Id="rId14" Type="http://schemas.openxmlformats.org/officeDocument/2006/relationships/oleObject" Target="../embeddings/oleObject29.bin"/><Relationship Id="rId13" Type="http://schemas.openxmlformats.org/officeDocument/2006/relationships/image" Target="../media/image17.emf"/><Relationship Id="rId12" Type="http://schemas.openxmlformats.org/officeDocument/2006/relationships/oleObject" Target="../embeddings/oleObject28.bin"/><Relationship Id="rId11" Type="http://schemas.openxmlformats.org/officeDocument/2006/relationships/image" Target="../media/image16.emf"/><Relationship Id="rId10" Type="http://schemas.openxmlformats.org/officeDocument/2006/relationships/oleObject" Target="../embeddings/oleObject27.bin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24.wmf"/><Relationship Id="rId19" Type="http://schemas.openxmlformats.org/officeDocument/2006/relationships/vmlDrawing" Target="../drawings/vmlDrawing6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3.png"/><Relationship Id="rId16" Type="http://schemas.openxmlformats.org/officeDocument/2006/relationships/image" Target="../media/image30.wmf"/><Relationship Id="rId15" Type="http://schemas.openxmlformats.org/officeDocument/2006/relationships/oleObject" Target="../embeddings/oleObject43.bin"/><Relationship Id="rId14" Type="http://schemas.openxmlformats.org/officeDocument/2006/relationships/oleObject" Target="../embeddings/oleObject42.bin"/><Relationship Id="rId13" Type="http://schemas.openxmlformats.org/officeDocument/2006/relationships/image" Target="../media/image29.wmf"/><Relationship Id="rId12" Type="http://schemas.openxmlformats.org/officeDocument/2006/relationships/oleObject" Target="../embeddings/oleObject41.bin"/><Relationship Id="rId11" Type="http://schemas.openxmlformats.org/officeDocument/2006/relationships/image" Target="../media/image28.wmf"/><Relationship Id="rId10" Type="http://schemas.openxmlformats.org/officeDocument/2006/relationships/oleObject" Target="../embeddings/oleObject40.bin"/><Relationship Id="rId1" Type="http://schemas.openxmlformats.org/officeDocument/2006/relationships/oleObject" Target="../embeddings/oleObject35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34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31.wmf"/><Relationship Id="rId19" Type="http://schemas.openxmlformats.org/officeDocument/2006/relationships/vmlDrawing" Target="../drawings/vmlDrawing7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3.png"/><Relationship Id="rId16" Type="http://schemas.openxmlformats.org/officeDocument/2006/relationships/oleObject" Target="../embeddings/oleObject52.bin"/><Relationship Id="rId15" Type="http://schemas.openxmlformats.org/officeDocument/2006/relationships/image" Target="../media/image37.wmf"/><Relationship Id="rId14" Type="http://schemas.openxmlformats.org/officeDocument/2006/relationships/oleObject" Target="../embeddings/oleObject51.bin"/><Relationship Id="rId13" Type="http://schemas.openxmlformats.org/officeDocument/2006/relationships/image" Target="../media/image36.wmf"/><Relationship Id="rId12" Type="http://schemas.openxmlformats.org/officeDocument/2006/relationships/oleObject" Target="../embeddings/oleObject50.bin"/><Relationship Id="rId11" Type="http://schemas.openxmlformats.org/officeDocument/2006/relationships/oleObject" Target="../embeddings/oleObject49.bin"/><Relationship Id="rId10" Type="http://schemas.openxmlformats.org/officeDocument/2006/relationships/image" Target="../media/image35.wmf"/><Relationship Id="rId1" Type="http://schemas.openxmlformats.org/officeDocument/2006/relationships/oleObject" Target="../embeddings/oleObject44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1.emf"/><Relationship Id="rId7" Type="http://schemas.openxmlformats.org/officeDocument/2006/relationships/oleObject" Target="../embeddings/Document3.doc"/><Relationship Id="rId6" Type="http://schemas.openxmlformats.org/officeDocument/2006/relationships/image" Target="../media/image40.emf"/><Relationship Id="rId5" Type="http://schemas.openxmlformats.org/officeDocument/2006/relationships/oleObject" Target="../embeddings/Document2.doc"/><Relationship Id="rId4" Type="http://schemas.openxmlformats.org/officeDocument/2006/relationships/image" Target="../media/image39.emf"/><Relationship Id="rId3" Type="http://schemas.openxmlformats.org/officeDocument/2006/relationships/oleObject" Target="../embeddings/Document1.doc"/><Relationship Id="rId2" Type="http://schemas.openxmlformats.org/officeDocument/2006/relationships/image" Target="../media/image38.e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5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43.emf"/><Relationship Id="rId3" Type="http://schemas.openxmlformats.org/officeDocument/2006/relationships/oleObject" Target="../embeddings/Document5.doc"/><Relationship Id="rId2" Type="http://schemas.openxmlformats.org/officeDocument/2006/relationships/image" Target="../media/image42.emf"/><Relationship Id="rId1" Type="http://schemas.openxmlformats.org/officeDocument/2006/relationships/oleObject" Target="../embeddings/Document4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 110"/>
          <p:cNvSpPr>
            <a:spLocks noChangeArrowheads="1"/>
          </p:cNvSpPr>
          <p:nvPr/>
        </p:nvSpPr>
        <p:spPr bwMode="auto">
          <a:xfrm>
            <a:off x="3327400" y="1708151"/>
            <a:ext cx="4483100" cy="4152265"/>
          </a:xfrm>
          <a:prstGeom prst="rect">
            <a:avLst/>
          </a:prstGeom>
          <a:noFill/>
          <a:ln>
            <a:noFill/>
          </a:ln>
        </p:spPr>
        <p:txBody>
          <a:bodyPr lIns="84673" tIns="42337" rIns="84673" bIns="4233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子弹和炮弹的弹着点 </a:t>
            </a:r>
            <a:endParaRPr kumimoji="0" lang="zh-CN" altLang="en-US" sz="293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测量误差</a:t>
            </a:r>
            <a:endParaRPr kumimoji="0" lang="zh-CN" altLang="en-US" sz="293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一个班级的课程考试成绩</a:t>
            </a:r>
            <a:endParaRPr kumimoji="0" lang="en-US" altLang="zh-CN" sz="293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人的身高和体重</a:t>
            </a:r>
            <a:endParaRPr kumimoji="0" lang="zh-CN" altLang="en-US" sz="293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一个城市的日平均耗电量</a:t>
            </a:r>
            <a:endParaRPr kumimoji="0" lang="zh-CN" altLang="en-US" sz="293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一个地区的家庭年收入</a:t>
            </a:r>
            <a:endParaRPr kumimoji="0" lang="zh-CN" altLang="en-US" sz="293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农作物的产量</a:t>
            </a:r>
            <a:endParaRPr kumimoji="0" lang="zh-CN" altLang="en-US" sz="293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海浪的高度</a:t>
            </a:r>
            <a:endParaRPr kumimoji="0" lang="zh-CN" altLang="en-US" sz="293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……</a:t>
            </a:r>
            <a:endParaRPr kumimoji="0" lang="en-US" altLang="zh-CN" sz="293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" name="Rectangle 110"/>
          <p:cNvSpPr>
            <a:spLocks noChangeArrowheads="1"/>
          </p:cNvSpPr>
          <p:nvPr/>
        </p:nvSpPr>
        <p:spPr bwMode="auto">
          <a:xfrm>
            <a:off x="2730500" y="1689100"/>
            <a:ext cx="715433" cy="535305"/>
          </a:xfrm>
          <a:prstGeom prst="rect">
            <a:avLst/>
          </a:prstGeom>
          <a:noFill/>
          <a:ln>
            <a:noFill/>
          </a:ln>
        </p:spPr>
        <p:txBody>
          <a:bodyPr lIns="84673" tIns="42337" rIns="84673" bIns="4233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935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例</a:t>
            </a:r>
            <a:endParaRPr kumimoji="0" lang="en-US" altLang="zh-CN" sz="2935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22917" y="1166284"/>
            <a:ext cx="10174816" cy="535305"/>
            <a:chOff x="1595403" y="762271"/>
            <a:chExt cx="7632456" cy="402521"/>
          </a:xfrm>
        </p:grpSpPr>
        <p:sp>
          <p:nvSpPr>
            <p:cNvPr id="10" name="Rectangle 110"/>
            <p:cNvSpPr>
              <a:spLocks noChangeArrowheads="1"/>
            </p:cNvSpPr>
            <p:nvPr/>
          </p:nvSpPr>
          <p:spPr bwMode="auto">
            <a:xfrm>
              <a:off x="1828806" y="762271"/>
              <a:ext cx="7399053" cy="402521"/>
            </a:xfrm>
            <a:prstGeom prst="rect">
              <a:avLst/>
            </a:prstGeom>
            <a:noFill/>
            <a:ln>
              <a:noFill/>
            </a:ln>
          </p:spPr>
          <p:txBody>
            <a:bodyPr lIns="84673" tIns="42337" rIns="84673" bIns="42337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935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问题背景</a:t>
              </a:r>
              <a:r>
                <a:rPr kumimoji="0" lang="en-US" altLang="zh-CN" sz="2935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: </a:t>
              </a:r>
              <a:r>
                <a:rPr kumimoji="0" lang="zh-CN" altLang="zh-CN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自然界许多随机指标均服从或近似服</a:t>
              </a:r>
              <a:r>
                <a:rPr kumimoji="0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正态分布</a:t>
              </a:r>
              <a:endParaRPr kumimoji="0" lang="en-US" altLang="zh-CN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8197" name="Picture 18" descr="E:\MB001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95403" y="851580"/>
              <a:ext cx="252000" cy="273093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" name="组合 8"/>
          <p:cNvGrpSpPr/>
          <p:nvPr/>
        </p:nvGrpSpPr>
        <p:grpSpPr>
          <a:xfrm>
            <a:off x="1358900" y="5806017"/>
            <a:ext cx="6362700" cy="535305"/>
            <a:chOff x="1019293" y="4355096"/>
            <a:chExt cx="4771908" cy="400936"/>
          </a:xfrm>
        </p:grpSpPr>
        <p:sp>
          <p:nvSpPr>
            <p:cNvPr id="15" name="Rectangle 110"/>
            <p:cNvSpPr>
              <a:spLocks noChangeArrowheads="1"/>
            </p:cNvSpPr>
            <p:nvPr/>
          </p:nvSpPr>
          <p:spPr bwMode="auto">
            <a:xfrm>
              <a:off x="1301861" y="4355096"/>
              <a:ext cx="4489340" cy="400936"/>
            </a:xfrm>
            <a:prstGeom prst="rect">
              <a:avLst/>
            </a:prstGeom>
            <a:noFill/>
            <a:ln>
              <a:noFill/>
            </a:ln>
          </p:spPr>
          <p:txBody>
            <a:bodyPr lIns="84673" tIns="42337" rIns="84673" bIns="42337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935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问题</a:t>
              </a:r>
              <a:r>
                <a:rPr kumimoji="0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 </a:t>
              </a:r>
              <a:r>
                <a:rPr kumimoji="0" lang="zh-CN" altLang="zh-CN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产生这一现象的原因是什么?</a:t>
              </a:r>
              <a:endParaRPr kumimoji="0" lang="en-US" altLang="zh-CN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8200" name="Picture 18" descr="E:\MB001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19293" y="4434281"/>
              <a:ext cx="252000" cy="273093"/>
            </a:xfrm>
            <a:prstGeom prst="rect">
              <a:avLst/>
            </a:prstGeom>
            <a:noFill/>
            <a:ln w="9525">
              <a:noFill/>
            </a:ln>
          </p:spPr>
        </p:pic>
      </p:grp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027053" y="358027"/>
          <a:ext cx="7083703" cy="1057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Document" r:id="rId2" imgW="5130800" imgH="800100" progId="Word.Document.8">
                  <p:embed/>
                </p:oleObj>
              </mc:Choice>
              <mc:Fallback>
                <p:oleObj name="Document" r:id="rId2" imgW="5130800" imgH="800100" progId="Word.Document.8">
                  <p:embed/>
                  <p:pic>
                    <p:nvPicPr>
                      <p:cNvPr id="0" name="图片 1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053" y="358027"/>
                        <a:ext cx="7083703" cy="1057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629771" y="593350"/>
          <a:ext cx="10963275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Document" r:id="rId1" imgW="5734050" imgH="972820" progId="Word.Document.8">
                  <p:embed/>
                </p:oleObj>
              </mc:Choice>
              <mc:Fallback>
                <p:oleObj name="Document" r:id="rId1" imgW="5734050" imgH="972820" progId="Word.Document.8">
                  <p:embed/>
                  <p:pic>
                    <p:nvPicPr>
                      <p:cNvPr id="0" name="图片 5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71" y="593350"/>
                        <a:ext cx="10963275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29771" y="2487892"/>
          <a:ext cx="10967994" cy="1205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Document" r:id="rId3" imgW="5437505" imgH="641985" progId="Word.Document.8">
                  <p:embed/>
                </p:oleObj>
              </mc:Choice>
              <mc:Fallback>
                <p:oleObj name="Document" r:id="rId3" imgW="5437505" imgH="641985" progId="Word.Document.8">
                  <p:embed/>
                  <p:pic>
                    <p:nvPicPr>
                      <p:cNvPr id="0" name="图片 5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71" y="2487892"/>
                        <a:ext cx="10967994" cy="1205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155699" y="3452717"/>
          <a:ext cx="9403368" cy="1034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Document" r:id="rId5" imgW="4740275" imgH="525780" progId="Word.Document.8">
                  <p:embed/>
                </p:oleObj>
              </mc:Choice>
              <mc:Fallback>
                <p:oleObj name="Document" r:id="rId5" imgW="4740275" imgH="525780" progId="Word.Document.8">
                  <p:embed/>
                  <p:pic>
                    <p:nvPicPr>
                      <p:cNvPr id="0" name="图片 5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699" y="3452717"/>
                        <a:ext cx="9403368" cy="1034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568605" y="4140668"/>
          <a:ext cx="11085606" cy="2151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Document" r:id="rId7" imgW="5697220" imgH="1113155" progId="Word.Document.8">
                  <p:embed/>
                </p:oleObj>
              </mc:Choice>
              <mc:Fallback>
                <p:oleObj name="Document" r:id="rId7" imgW="5697220" imgH="1113155" progId="Word.Document.8">
                  <p:embed/>
                  <p:pic>
                    <p:nvPicPr>
                      <p:cNvPr id="0" name="图片 5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05" y="4140668"/>
                        <a:ext cx="11085606" cy="2151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265053" y="901792"/>
          <a:ext cx="7923771" cy="539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Document" r:id="rId1" imgW="5067300" imgH="355600" progId="Word.Document.8">
                  <p:embed/>
                </p:oleObj>
              </mc:Choice>
              <mc:Fallback>
                <p:oleObj name="Document" r:id="rId1" imgW="5067300" imgH="355600" progId="Word.Document.8">
                  <p:embed/>
                  <p:pic>
                    <p:nvPicPr>
                      <p:cNvPr id="0" name="图片 7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053" y="901792"/>
                        <a:ext cx="7923771" cy="539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50968" y="3078029"/>
          <a:ext cx="1097756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Document" r:id="rId3" imgW="5314950" imgH="471170" progId="Word.Document.8">
                  <p:embed/>
                </p:oleObj>
              </mc:Choice>
              <mc:Fallback>
                <p:oleObj name="Document" r:id="rId3" imgW="5314950" imgH="471170" progId="Word.Document.8">
                  <p:embed/>
                  <p:pic>
                    <p:nvPicPr>
                      <p:cNvPr id="0" name="图片 7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968" y="3078029"/>
                        <a:ext cx="1097756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210050" y="4431385"/>
          <a:ext cx="10594975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Document" r:id="rId5" imgW="5290820" imgH="617855" progId="Word.Document.8">
                  <p:embed/>
                </p:oleObj>
              </mc:Choice>
              <mc:Fallback>
                <p:oleObj name="Document" r:id="rId5" imgW="5290820" imgH="617855" progId="Word.Document.8">
                  <p:embed/>
                  <p:pic>
                    <p:nvPicPr>
                      <p:cNvPr id="0" name="图片 7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050" y="4431385"/>
                        <a:ext cx="10594975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210050" y="1261596"/>
          <a:ext cx="10248809" cy="19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Document" r:id="rId7" imgW="5309235" imgH="1021715" progId="Word.Document.8">
                  <p:embed/>
                </p:oleObj>
              </mc:Choice>
              <mc:Fallback>
                <p:oleObj name="Document" r:id="rId7" imgW="5309235" imgH="1021715" progId="Word.Document.8">
                  <p:embed/>
                  <p:pic>
                    <p:nvPicPr>
                      <p:cNvPr id="0" name="图片 7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050" y="1261596"/>
                        <a:ext cx="10248809" cy="19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910148" y="3963056"/>
          <a:ext cx="8278676" cy="698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Document" r:id="rId9" imgW="3793490" imgH="321310" progId="Word.Document.8">
                  <p:embed/>
                </p:oleObj>
              </mc:Choice>
              <mc:Fallback>
                <p:oleObj name="Document" r:id="rId9" imgW="3793490" imgH="321310" progId="Word.Document.8">
                  <p:embed/>
                  <p:pic>
                    <p:nvPicPr>
                      <p:cNvPr id="0" name="图片 7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148" y="3963056"/>
                        <a:ext cx="8278676" cy="698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1" name="组合 240"/>
          <p:cNvGrpSpPr/>
          <p:nvPr/>
        </p:nvGrpSpPr>
        <p:grpSpPr>
          <a:xfrm>
            <a:off x="1873673" y="1164167"/>
            <a:ext cx="8259233" cy="5304367"/>
            <a:chOff x="2213" y="1375"/>
            <a:chExt cx="9755" cy="6265"/>
          </a:xfrm>
        </p:grpSpPr>
        <p:sp>
          <p:nvSpPr>
            <p:cNvPr id="645" name="Freeform 243"/>
            <p:cNvSpPr>
              <a:spLocks noChangeAspect="1"/>
            </p:cNvSpPr>
            <p:nvPr/>
          </p:nvSpPr>
          <p:spPr>
            <a:xfrm flipH="1">
              <a:off x="7683" y="3268"/>
              <a:ext cx="192" cy="34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67" h="134">
                  <a:moveTo>
                    <a:pt x="67" y="0"/>
                  </a:moveTo>
                  <a:cubicBezTo>
                    <a:pt x="61" y="4"/>
                    <a:pt x="39" y="13"/>
                    <a:pt x="29" y="23"/>
                  </a:cubicBezTo>
                  <a:cubicBezTo>
                    <a:pt x="19" y="33"/>
                    <a:pt x="10" y="45"/>
                    <a:pt x="5" y="63"/>
                  </a:cubicBezTo>
                  <a:cubicBezTo>
                    <a:pt x="0" y="81"/>
                    <a:pt x="2" y="119"/>
                    <a:pt x="1" y="134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 sz="2400"/>
            </a:p>
          </p:txBody>
        </p:sp>
        <p:sp>
          <p:nvSpPr>
            <p:cNvPr id="430" name="Rectangle 110"/>
            <p:cNvSpPr>
              <a:spLocks noChangeArrowheads="1"/>
            </p:cNvSpPr>
            <p:nvPr/>
          </p:nvSpPr>
          <p:spPr bwMode="auto">
            <a:xfrm>
              <a:off x="2213" y="1375"/>
              <a:ext cx="3630" cy="632"/>
            </a:xfrm>
            <a:prstGeom prst="rect">
              <a:avLst/>
            </a:prstGeom>
            <a:noFill/>
            <a:ln>
              <a:noFill/>
            </a:ln>
          </p:spPr>
          <p:txBody>
            <a:bodyPr lIns="84673" tIns="42337" rIns="84673" bIns="42337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935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高尔顿钉板试验</a:t>
              </a:r>
              <a:endParaRPr kumimoji="0" lang="en-US" altLang="zh-CN" sz="2935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pSp>
          <p:nvGrpSpPr>
            <p:cNvPr id="2" name="Group 266"/>
            <p:cNvGrpSpPr/>
            <p:nvPr/>
          </p:nvGrpSpPr>
          <p:grpSpPr>
            <a:xfrm>
              <a:off x="4048" y="6660"/>
              <a:ext cx="3387" cy="980"/>
              <a:chOff x="1962" y="3666"/>
              <a:chExt cx="1951" cy="564"/>
            </a:xfrm>
          </p:grpSpPr>
          <p:graphicFrame>
            <p:nvGraphicFramePr>
              <p:cNvPr id="25604" name="Object 578"/>
              <p:cNvGraphicFramePr/>
              <p:nvPr/>
            </p:nvGraphicFramePr>
            <p:xfrm>
              <a:off x="1962" y="3698"/>
              <a:ext cx="1951" cy="5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8" name="" r:id="rId1" imgW="1320165" imgH="355600" progId="Equation.3">
                      <p:embed/>
                    </p:oleObj>
                  </mc:Choice>
                  <mc:Fallback>
                    <p:oleObj name="" r:id="rId1" imgW="1320165" imgH="355600" progId="Equation.3">
                      <p:embed/>
                      <p:pic>
                        <p:nvPicPr>
                          <p:cNvPr id="0" name="图片 3207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962" y="3698"/>
                            <a:ext cx="1951" cy="5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05" name="Rectangle 261"/>
              <p:cNvSpPr/>
              <p:nvPr/>
            </p:nvSpPr>
            <p:spPr>
              <a:xfrm>
                <a:off x="2326" y="3666"/>
                <a:ext cx="564" cy="2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/>
                <a:r>
                  <a:rPr lang="zh-CN" altLang="en-US" sz="1865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近似</a:t>
                </a:r>
                <a:endParaRPr lang="zh-CN" altLang="en-US" sz="1865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39" name="Freeform 2"/>
            <p:cNvSpPr/>
            <p:nvPr/>
          </p:nvSpPr>
          <p:spPr bwMode="auto">
            <a:xfrm rot="20862265">
              <a:off x="6408" y="1403"/>
              <a:ext cx="518" cy="778"/>
            </a:xfrm>
            <a:custGeom>
              <a:avLst/>
              <a:gdLst>
                <a:gd name="T0" fmla="*/ 51 w 297"/>
                <a:gd name="T1" fmla="*/ 0 h 207"/>
                <a:gd name="T2" fmla="*/ 297 w 297"/>
                <a:gd name="T3" fmla="*/ 174 h 207"/>
                <a:gd name="T4" fmla="*/ 297 w 297"/>
                <a:gd name="T5" fmla="*/ 207 h 207"/>
                <a:gd name="T6" fmla="*/ 0 w 297"/>
                <a:gd name="T7" fmla="*/ 0 h 207"/>
                <a:gd name="T8" fmla="*/ 51 w 297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207">
                  <a:moveTo>
                    <a:pt x="51" y="0"/>
                  </a:moveTo>
                  <a:lnTo>
                    <a:pt x="297" y="174"/>
                  </a:lnTo>
                  <a:lnTo>
                    <a:pt x="297" y="207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5000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84673" tIns="42337" rIns="84673" bIns="42337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73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440" name="Freeform 3"/>
            <p:cNvSpPr/>
            <p:nvPr/>
          </p:nvSpPr>
          <p:spPr bwMode="auto">
            <a:xfrm rot="711100" flipH="1">
              <a:off x="7220" y="1403"/>
              <a:ext cx="515" cy="778"/>
            </a:xfrm>
            <a:custGeom>
              <a:avLst/>
              <a:gdLst>
                <a:gd name="T0" fmla="*/ 51 w 297"/>
                <a:gd name="T1" fmla="*/ 0 h 207"/>
                <a:gd name="T2" fmla="*/ 297 w 297"/>
                <a:gd name="T3" fmla="*/ 174 h 207"/>
                <a:gd name="T4" fmla="*/ 297 w 297"/>
                <a:gd name="T5" fmla="*/ 207 h 207"/>
                <a:gd name="T6" fmla="*/ 0 w 297"/>
                <a:gd name="T7" fmla="*/ 0 h 207"/>
                <a:gd name="T8" fmla="*/ 51 w 297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207">
                  <a:moveTo>
                    <a:pt x="51" y="0"/>
                  </a:moveTo>
                  <a:lnTo>
                    <a:pt x="297" y="174"/>
                  </a:lnTo>
                  <a:lnTo>
                    <a:pt x="297" y="207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84673" tIns="42337" rIns="84673" bIns="42337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73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441" name="Oval 4"/>
            <p:cNvSpPr/>
            <p:nvPr/>
          </p:nvSpPr>
          <p:spPr>
            <a:xfrm>
              <a:off x="6988" y="1698"/>
              <a:ext cx="165" cy="16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2" name="Oval 5"/>
            <p:cNvSpPr/>
            <p:nvPr/>
          </p:nvSpPr>
          <p:spPr>
            <a:xfrm>
              <a:off x="6990" y="1695"/>
              <a:ext cx="165" cy="16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3" name="Oval 6"/>
            <p:cNvSpPr/>
            <p:nvPr/>
          </p:nvSpPr>
          <p:spPr>
            <a:xfrm>
              <a:off x="6988" y="1700"/>
              <a:ext cx="165" cy="16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4" name="Oval 7"/>
            <p:cNvSpPr/>
            <p:nvPr/>
          </p:nvSpPr>
          <p:spPr>
            <a:xfrm>
              <a:off x="6990" y="1700"/>
              <a:ext cx="165" cy="16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5" name="Oval 8"/>
            <p:cNvSpPr/>
            <p:nvPr/>
          </p:nvSpPr>
          <p:spPr>
            <a:xfrm>
              <a:off x="6993" y="1695"/>
              <a:ext cx="165" cy="16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6" name="Oval 9"/>
            <p:cNvSpPr/>
            <p:nvPr/>
          </p:nvSpPr>
          <p:spPr>
            <a:xfrm>
              <a:off x="6990" y="1695"/>
              <a:ext cx="165" cy="16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7" name="Oval 10"/>
            <p:cNvSpPr/>
            <p:nvPr/>
          </p:nvSpPr>
          <p:spPr>
            <a:xfrm>
              <a:off x="6988" y="1695"/>
              <a:ext cx="165" cy="16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8" name="Oval 11"/>
            <p:cNvSpPr/>
            <p:nvPr/>
          </p:nvSpPr>
          <p:spPr>
            <a:xfrm>
              <a:off x="6990" y="1698"/>
              <a:ext cx="165" cy="16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9" name="Oval 12"/>
            <p:cNvSpPr/>
            <p:nvPr/>
          </p:nvSpPr>
          <p:spPr>
            <a:xfrm>
              <a:off x="6990" y="1695"/>
              <a:ext cx="165" cy="16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0" name="Oval 13"/>
            <p:cNvSpPr/>
            <p:nvPr/>
          </p:nvSpPr>
          <p:spPr>
            <a:xfrm>
              <a:off x="6985" y="1700"/>
              <a:ext cx="165" cy="16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1" name="Oval 14"/>
            <p:cNvSpPr/>
            <p:nvPr/>
          </p:nvSpPr>
          <p:spPr>
            <a:xfrm>
              <a:off x="6988" y="1693"/>
              <a:ext cx="165" cy="16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2" name="Oval 15"/>
            <p:cNvSpPr/>
            <p:nvPr/>
          </p:nvSpPr>
          <p:spPr>
            <a:xfrm>
              <a:off x="6988" y="1695"/>
              <a:ext cx="165" cy="16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3" name="Oval 16"/>
            <p:cNvSpPr/>
            <p:nvPr/>
          </p:nvSpPr>
          <p:spPr>
            <a:xfrm>
              <a:off x="6988" y="1693"/>
              <a:ext cx="165" cy="16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4" name="Oval 17"/>
            <p:cNvSpPr/>
            <p:nvPr/>
          </p:nvSpPr>
          <p:spPr>
            <a:xfrm>
              <a:off x="6983" y="1693"/>
              <a:ext cx="165" cy="16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5" name="Oval 18"/>
            <p:cNvSpPr/>
            <p:nvPr/>
          </p:nvSpPr>
          <p:spPr>
            <a:xfrm>
              <a:off x="6985" y="1695"/>
              <a:ext cx="165" cy="16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6" name="Oval 19"/>
            <p:cNvSpPr/>
            <p:nvPr/>
          </p:nvSpPr>
          <p:spPr>
            <a:xfrm>
              <a:off x="6985" y="1695"/>
              <a:ext cx="165" cy="16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7" name="Oval 20"/>
            <p:cNvSpPr/>
            <p:nvPr/>
          </p:nvSpPr>
          <p:spPr>
            <a:xfrm>
              <a:off x="6980" y="1693"/>
              <a:ext cx="165" cy="16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8" name="Oval 21"/>
            <p:cNvSpPr/>
            <p:nvPr/>
          </p:nvSpPr>
          <p:spPr>
            <a:xfrm>
              <a:off x="6985" y="1698"/>
              <a:ext cx="165" cy="16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9" name="Oval 22"/>
            <p:cNvSpPr/>
            <p:nvPr/>
          </p:nvSpPr>
          <p:spPr>
            <a:xfrm>
              <a:off x="6983" y="1700"/>
              <a:ext cx="165" cy="16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0" name="Oval 23"/>
            <p:cNvSpPr/>
            <p:nvPr/>
          </p:nvSpPr>
          <p:spPr>
            <a:xfrm>
              <a:off x="6983" y="1698"/>
              <a:ext cx="165" cy="16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1" name="Oval 24"/>
            <p:cNvSpPr/>
            <p:nvPr/>
          </p:nvSpPr>
          <p:spPr>
            <a:xfrm>
              <a:off x="6985" y="1695"/>
              <a:ext cx="165" cy="16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2" name="Oval 25"/>
            <p:cNvSpPr/>
            <p:nvPr/>
          </p:nvSpPr>
          <p:spPr>
            <a:xfrm>
              <a:off x="6980" y="1695"/>
              <a:ext cx="165" cy="16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3" name="Oval 26"/>
            <p:cNvSpPr/>
            <p:nvPr/>
          </p:nvSpPr>
          <p:spPr>
            <a:xfrm>
              <a:off x="6980" y="1695"/>
              <a:ext cx="165" cy="16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4" name="Oval 27"/>
            <p:cNvSpPr/>
            <p:nvPr/>
          </p:nvSpPr>
          <p:spPr>
            <a:xfrm>
              <a:off x="6980" y="1695"/>
              <a:ext cx="165" cy="16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5" name="Oval 28"/>
            <p:cNvSpPr/>
            <p:nvPr/>
          </p:nvSpPr>
          <p:spPr>
            <a:xfrm>
              <a:off x="6985" y="1695"/>
              <a:ext cx="165" cy="16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6" name="Oval 29"/>
            <p:cNvSpPr/>
            <p:nvPr/>
          </p:nvSpPr>
          <p:spPr>
            <a:xfrm>
              <a:off x="6985" y="1695"/>
              <a:ext cx="165" cy="16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7" name="Oval 30"/>
            <p:cNvSpPr/>
            <p:nvPr/>
          </p:nvSpPr>
          <p:spPr>
            <a:xfrm>
              <a:off x="6983" y="1700"/>
              <a:ext cx="165" cy="16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8" name="Oval 31"/>
            <p:cNvSpPr/>
            <p:nvPr/>
          </p:nvSpPr>
          <p:spPr>
            <a:xfrm>
              <a:off x="6985" y="1695"/>
              <a:ext cx="165" cy="16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9" name="Oval 32"/>
            <p:cNvSpPr/>
            <p:nvPr/>
          </p:nvSpPr>
          <p:spPr>
            <a:xfrm>
              <a:off x="6985" y="1695"/>
              <a:ext cx="165" cy="16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0" name="Oval 33"/>
            <p:cNvSpPr/>
            <p:nvPr/>
          </p:nvSpPr>
          <p:spPr>
            <a:xfrm>
              <a:off x="6985" y="1698"/>
              <a:ext cx="165" cy="16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1" name="Oval 34"/>
            <p:cNvSpPr/>
            <p:nvPr/>
          </p:nvSpPr>
          <p:spPr>
            <a:xfrm>
              <a:off x="6985" y="1705"/>
              <a:ext cx="165" cy="16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2" name="Oval 35"/>
            <p:cNvSpPr/>
            <p:nvPr/>
          </p:nvSpPr>
          <p:spPr>
            <a:xfrm>
              <a:off x="6988" y="1698"/>
              <a:ext cx="165" cy="16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3" name="Oval 36"/>
            <p:cNvSpPr/>
            <p:nvPr/>
          </p:nvSpPr>
          <p:spPr>
            <a:xfrm>
              <a:off x="6985" y="1700"/>
              <a:ext cx="165" cy="16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4" name="Oval 37"/>
            <p:cNvSpPr/>
            <p:nvPr/>
          </p:nvSpPr>
          <p:spPr>
            <a:xfrm>
              <a:off x="6985" y="1693"/>
              <a:ext cx="165" cy="16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5" name="Oval 38"/>
            <p:cNvSpPr/>
            <p:nvPr/>
          </p:nvSpPr>
          <p:spPr>
            <a:xfrm>
              <a:off x="6985" y="1698"/>
              <a:ext cx="165" cy="16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6" name="Oval 39"/>
            <p:cNvSpPr/>
            <p:nvPr/>
          </p:nvSpPr>
          <p:spPr>
            <a:xfrm>
              <a:off x="6985" y="1698"/>
              <a:ext cx="165" cy="16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7" name="Oval 40"/>
            <p:cNvSpPr/>
            <p:nvPr/>
          </p:nvSpPr>
          <p:spPr>
            <a:xfrm>
              <a:off x="6983" y="1695"/>
              <a:ext cx="165" cy="16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8" name="Oval 41"/>
            <p:cNvSpPr/>
            <p:nvPr/>
          </p:nvSpPr>
          <p:spPr>
            <a:xfrm>
              <a:off x="6988" y="1700"/>
              <a:ext cx="165" cy="16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9" name="Oval 42"/>
            <p:cNvSpPr/>
            <p:nvPr/>
          </p:nvSpPr>
          <p:spPr>
            <a:xfrm>
              <a:off x="6985" y="1700"/>
              <a:ext cx="165" cy="16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0" name="Oval 43"/>
            <p:cNvSpPr/>
            <p:nvPr/>
          </p:nvSpPr>
          <p:spPr>
            <a:xfrm>
              <a:off x="6985" y="1698"/>
              <a:ext cx="165" cy="16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1" name="Oval 44"/>
            <p:cNvSpPr/>
            <p:nvPr/>
          </p:nvSpPr>
          <p:spPr>
            <a:xfrm>
              <a:off x="6985" y="1695"/>
              <a:ext cx="165" cy="16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2" name="Oval 45"/>
            <p:cNvSpPr/>
            <p:nvPr/>
          </p:nvSpPr>
          <p:spPr>
            <a:xfrm>
              <a:off x="6985" y="1695"/>
              <a:ext cx="165" cy="16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3" name="Oval 46"/>
            <p:cNvSpPr/>
            <p:nvPr/>
          </p:nvSpPr>
          <p:spPr>
            <a:xfrm>
              <a:off x="6985" y="1698"/>
              <a:ext cx="165" cy="16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4" name="Oval 47"/>
            <p:cNvSpPr/>
            <p:nvPr/>
          </p:nvSpPr>
          <p:spPr>
            <a:xfrm>
              <a:off x="6983" y="1700"/>
              <a:ext cx="165" cy="16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5" name="Oval 48"/>
            <p:cNvSpPr/>
            <p:nvPr/>
          </p:nvSpPr>
          <p:spPr>
            <a:xfrm>
              <a:off x="6985" y="1700"/>
              <a:ext cx="165" cy="16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6" name="Oval 49"/>
            <p:cNvSpPr/>
            <p:nvPr/>
          </p:nvSpPr>
          <p:spPr>
            <a:xfrm>
              <a:off x="6985" y="1695"/>
              <a:ext cx="165" cy="16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7" name="Oval 50"/>
            <p:cNvSpPr/>
            <p:nvPr/>
          </p:nvSpPr>
          <p:spPr>
            <a:xfrm>
              <a:off x="6983" y="1695"/>
              <a:ext cx="165" cy="16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25655" name="Group 51"/>
            <p:cNvGrpSpPr/>
            <p:nvPr/>
          </p:nvGrpSpPr>
          <p:grpSpPr>
            <a:xfrm>
              <a:off x="2723" y="2090"/>
              <a:ext cx="8652" cy="4251"/>
              <a:chOff x="1176" y="1156"/>
              <a:chExt cx="3494" cy="2189"/>
            </a:xfrm>
          </p:grpSpPr>
          <p:grpSp>
            <p:nvGrpSpPr>
              <p:cNvPr id="25656" name="Group 52"/>
              <p:cNvGrpSpPr/>
              <p:nvPr/>
            </p:nvGrpSpPr>
            <p:grpSpPr>
              <a:xfrm>
                <a:off x="1176" y="2896"/>
                <a:ext cx="3494" cy="449"/>
                <a:chOff x="1176" y="2896"/>
                <a:chExt cx="3494" cy="449"/>
              </a:xfrm>
            </p:grpSpPr>
            <p:sp>
              <p:nvSpPr>
                <p:cNvPr id="25657" name="Line 53"/>
                <p:cNvSpPr/>
                <p:nvPr/>
              </p:nvSpPr>
              <p:spPr>
                <a:xfrm>
                  <a:off x="1176" y="3341"/>
                  <a:ext cx="3494" cy="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5658" name="Rectangle 54"/>
                <p:cNvSpPr>
                  <a:spLocks noChangeAspect="1"/>
                </p:cNvSpPr>
                <p:nvPr/>
              </p:nvSpPr>
              <p:spPr>
                <a:xfrm>
                  <a:off x="3435" y="2898"/>
                  <a:ext cx="103" cy="280"/>
                </a:xfrm>
                <a:prstGeom prst="rect">
                  <a:avLst/>
                </a:prstGeom>
                <a:solidFill>
                  <a:schemeClr val="tx1">
                    <a:alpha val="38039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 anchorCtr="0">
                  <a:spAutoFit/>
                </a:bodyPr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59" name="Rectangle 55"/>
                <p:cNvSpPr>
                  <a:spLocks noChangeAspect="1"/>
                </p:cNvSpPr>
                <p:nvPr/>
              </p:nvSpPr>
              <p:spPr>
                <a:xfrm>
                  <a:off x="3211" y="2897"/>
                  <a:ext cx="103" cy="280"/>
                </a:xfrm>
                <a:prstGeom prst="rect">
                  <a:avLst/>
                </a:prstGeom>
                <a:solidFill>
                  <a:schemeClr val="tx1">
                    <a:alpha val="38039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 anchorCtr="0">
                  <a:spAutoFit/>
                </a:bodyPr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60" name="Rectangle 56"/>
                <p:cNvSpPr>
                  <a:spLocks noChangeAspect="1"/>
                </p:cNvSpPr>
                <p:nvPr/>
              </p:nvSpPr>
              <p:spPr>
                <a:xfrm>
                  <a:off x="3663" y="2897"/>
                  <a:ext cx="103" cy="280"/>
                </a:xfrm>
                <a:prstGeom prst="rect">
                  <a:avLst/>
                </a:prstGeom>
                <a:solidFill>
                  <a:schemeClr val="tx1">
                    <a:alpha val="38039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 anchorCtr="0">
                  <a:spAutoFit/>
                </a:bodyPr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61" name="Rectangle 57"/>
                <p:cNvSpPr>
                  <a:spLocks noChangeAspect="1"/>
                </p:cNvSpPr>
                <p:nvPr/>
              </p:nvSpPr>
              <p:spPr>
                <a:xfrm>
                  <a:off x="3886" y="2898"/>
                  <a:ext cx="103" cy="280"/>
                </a:xfrm>
                <a:prstGeom prst="rect">
                  <a:avLst/>
                </a:prstGeom>
                <a:solidFill>
                  <a:schemeClr val="tx1">
                    <a:alpha val="38039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 anchorCtr="0">
                  <a:spAutoFit/>
                </a:bodyPr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62" name="Rectangle 58"/>
                <p:cNvSpPr>
                  <a:spLocks noChangeAspect="1"/>
                </p:cNvSpPr>
                <p:nvPr/>
              </p:nvSpPr>
              <p:spPr>
                <a:xfrm>
                  <a:off x="4115" y="2896"/>
                  <a:ext cx="103" cy="280"/>
                </a:xfrm>
                <a:prstGeom prst="rect">
                  <a:avLst/>
                </a:prstGeom>
                <a:solidFill>
                  <a:schemeClr val="tx1">
                    <a:alpha val="38039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 anchorCtr="0">
                  <a:spAutoFit/>
                </a:bodyPr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63" name="Rectangle 59"/>
                <p:cNvSpPr>
                  <a:spLocks noChangeAspect="1"/>
                </p:cNvSpPr>
                <p:nvPr/>
              </p:nvSpPr>
              <p:spPr>
                <a:xfrm>
                  <a:off x="4340" y="2896"/>
                  <a:ext cx="103" cy="280"/>
                </a:xfrm>
                <a:prstGeom prst="rect">
                  <a:avLst/>
                </a:prstGeom>
                <a:solidFill>
                  <a:schemeClr val="tx1">
                    <a:alpha val="38039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 anchorCtr="0">
                  <a:spAutoFit/>
                </a:bodyPr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64" name="Rectangle 60"/>
                <p:cNvSpPr>
                  <a:spLocks noChangeAspect="1"/>
                </p:cNvSpPr>
                <p:nvPr/>
              </p:nvSpPr>
              <p:spPr>
                <a:xfrm>
                  <a:off x="4567" y="2898"/>
                  <a:ext cx="103" cy="279"/>
                </a:xfrm>
                <a:prstGeom prst="rect">
                  <a:avLst/>
                </a:prstGeom>
                <a:solidFill>
                  <a:schemeClr val="tx1">
                    <a:alpha val="38039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 anchorCtr="0">
                  <a:spAutoFit/>
                </a:bodyPr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65" name="Rectangle 61"/>
                <p:cNvSpPr>
                  <a:spLocks noChangeAspect="1"/>
                </p:cNvSpPr>
                <p:nvPr/>
              </p:nvSpPr>
              <p:spPr>
                <a:xfrm>
                  <a:off x="1855" y="2900"/>
                  <a:ext cx="103" cy="279"/>
                </a:xfrm>
                <a:prstGeom prst="rect">
                  <a:avLst/>
                </a:prstGeom>
                <a:solidFill>
                  <a:schemeClr val="tx1">
                    <a:alpha val="38039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 anchorCtr="0">
                  <a:spAutoFit/>
                </a:bodyPr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66" name="Rectangle 62"/>
                <p:cNvSpPr>
                  <a:spLocks noChangeAspect="1"/>
                </p:cNvSpPr>
                <p:nvPr/>
              </p:nvSpPr>
              <p:spPr>
                <a:xfrm>
                  <a:off x="1631" y="2899"/>
                  <a:ext cx="103" cy="279"/>
                </a:xfrm>
                <a:prstGeom prst="rect">
                  <a:avLst/>
                </a:prstGeom>
                <a:solidFill>
                  <a:schemeClr val="tx1">
                    <a:alpha val="38039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 anchorCtr="0">
                  <a:spAutoFit/>
                </a:bodyPr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67" name="Rectangle 63"/>
                <p:cNvSpPr>
                  <a:spLocks noChangeAspect="1"/>
                </p:cNvSpPr>
                <p:nvPr/>
              </p:nvSpPr>
              <p:spPr>
                <a:xfrm>
                  <a:off x="2081" y="2899"/>
                  <a:ext cx="103" cy="279"/>
                </a:xfrm>
                <a:prstGeom prst="rect">
                  <a:avLst/>
                </a:prstGeom>
                <a:solidFill>
                  <a:schemeClr val="tx1">
                    <a:alpha val="38039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 anchorCtr="0">
                  <a:spAutoFit/>
                </a:bodyPr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68" name="Rectangle 64"/>
                <p:cNvSpPr>
                  <a:spLocks noChangeAspect="1"/>
                </p:cNvSpPr>
                <p:nvPr/>
              </p:nvSpPr>
              <p:spPr>
                <a:xfrm>
                  <a:off x="2308" y="2899"/>
                  <a:ext cx="103" cy="279"/>
                </a:xfrm>
                <a:prstGeom prst="rect">
                  <a:avLst/>
                </a:prstGeom>
                <a:solidFill>
                  <a:schemeClr val="tx1">
                    <a:alpha val="38039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 anchorCtr="0">
                  <a:spAutoFit/>
                </a:bodyPr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69" name="Rectangle 65"/>
                <p:cNvSpPr>
                  <a:spLocks noChangeAspect="1"/>
                </p:cNvSpPr>
                <p:nvPr/>
              </p:nvSpPr>
              <p:spPr>
                <a:xfrm>
                  <a:off x="2533" y="2898"/>
                  <a:ext cx="103" cy="279"/>
                </a:xfrm>
                <a:prstGeom prst="rect">
                  <a:avLst/>
                </a:prstGeom>
                <a:solidFill>
                  <a:schemeClr val="tx1">
                    <a:alpha val="38039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 anchorCtr="0">
                  <a:spAutoFit/>
                </a:bodyPr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70" name="Rectangle 66"/>
                <p:cNvSpPr>
                  <a:spLocks noChangeAspect="1"/>
                </p:cNvSpPr>
                <p:nvPr/>
              </p:nvSpPr>
              <p:spPr>
                <a:xfrm>
                  <a:off x="2759" y="2898"/>
                  <a:ext cx="103" cy="279"/>
                </a:xfrm>
                <a:prstGeom prst="rect">
                  <a:avLst/>
                </a:prstGeom>
                <a:solidFill>
                  <a:schemeClr val="tx1">
                    <a:alpha val="38039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 anchorCtr="0">
                  <a:spAutoFit/>
                </a:bodyPr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71" name="Rectangle 67"/>
                <p:cNvSpPr>
                  <a:spLocks noChangeAspect="1"/>
                </p:cNvSpPr>
                <p:nvPr/>
              </p:nvSpPr>
              <p:spPr>
                <a:xfrm>
                  <a:off x="2985" y="2898"/>
                  <a:ext cx="103" cy="279"/>
                </a:xfrm>
                <a:prstGeom prst="rect">
                  <a:avLst/>
                </a:prstGeom>
                <a:solidFill>
                  <a:schemeClr val="tx1">
                    <a:alpha val="38039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 anchorCtr="0">
                  <a:spAutoFit/>
                </a:bodyPr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72" name="Rectangle 68"/>
                <p:cNvSpPr>
                  <a:spLocks noChangeAspect="1"/>
                </p:cNvSpPr>
                <p:nvPr/>
              </p:nvSpPr>
              <p:spPr>
                <a:xfrm>
                  <a:off x="1404" y="2899"/>
                  <a:ext cx="103" cy="279"/>
                </a:xfrm>
                <a:prstGeom prst="rect">
                  <a:avLst/>
                </a:prstGeom>
                <a:solidFill>
                  <a:schemeClr val="tx1">
                    <a:alpha val="38039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 anchorCtr="0">
                  <a:spAutoFit/>
                </a:bodyPr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73" name="Rectangle 69"/>
                <p:cNvSpPr>
                  <a:spLocks noChangeAspect="1"/>
                </p:cNvSpPr>
                <p:nvPr/>
              </p:nvSpPr>
              <p:spPr>
                <a:xfrm>
                  <a:off x="1178" y="2898"/>
                  <a:ext cx="103" cy="279"/>
                </a:xfrm>
                <a:prstGeom prst="rect">
                  <a:avLst/>
                </a:prstGeom>
                <a:solidFill>
                  <a:schemeClr val="tx1">
                    <a:alpha val="38039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 anchorCtr="0">
                  <a:spAutoFit/>
                </a:bodyPr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25674" name="Group 70"/>
              <p:cNvGrpSpPr/>
              <p:nvPr/>
            </p:nvGrpSpPr>
            <p:grpSpPr>
              <a:xfrm>
                <a:off x="1427" y="1156"/>
                <a:ext cx="2994" cy="1522"/>
                <a:chOff x="1427" y="1156"/>
                <a:chExt cx="2994" cy="1522"/>
              </a:xfrm>
            </p:grpSpPr>
            <p:sp>
              <p:nvSpPr>
                <p:cNvPr id="25675" name="Oval 71"/>
                <p:cNvSpPr/>
                <p:nvPr/>
              </p:nvSpPr>
              <p:spPr>
                <a:xfrm>
                  <a:off x="2897" y="1384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76" name="Oval 72"/>
                <p:cNvSpPr/>
                <p:nvPr/>
              </p:nvSpPr>
              <p:spPr>
                <a:xfrm>
                  <a:off x="3122" y="1382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77" name="Oval 73"/>
                <p:cNvSpPr/>
                <p:nvPr/>
              </p:nvSpPr>
              <p:spPr>
                <a:xfrm>
                  <a:off x="2897" y="1156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78" name="Oval 74"/>
                <p:cNvSpPr/>
                <p:nvPr/>
              </p:nvSpPr>
              <p:spPr>
                <a:xfrm>
                  <a:off x="3010" y="1497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79" name="Oval 75"/>
                <p:cNvSpPr/>
                <p:nvPr/>
              </p:nvSpPr>
              <p:spPr>
                <a:xfrm>
                  <a:off x="3009" y="1271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80" name="Oval 76"/>
                <p:cNvSpPr/>
                <p:nvPr/>
              </p:nvSpPr>
              <p:spPr>
                <a:xfrm>
                  <a:off x="3348" y="1829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81" name="Oval 77"/>
                <p:cNvSpPr/>
                <p:nvPr/>
              </p:nvSpPr>
              <p:spPr>
                <a:xfrm>
                  <a:off x="3234" y="1496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82" name="Oval 78"/>
                <p:cNvSpPr/>
                <p:nvPr/>
              </p:nvSpPr>
              <p:spPr>
                <a:xfrm>
                  <a:off x="3574" y="1829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83" name="Oval 79"/>
                <p:cNvSpPr/>
                <p:nvPr/>
              </p:nvSpPr>
              <p:spPr>
                <a:xfrm>
                  <a:off x="2671" y="1383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84" name="Oval 80"/>
                <p:cNvSpPr/>
                <p:nvPr/>
              </p:nvSpPr>
              <p:spPr>
                <a:xfrm>
                  <a:off x="2559" y="1494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85" name="Oval 81"/>
                <p:cNvSpPr/>
                <p:nvPr/>
              </p:nvSpPr>
              <p:spPr>
                <a:xfrm>
                  <a:off x="2785" y="1495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86" name="Oval 82"/>
                <p:cNvSpPr/>
                <p:nvPr/>
              </p:nvSpPr>
              <p:spPr>
                <a:xfrm>
                  <a:off x="2782" y="1271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87" name="Oval 83"/>
                <p:cNvSpPr/>
                <p:nvPr/>
              </p:nvSpPr>
              <p:spPr>
                <a:xfrm>
                  <a:off x="3121" y="1606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88" name="Oval 84"/>
                <p:cNvSpPr/>
                <p:nvPr/>
              </p:nvSpPr>
              <p:spPr>
                <a:xfrm>
                  <a:off x="3345" y="1605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89" name="Oval 85"/>
                <p:cNvSpPr/>
                <p:nvPr/>
              </p:nvSpPr>
              <p:spPr>
                <a:xfrm>
                  <a:off x="2670" y="1603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90" name="Oval 86"/>
                <p:cNvSpPr/>
                <p:nvPr/>
              </p:nvSpPr>
              <p:spPr>
                <a:xfrm>
                  <a:off x="2896" y="1604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91" name="Oval 87"/>
                <p:cNvSpPr/>
                <p:nvPr/>
              </p:nvSpPr>
              <p:spPr>
                <a:xfrm>
                  <a:off x="2445" y="1603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92" name="Oval 88"/>
                <p:cNvSpPr/>
                <p:nvPr/>
              </p:nvSpPr>
              <p:spPr>
                <a:xfrm>
                  <a:off x="3234" y="1719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93" name="Oval 89"/>
                <p:cNvSpPr/>
                <p:nvPr/>
              </p:nvSpPr>
              <p:spPr>
                <a:xfrm>
                  <a:off x="3460" y="1718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94" name="Oval 90"/>
                <p:cNvSpPr/>
                <p:nvPr/>
              </p:nvSpPr>
              <p:spPr>
                <a:xfrm>
                  <a:off x="2783" y="1716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95" name="Oval 91"/>
                <p:cNvSpPr/>
                <p:nvPr/>
              </p:nvSpPr>
              <p:spPr>
                <a:xfrm>
                  <a:off x="3009" y="1717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96" name="Oval 92"/>
                <p:cNvSpPr/>
                <p:nvPr/>
              </p:nvSpPr>
              <p:spPr>
                <a:xfrm>
                  <a:off x="2558" y="1716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97" name="Oval 93"/>
                <p:cNvSpPr/>
                <p:nvPr/>
              </p:nvSpPr>
              <p:spPr>
                <a:xfrm>
                  <a:off x="2332" y="1717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98" name="Oval 94"/>
                <p:cNvSpPr/>
                <p:nvPr/>
              </p:nvSpPr>
              <p:spPr>
                <a:xfrm>
                  <a:off x="2896" y="1829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699" name="Oval 95"/>
                <p:cNvSpPr/>
                <p:nvPr/>
              </p:nvSpPr>
              <p:spPr>
                <a:xfrm>
                  <a:off x="3122" y="1830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00" name="Oval 96"/>
                <p:cNvSpPr/>
                <p:nvPr/>
              </p:nvSpPr>
              <p:spPr>
                <a:xfrm>
                  <a:off x="2671" y="1829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01" name="Oval 97"/>
                <p:cNvSpPr/>
                <p:nvPr/>
              </p:nvSpPr>
              <p:spPr>
                <a:xfrm>
                  <a:off x="2445" y="1830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02" name="Oval 98"/>
                <p:cNvSpPr/>
                <p:nvPr/>
              </p:nvSpPr>
              <p:spPr>
                <a:xfrm>
                  <a:off x="3461" y="1942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03" name="Oval 99"/>
                <p:cNvSpPr/>
                <p:nvPr/>
              </p:nvSpPr>
              <p:spPr>
                <a:xfrm>
                  <a:off x="3687" y="1942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04" name="Oval 100"/>
                <p:cNvSpPr/>
                <p:nvPr/>
              </p:nvSpPr>
              <p:spPr>
                <a:xfrm>
                  <a:off x="3009" y="1942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05" name="Oval 101"/>
                <p:cNvSpPr/>
                <p:nvPr/>
              </p:nvSpPr>
              <p:spPr>
                <a:xfrm>
                  <a:off x="3235" y="1943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06" name="Oval 102"/>
                <p:cNvSpPr/>
                <p:nvPr/>
              </p:nvSpPr>
              <p:spPr>
                <a:xfrm>
                  <a:off x="3574" y="2055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07" name="Oval 103"/>
                <p:cNvSpPr/>
                <p:nvPr/>
              </p:nvSpPr>
              <p:spPr>
                <a:xfrm>
                  <a:off x="3800" y="2055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08" name="Oval 104"/>
                <p:cNvSpPr/>
                <p:nvPr/>
              </p:nvSpPr>
              <p:spPr>
                <a:xfrm>
                  <a:off x="3122" y="2055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09" name="Oval 105"/>
                <p:cNvSpPr/>
                <p:nvPr/>
              </p:nvSpPr>
              <p:spPr>
                <a:xfrm>
                  <a:off x="3348" y="2056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10" name="Oval 106"/>
                <p:cNvSpPr/>
                <p:nvPr/>
              </p:nvSpPr>
              <p:spPr>
                <a:xfrm>
                  <a:off x="3687" y="2168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11" name="Oval 107"/>
                <p:cNvSpPr/>
                <p:nvPr/>
              </p:nvSpPr>
              <p:spPr>
                <a:xfrm>
                  <a:off x="3913" y="2168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12" name="Oval 108"/>
                <p:cNvSpPr/>
                <p:nvPr/>
              </p:nvSpPr>
              <p:spPr>
                <a:xfrm>
                  <a:off x="3235" y="2168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13" name="Oval 109"/>
                <p:cNvSpPr/>
                <p:nvPr/>
              </p:nvSpPr>
              <p:spPr>
                <a:xfrm>
                  <a:off x="3461" y="2169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14" name="Oval 110"/>
                <p:cNvSpPr/>
                <p:nvPr/>
              </p:nvSpPr>
              <p:spPr>
                <a:xfrm>
                  <a:off x="3800" y="2281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15" name="Oval 111"/>
                <p:cNvSpPr/>
                <p:nvPr/>
              </p:nvSpPr>
              <p:spPr>
                <a:xfrm>
                  <a:off x="4026" y="2281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16" name="Oval 112"/>
                <p:cNvSpPr/>
                <p:nvPr/>
              </p:nvSpPr>
              <p:spPr>
                <a:xfrm>
                  <a:off x="3348" y="2281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17" name="Oval 113"/>
                <p:cNvSpPr/>
                <p:nvPr/>
              </p:nvSpPr>
              <p:spPr>
                <a:xfrm>
                  <a:off x="3574" y="2282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18" name="Oval 114"/>
                <p:cNvSpPr/>
                <p:nvPr/>
              </p:nvSpPr>
              <p:spPr>
                <a:xfrm>
                  <a:off x="3913" y="2394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19" name="Oval 115"/>
                <p:cNvSpPr/>
                <p:nvPr/>
              </p:nvSpPr>
              <p:spPr>
                <a:xfrm>
                  <a:off x="4139" y="2394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20" name="Oval 116"/>
                <p:cNvSpPr/>
                <p:nvPr/>
              </p:nvSpPr>
              <p:spPr>
                <a:xfrm>
                  <a:off x="3461" y="2394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21" name="Oval 117"/>
                <p:cNvSpPr/>
                <p:nvPr/>
              </p:nvSpPr>
              <p:spPr>
                <a:xfrm>
                  <a:off x="3687" y="2395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22" name="Oval 118"/>
                <p:cNvSpPr/>
                <p:nvPr/>
              </p:nvSpPr>
              <p:spPr>
                <a:xfrm>
                  <a:off x="4026" y="2507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23" name="Oval 119"/>
                <p:cNvSpPr/>
                <p:nvPr/>
              </p:nvSpPr>
              <p:spPr>
                <a:xfrm>
                  <a:off x="4252" y="2507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24" name="Oval 120"/>
                <p:cNvSpPr/>
                <p:nvPr/>
              </p:nvSpPr>
              <p:spPr>
                <a:xfrm>
                  <a:off x="3574" y="2507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25" name="Oval 121"/>
                <p:cNvSpPr/>
                <p:nvPr/>
              </p:nvSpPr>
              <p:spPr>
                <a:xfrm>
                  <a:off x="3800" y="2508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26" name="Oval 122"/>
                <p:cNvSpPr/>
                <p:nvPr/>
              </p:nvSpPr>
              <p:spPr>
                <a:xfrm>
                  <a:off x="4139" y="2620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27" name="Oval 123"/>
                <p:cNvSpPr/>
                <p:nvPr/>
              </p:nvSpPr>
              <p:spPr>
                <a:xfrm>
                  <a:off x="4365" y="2620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28" name="Oval 124"/>
                <p:cNvSpPr/>
                <p:nvPr/>
              </p:nvSpPr>
              <p:spPr>
                <a:xfrm>
                  <a:off x="3687" y="2620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29" name="Oval 125"/>
                <p:cNvSpPr/>
                <p:nvPr/>
              </p:nvSpPr>
              <p:spPr>
                <a:xfrm>
                  <a:off x="3913" y="2621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30" name="Oval 126"/>
                <p:cNvSpPr/>
                <p:nvPr/>
              </p:nvSpPr>
              <p:spPr>
                <a:xfrm>
                  <a:off x="2218" y="1830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31" name="Oval 127"/>
                <p:cNvSpPr/>
                <p:nvPr/>
              </p:nvSpPr>
              <p:spPr>
                <a:xfrm>
                  <a:off x="2784" y="1942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32" name="Oval 128"/>
                <p:cNvSpPr/>
                <p:nvPr/>
              </p:nvSpPr>
              <p:spPr>
                <a:xfrm>
                  <a:off x="2558" y="1943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33" name="Oval 129"/>
                <p:cNvSpPr/>
                <p:nvPr/>
              </p:nvSpPr>
              <p:spPr>
                <a:xfrm>
                  <a:off x="2331" y="1943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34" name="Oval 130"/>
                <p:cNvSpPr/>
                <p:nvPr/>
              </p:nvSpPr>
              <p:spPr>
                <a:xfrm>
                  <a:off x="2897" y="2055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35" name="Oval 131"/>
                <p:cNvSpPr/>
                <p:nvPr/>
              </p:nvSpPr>
              <p:spPr>
                <a:xfrm>
                  <a:off x="2671" y="2056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36" name="Oval 132"/>
                <p:cNvSpPr/>
                <p:nvPr/>
              </p:nvSpPr>
              <p:spPr>
                <a:xfrm>
                  <a:off x="2444" y="2056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37" name="Oval 133"/>
                <p:cNvSpPr/>
                <p:nvPr/>
              </p:nvSpPr>
              <p:spPr>
                <a:xfrm>
                  <a:off x="3010" y="2168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38" name="Oval 134"/>
                <p:cNvSpPr/>
                <p:nvPr/>
              </p:nvSpPr>
              <p:spPr>
                <a:xfrm>
                  <a:off x="2784" y="2169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39" name="Oval 135"/>
                <p:cNvSpPr/>
                <p:nvPr/>
              </p:nvSpPr>
              <p:spPr>
                <a:xfrm>
                  <a:off x="2557" y="2169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40" name="Oval 136"/>
                <p:cNvSpPr/>
                <p:nvPr/>
              </p:nvSpPr>
              <p:spPr>
                <a:xfrm>
                  <a:off x="3123" y="2281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41" name="Oval 137"/>
                <p:cNvSpPr/>
                <p:nvPr/>
              </p:nvSpPr>
              <p:spPr>
                <a:xfrm>
                  <a:off x="2897" y="2282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42" name="Oval 138"/>
                <p:cNvSpPr/>
                <p:nvPr/>
              </p:nvSpPr>
              <p:spPr>
                <a:xfrm>
                  <a:off x="2670" y="2282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43" name="Oval 139"/>
                <p:cNvSpPr/>
                <p:nvPr/>
              </p:nvSpPr>
              <p:spPr>
                <a:xfrm>
                  <a:off x="3236" y="2394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44" name="Oval 140"/>
                <p:cNvSpPr/>
                <p:nvPr/>
              </p:nvSpPr>
              <p:spPr>
                <a:xfrm>
                  <a:off x="3010" y="2395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45" name="Oval 141"/>
                <p:cNvSpPr/>
                <p:nvPr/>
              </p:nvSpPr>
              <p:spPr>
                <a:xfrm>
                  <a:off x="2783" y="2395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46" name="Oval 142"/>
                <p:cNvSpPr/>
                <p:nvPr/>
              </p:nvSpPr>
              <p:spPr>
                <a:xfrm>
                  <a:off x="3349" y="2507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47" name="Oval 143"/>
                <p:cNvSpPr/>
                <p:nvPr/>
              </p:nvSpPr>
              <p:spPr>
                <a:xfrm>
                  <a:off x="3123" y="2508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48" name="Oval 144"/>
                <p:cNvSpPr/>
                <p:nvPr/>
              </p:nvSpPr>
              <p:spPr>
                <a:xfrm>
                  <a:off x="2896" y="2508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49" name="Oval 145"/>
                <p:cNvSpPr/>
                <p:nvPr/>
              </p:nvSpPr>
              <p:spPr>
                <a:xfrm>
                  <a:off x="3462" y="2620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50" name="Oval 146"/>
                <p:cNvSpPr/>
                <p:nvPr/>
              </p:nvSpPr>
              <p:spPr>
                <a:xfrm>
                  <a:off x="3236" y="2621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51" name="Oval 147"/>
                <p:cNvSpPr/>
                <p:nvPr/>
              </p:nvSpPr>
              <p:spPr>
                <a:xfrm>
                  <a:off x="3009" y="2621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52" name="Oval 148"/>
                <p:cNvSpPr/>
                <p:nvPr/>
              </p:nvSpPr>
              <p:spPr>
                <a:xfrm>
                  <a:off x="2557" y="2620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53" name="Oval 149"/>
                <p:cNvSpPr/>
                <p:nvPr/>
              </p:nvSpPr>
              <p:spPr>
                <a:xfrm>
                  <a:off x="2784" y="2620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54" name="Oval 150"/>
                <p:cNvSpPr/>
                <p:nvPr/>
              </p:nvSpPr>
              <p:spPr>
                <a:xfrm>
                  <a:off x="2671" y="2507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55" name="Oval 151"/>
                <p:cNvSpPr/>
                <p:nvPr/>
              </p:nvSpPr>
              <p:spPr>
                <a:xfrm>
                  <a:off x="2446" y="2507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56" name="Oval 152"/>
                <p:cNvSpPr/>
                <p:nvPr/>
              </p:nvSpPr>
              <p:spPr>
                <a:xfrm>
                  <a:off x="2220" y="2508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57" name="Oval 153"/>
                <p:cNvSpPr/>
                <p:nvPr/>
              </p:nvSpPr>
              <p:spPr>
                <a:xfrm>
                  <a:off x="1993" y="2508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58" name="Oval 154"/>
                <p:cNvSpPr/>
                <p:nvPr/>
              </p:nvSpPr>
              <p:spPr>
                <a:xfrm>
                  <a:off x="2558" y="2395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59" name="Oval 155"/>
                <p:cNvSpPr/>
                <p:nvPr/>
              </p:nvSpPr>
              <p:spPr>
                <a:xfrm>
                  <a:off x="2333" y="2395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60" name="Oval 156"/>
                <p:cNvSpPr/>
                <p:nvPr/>
              </p:nvSpPr>
              <p:spPr>
                <a:xfrm>
                  <a:off x="2107" y="2396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61" name="Oval 157"/>
                <p:cNvSpPr/>
                <p:nvPr/>
              </p:nvSpPr>
              <p:spPr>
                <a:xfrm>
                  <a:off x="1880" y="2396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62" name="Oval 158"/>
                <p:cNvSpPr/>
                <p:nvPr/>
              </p:nvSpPr>
              <p:spPr>
                <a:xfrm>
                  <a:off x="2332" y="2621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63" name="Oval 159"/>
                <p:cNvSpPr/>
                <p:nvPr/>
              </p:nvSpPr>
              <p:spPr>
                <a:xfrm>
                  <a:off x="2107" y="2621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64" name="Oval 160"/>
                <p:cNvSpPr/>
                <p:nvPr/>
              </p:nvSpPr>
              <p:spPr>
                <a:xfrm>
                  <a:off x="1881" y="2622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65" name="Oval 161"/>
                <p:cNvSpPr/>
                <p:nvPr/>
              </p:nvSpPr>
              <p:spPr>
                <a:xfrm>
                  <a:off x="1654" y="2622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66" name="Oval 162"/>
                <p:cNvSpPr/>
                <p:nvPr/>
              </p:nvSpPr>
              <p:spPr>
                <a:xfrm>
                  <a:off x="2219" y="2056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67" name="Oval 163"/>
                <p:cNvSpPr/>
                <p:nvPr/>
              </p:nvSpPr>
              <p:spPr>
                <a:xfrm>
                  <a:off x="1992" y="2056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68" name="Oval 164"/>
                <p:cNvSpPr/>
                <p:nvPr/>
              </p:nvSpPr>
              <p:spPr>
                <a:xfrm>
                  <a:off x="2105" y="2169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69" name="Oval 165"/>
                <p:cNvSpPr/>
                <p:nvPr/>
              </p:nvSpPr>
              <p:spPr>
                <a:xfrm>
                  <a:off x="2218" y="2282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70" name="Oval 166"/>
                <p:cNvSpPr/>
                <p:nvPr/>
              </p:nvSpPr>
              <p:spPr>
                <a:xfrm>
                  <a:off x="2106" y="1944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71" name="Oval 167"/>
                <p:cNvSpPr/>
                <p:nvPr/>
              </p:nvSpPr>
              <p:spPr>
                <a:xfrm>
                  <a:off x="2332" y="2169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72" name="Oval 168"/>
                <p:cNvSpPr/>
                <p:nvPr/>
              </p:nvSpPr>
              <p:spPr>
                <a:xfrm>
                  <a:off x="2445" y="2282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73" name="Oval 169"/>
                <p:cNvSpPr/>
                <p:nvPr/>
              </p:nvSpPr>
              <p:spPr>
                <a:xfrm>
                  <a:off x="1879" y="2168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74" name="Oval 170"/>
                <p:cNvSpPr/>
                <p:nvPr/>
              </p:nvSpPr>
              <p:spPr>
                <a:xfrm>
                  <a:off x="1992" y="2281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75" name="Oval 171"/>
                <p:cNvSpPr/>
                <p:nvPr/>
              </p:nvSpPr>
              <p:spPr>
                <a:xfrm>
                  <a:off x="1767" y="2282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76" name="Oval 172"/>
                <p:cNvSpPr/>
                <p:nvPr/>
              </p:nvSpPr>
              <p:spPr>
                <a:xfrm>
                  <a:off x="1654" y="2395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77" name="Oval 173"/>
                <p:cNvSpPr/>
                <p:nvPr/>
              </p:nvSpPr>
              <p:spPr>
                <a:xfrm>
                  <a:off x="1767" y="2508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78" name="Oval 174"/>
                <p:cNvSpPr/>
                <p:nvPr/>
              </p:nvSpPr>
              <p:spPr>
                <a:xfrm>
                  <a:off x="1541" y="2508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779" name="Oval 175"/>
                <p:cNvSpPr/>
                <p:nvPr/>
              </p:nvSpPr>
              <p:spPr>
                <a:xfrm>
                  <a:off x="1427" y="2621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</p:grpSp>
        <p:sp>
          <p:nvSpPr>
            <p:cNvPr id="613" name="Oval 176"/>
            <p:cNvSpPr/>
            <p:nvPr/>
          </p:nvSpPr>
          <p:spPr>
            <a:xfrm>
              <a:off x="7138" y="1600"/>
              <a:ext cx="165" cy="16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4" name="Oval 177"/>
            <p:cNvSpPr/>
            <p:nvPr/>
          </p:nvSpPr>
          <p:spPr>
            <a:xfrm>
              <a:off x="6843" y="1593"/>
              <a:ext cx="165" cy="16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5" name="Oval 178"/>
            <p:cNvSpPr/>
            <p:nvPr/>
          </p:nvSpPr>
          <p:spPr>
            <a:xfrm>
              <a:off x="6995" y="1518"/>
              <a:ext cx="165" cy="16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6" name="Oval 179"/>
            <p:cNvSpPr/>
            <p:nvPr/>
          </p:nvSpPr>
          <p:spPr>
            <a:xfrm>
              <a:off x="7270" y="1505"/>
              <a:ext cx="165" cy="16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7" name="Oval 180"/>
            <p:cNvSpPr/>
            <p:nvPr/>
          </p:nvSpPr>
          <p:spPr>
            <a:xfrm>
              <a:off x="6705" y="1505"/>
              <a:ext cx="165" cy="16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8" name="Oval 181"/>
            <p:cNvSpPr/>
            <p:nvPr/>
          </p:nvSpPr>
          <p:spPr>
            <a:xfrm>
              <a:off x="6855" y="1430"/>
              <a:ext cx="165" cy="16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9" name="Oval 182"/>
            <p:cNvSpPr/>
            <p:nvPr/>
          </p:nvSpPr>
          <p:spPr>
            <a:xfrm>
              <a:off x="7133" y="1425"/>
              <a:ext cx="165" cy="16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0" name="Oval 183"/>
            <p:cNvSpPr/>
            <p:nvPr/>
          </p:nvSpPr>
          <p:spPr>
            <a:xfrm>
              <a:off x="7408" y="1413"/>
              <a:ext cx="165" cy="16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1" name="Oval 184"/>
            <p:cNvSpPr/>
            <p:nvPr/>
          </p:nvSpPr>
          <p:spPr>
            <a:xfrm>
              <a:off x="6565" y="1410"/>
              <a:ext cx="165" cy="16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2" name="Rectangle 185"/>
            <p:cNvSpPr>
              <a:spLocks noChangeAspect="1" noChangeArrowheads="1"/>
            </p:cNvSpPr>
            <p:nvPr/>
          </p:nvSpPr>
          <p:spPr bwMode="auto">
            <a:xfrm>
              <a:off x="6933" y="1545"/>
              <a:ext cx="285" cy="778"/>
            </a:xfrm>
            <a:prstGeom prst="rect">
              <a:avLst/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84673" tIns="42337" rIns="84673" bIns="42337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73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623" name="Line 187"/>
            <p:cNvSpPr/>
            <p:nvPr/>
          </p:nvSpPr>
          <p:spPr>
            <a:xfrm flipV="1">
              <a:off x="7060" y="1688"/>
              <a:ext cx="0" cy="433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grpSp>
          <p:nvGrpSpPr>
            <p:cNvPr id="6" name="Group 188"/>
            <p:cNvGrpSpPr/>
            <p:nvPr/>
          </p:nvGrpSpPr>
          <p:grpSpPr>
            <a:xfrm>
              <a:off x="2390" y="6213"/>
              <a:ext cx="9578" cy="302"/>
              <a:chOff x="234" y="3054"/>
              <a:chExt cx="5514" cy="174"/>
            </a:xfrm>
          </p:grpSpPr>
          <p:sp>
            <p:nvSpPr>
              <p:cNvPr id="25792" name="Line 189"/>
              <p:cNvSpPr/>
              <p:nvPr/>
            </p:nvSpPr>
            <p:spPr>
              <a:xfrm>
                <a:off x="234" y="3124"/>
                <a:ext cx="5327" cy="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graphicFrame>
            <p:nvGraphicFramePr>
              <p:cNvPr id="25793" name="Object 579"/>
              <p:cNvGraphicFramePr/>
              <p:nvPr/>
            </p:nvGraphicFramePr>
            <p:xfrm>
              <a:off x="5561" y="3054"/>
              <a:ext cx="187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9" name="" r:id="rId3" imgW="152400" imgH="165100" progId="Equation.DSMT4">
                      <p:embed/>
                    </p:oleObj>
                  </mc:Choice>
                  <mc:Fallback>
                    <p:oleObj name="" r:id="rId3" imgW="152400" imgH="165100" progId="Equation.DSMT4">
                      <p:embed/>
                      <p:pic>
                        <p:nvPicPr>
                          <p:cNvPr id="0" name="图片 3208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561" y="3054"/>
                            <a:ext cx="187" cy="17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191"/>
            <p:cNvGrpSpPr/>
            <p:nvPr/>
          </p:nvGrpSpPr>
          <p:grpSpPr>
            <a:xfrm>
              <a:off x="2838" y="6355"/>
              <a:ext cx="8310" cy="433"/>
              <a:chOff x="1210" y="3077"/>
              <a:chExt cx="3368" cy="161"/>
            </a:xfrm>
          </p:grpSpPr>
          <p:graphicFrame>
            <p:nvGraphicFramePr>
              <p:cNvPr id="25795" name="Object 580"/>
              <p:cNvGraphicFramePr/>
              <p:nvPr/>
            </p:nvGraphicFramePr>
            <p:xfrm>
              <a:off x="1210" y="3104"/>
              <a:ext cx="193" cy="1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0" name="" r:id="rId5" imgW="317500" imgH="190500" progId="Equation.DSMT4">
                      <p:embed/>
                    </p:oleObj>
                  </mc:Choice>
                  <mc:Fallback>
                    <p:oleObj name="" r:id="rId5" imgW="317500" imgH="190500" progId="Equation.DSMT4">
                      <p:embed/>
                      <p:pic>
                        <p:nvPicPr>
                          <p:cNvPr id="0" name="图片 3209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210" y="3104"/>
                            <a:ext cx="193" cy="11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796" name="Object 581"/>
              <p:cNvGraphicFramePr/>
              <p:nvPr/>
            </p:nvGraphicFramePr>
            <p:xfrm>
              <a:off x="2845" y="3077"/>
              <a:ext cx="176" cy="1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1" name="" r:id="rId7" imgW="190500" imgH="203200" progId="Equation.DSMT4">
                      <p:embed/>
                    </p:oleObj>
                  </mc:Choice>
                  <mc:Fallback>
                    <p:oleObj name="" r:id="rId7" imgW="190500" imgH="203200" progId="Equation.DSMT4">
                      <p:embed/>
                      <p:pic>
                        <p:nvPicPr>
                          <p:cNvPr id="0" name="图片 3210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845" y="3077"/>
                            <a:ext cx="176" cy="16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797" name="Object 582"/>
              <p:cNvGraphicFramePr/>
              <p:nvPr/>
            </p:nvGraphicFramePr>
            <p:xfrm>
              <a:off x="1434" y="3104"/>
              <a:ext cx="193" cy="1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2" name="" r:id="rId9" imgW="317500" imgH="190500" progId="Equation.DSMT4">
                      <p:embed/>
                    </p:oleObj>
                  </mc:Choice>
                  <mc:Fallback>
                    <p:oleObj name="" r:id="rId9" imgW="317500" imgH="190500" progId="Equation.DSMT4">
                      <p:embed/>
                      <p:pic>
                        <p:nvPicPr>
                          <p:cNvPr id="0" name="图片 3211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434" y="3104"/>
                            <a:ext cx="193" cy="11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798" name="Object 583"/>
              <p:cNvGraphicFramePr/>
              <p:nvPr/>
            </p:nvGraphicFramePr>
            <p:xfrm>
              <a:off x="1662" y="3103"/>
              <a:ext cx="193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3" name="" r:id="rId11" imgW="317500" imgH="203200" progId="Equation.DSMT4">
                      <p:embed/>
                    </p:oleObj>
                  </mc:Choice>
                  <mc:Fallback>
                    <p:oleObj name="" r:id="rId11" imgW="317500" imgH="203200" progId="Equation.DSMT4">
                      <p:embed/>
                      <p:pic>
                        <p:nvPicPr>
                          <p:cNvPr id="0" name="图片 3212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662" y="3103"/>
                            <a:ext cx="193" cy="1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799" name="Object 584"/>
              <p:cNvGraphicFramePr/>
              <p:nvPr/>
            </p:nvGraphicFramePr>
            <p:xfrm>
              <a:off x="1924" y="3102"/>
              <a:ext cx="142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4" name="" r:id="rId13" imgW="241300" imgH="203200" progId="Equation.DSMT4">
                      <p:embed/>
                    </p:oleObj>
                  </mc:Choice>
                  <mc:Fallback>
                    <p:oleObj name="" r:id="rId13" imgW="241300" imgH="203200" progId="Equation.DSMT4">
                      <p:embed/>
                      <p:pic>
                        <p:nvPicPr>
                          <p:cNvPr id="0" name="图片 3213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924" y="3102"/>
                            <a:ext cx="142" cy="1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800" name="Object 585"/>
              <p:cNvGraphicFramePr/>
              <p:nvPr/>
            </p:nvGraphicFramePr>
            <p:xfrm>
              <a:off x="2145" y="3103"/>
              <a:ext cx="142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5" name="" r:id="rId15" imgW="241300" imgH="203200" progId="Equation.DSMT4">
                      <p:embed/>
                    </p:oleObj>
                  </mc:Choice>
                  <mc:Fallback>
                    <p:oleObj name="" r:id="rId15" imgW="241300" imgH="203200" progId="Equation.DSMT4">
                      <p:embed/>
                      <p:pic>
                        <p:nvPicPr>
                          <p:cNvPr id="0" name="图片 3214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145" y="3103"/>
                            <a:ext cx="142" cy="1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801" name="Object 586"/>
              <p:cNvGraphicFramePr/>
              <p:nvPr/>
            </p:nvGraphicFramePr>
            <p:xfrm>
              <a:off x="2375" y="3104"/>
              <a:ext cx="142" cy="1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6" name="" r:id="rId17" imgW="241300" imgH="190500" progId="Equation.DSMT4">
                      <p:embed/>
                    </p:oleObj>
                  </mc:Choice>
                  <mc:Fallback>
                    <p:oleObj name="" r:id="rId17" imgW="241300" imgH="190500" progId="Equation.DSMT4">
                      <p:embed/>
                      <p:pic>
                        <p:nvPicPr>
                          <p:cNvPr id="0" name="图片 3215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2375" y="3104"/>
                            <a:ext cx="142" cy="1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802" name="Object 587"/>
              <p:cNvGraphicFramePr/>
              <p:nvPr/>
            </p:nvGraphicFramePr>
            <p:xfrm>
              <a:off x="2603" y="3105"/>
              <a:ext cx="142" cy="1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7" name="" r:id="rId19" imgW="241300" imgH="190500" progId="Equation.DSMT4">
                      <p:embed/>
                    </p:oleObj>
                  </mc:Choice>
                  <mc:Fallback>
                    <p:oleObj name="" r:id="rId19" imgW="241300" imgH="190500" progId="Equation.DSMT4">
                      <p:embed/>
                      <p:pic>
                        <p:nvPicPr>
                          <p:cNvPr id="0" name="图片 3216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2603" y="3105"/>
                            <a:ext cx="142" cy="1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803" name="Object 588"/>
              <p:cNvGraphicFramePr/>
              <p:nvPr/>
            </p:nvGraphicFramePr>
            <p:xfrm>
              <a:off x="3106" y="3105"/>
              <a:ext cx="91" cy="1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8" name="" r:id="rId21" imgW="152400" imgH="190500" progId="Equation.DSMT4">
                      <p:embed/>
                    </p:oleObj>
                  </mc:Choice>
                  <mc:Fallback>
                    <p:oleObj name="" r:id="rId21" imgW="152400" imgH="190500" progId="Equation.DSMT4">
                      <p:embed/>
                      <p:pic>
                        <p:nvPicPr>
                          <p:cNvPr id="0" name="图片 3217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3106" y="3105"/>
                            <a:ext cx="91" cy="1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804" name="Object 589"/>
              <p:cNvGraphicFramePr/>
              <p:nvPr/>
            </p:nvGraphicFramePr>
            <p:xfrm>
              <a:off x="3328" y="3105"/>
              <a:ext cx="91" cy="1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9" name="" r:id="rId23" imgW="152400" imgH="190500" progId="Equation.DSMT4">
                      <p:embed/>
                    </p:oleObj>
                  </mc:Choice>
                  <mc:Fallback>
                    <p:oleObj name="" r:id="rId23" imgW="152400" imgH="190500" progId="Equation.DSMT4">
                      <p:embed/>
                      <p:pic>
                        <p:nvPicPr>
                          <p:cNvPr id="0" name="图片 3218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3328" y="3105"/>
                            <a:ext cx="91" cy="1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805" name="Object 590"/>
              <p:cNvGraphicFramePr/>
              <p:nvPr/>
            </p:nvGraphicFramePr>
            <p:xfrm>
              <a:off x="3559" y="3104"/>
              <a:ext cx="91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0" name="" r:id="rId25" imgW="152400" imgH="203200" progId="Equation.DSMT4">
                      <p:embed/>
                    </p:oleObj>
                  </mc:Choice>
                  <mc:Fallback>
                    <p:oleObj name="" r:id="rId25" imgW="152400" imgH="203200" progId="Equation.DSMT4">
                      <p:embed/>
                      <p:pic>
                        <p:nvPicPr>
                          <p:cNvPr id="0" name="图片 3219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3559" y="3104"/>
                            <a:ext cx="91" cy="1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806" name="Object 591"/>
              <p:cNvGraphicFramePr/>
              <p:nvPr/>
            </p:nvGraphicFramePr>
            <p:xfrm>
              <a:off x="3789" y="3103"/>
              <a:ext cx="80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1" name="" r:id="rId27" imgW="139700" imgH="203200" progId="Equation.DSMT4">
                      <p:embed/>
                    </p:oleObj>
                  </mc:Choice>
                  <mc:Fallback>
                    <p:oleObj name="" r:id="rId27" imgW="139700" imgH="203200" progId="Equation.DSMT4">
                      <p:embed/>
                      <p:pic>
                        <p:nvPicPr>
                          <p:cNvPr id="0" name="图片 3220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3789" y="3103"/>
                            <a:ext cx="80" cy="1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807" name="Object 592"/>
              <p:cNvGraphicFramePr/>
              <p:nvPr/>
            </p:nvGraphicFramePr>
            <p:xfrm>
              <a:off x="3991" y="3104"/>
              <a:ext cx="130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2" name="" r:id="rId29" imgW="215900" imgH="203200" progId="Equation.DSMT4">
                      <p:embed/>
                    </p:oleObj>
                  </mc:Choice>
                  <mc:Fallback>
                    <p:oleObj name="" r:id="rId29" imgW="215900" imgH="203200" progId="Equation.DSMT4">
                      <p:embed/>
                      <p:pic>
                        <p:nvPicPr>
                          <p:cNvPr id="0" name="图片 3221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3991" y="3104"/>
                            <a:ext cx="130" cy="1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808" name="Object 593"/>
              <p:cNvGraphicFramePr/>
              <p:nvPr/>
            </p:nvGraphicFramePr>
            <p:xfrm>
              <a:off x="4219" y="3104"/>
              <a:ext cx="130" cy="1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3" name="" r:id="rId31" imgW="215900" imgH="190500" progId="Equation.DSMT4">
                      <p:embed/>
                    </p:oleObj>
                  </mc:Choice>
                  <mc:Fallback>
                    <p:oleObj name="" r:id="rId31" imgW="215900" imgH="190500" progId="Equation.DSMT4">
                      <p:embed/>
                      <p:pic>
                        <p:nvPicPr>
                          <p:cNvPr id="0" name="图片 3222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4219" y="3104"/>
                            <a:ext cx="130" cy="1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809" name="Object 594"/>
              <p:cNvGraphicFramePr/>
              <p:nvPr/>
            </p:nvGraphicFramePr>
            <p:xfrm>
              <a:off x="4448" y="3105"/>
              <a:ext cx="130" cy="1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4" name="" r:id="rId33" imgW="215900" imgH="190500" progId="Equation.DSMT4">
                      <p:embed/>
                    </p:oleObj>
                  </mc:Choice>
                  <mc:Fallback>
                    <p:oleObj name="" r:id="rId33" imgW="215900" imgH="190500" progId="Equation.DSMT4">
                      <p:embed/>
                      <p:pic>
                        <p:nvPicPr>
                          <p:cNvPr id="0" name="图片 3223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4448" y="3105"/>
                            <a:ext cx="130" cy="1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43" name="Oval 207"/>
            <p:cNvSpPr/>
            <p:nvPr/>
          </p:nvSpPr>
          <p:spPr>
            <a:xfrm>
              <a:off x="7535" y="3175"/>
              <a:ext cx="165" cy="16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84673" tIns="42337" rIns="84673" bIns="42337" anchor="ctr" anchorCtr="0"/>
            <a:p>
              <a:pPr algn="ctr"/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4" name="Freeform 242"/>
            <p:cNvSpPr>
              <a:spLocks noChangeAspect="1"/>
            </p:cNvSpPr>
            <p:nvPr/>
          </p:nvSpPr>
          <p:spPr>
            <a:xfrm>
              <a:off x="7365" y="3273"/>
              <a:ext cx="193" cy="34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67" h="134">
                  <a:moveTo>
                    <a:pt x="67" y="0"/>
                  </a:moveTo>
                  <a:cubicBezTo>
                    <a:pt x="61" y="4"/>
                    <a:pt x="39" y="13"/>
                    <a:pt x="29" y="23"/>
                  </a:cubicBezTo>
                  <a:cubicBezTo>
                    <a:pt x="19" y="33"/>
                    <a:pt x="10" y="45"/>
                    <a:pt x="5" y="63"/>
                  </a:cubicBezTo>
                  <a:cubicBezTo>
                    <a:pt x="0" y="81"/>
                    <a:pt x="2" y="119"/>
                    <a:pt x="1" y="134"/>
                  </a:cubicBezTo>
                </a:path>
              </a:pathLst>
            </a:custGeom>
            <a:noFill/>
            <a:ln w="22225" cap="flat" cmpd="sng">
              <a:solidFill>
                <a:srgbClr val="0000FF"/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 sz="2400"/>
            </a:p>
          </p:txBody>
        </p:sp>
        <p:sp>
          <p:nvSpPr>
            <p:cNvPr id="646" name="Freeform 247"/>
            <p:cNvSpPr>
              <a:spLocks noChangeAspect="1"/>
            </p:cNvSpPr>
            <p:nvPr/>
          </p:nvSpPr>
          <p:spPr>
            <a:xfrm>
              <a:off x="2715" y="5005"/>
              <a:ext cx="8648" cy="1135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136767067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3790" h="649">
                  <a:moveTo>
                    <a:pt x="0" y="636"/>
                  </a:moveTo>
                  <a:cubicBezTo>
                    <a:pt x="52" y="632"/>
                    <a:pt x="198" y="626"/>
                    <a:pt x="310" y="609"/>
                  </a:cubicBezTo>
                  <a:cubicBezTo>
                    <a:pt x="422" y="592"/>
                    <a:pt x="551" y="567"/>
                    <a:pt x="674" y="535"/>
                  </a:cubicBezTo>
                  <a:cubicBezTo>
                    <a:pt x="797" y="504"/>
                    <a:pt x="911" y="461"/>
                    <a:pt x="1046" y="415"/>
                  </a:cubicBezTo>
                  <a:cubicBezTo>
                    <a:pt x="1181" y="369"/>
                    <a:pt x="1311" y="319"/>
                    <a:pt x="1442" y="241"/>
                  </a:cubicBezTo>
                  <a:cubicBezTo>
                    <a:pt x="1573" y="163"/>
                    <a:pt x="1765" y="0"/>
                    <a:pt x="1910" y="1"/>
                  </a:cubicBezTo>
                  <a:cubicBezTo>
                    <a:pt x="2055" y="2"/>
                    <a:pt x="2187" y="147"/>
                    <a:pt x="2312" y="223"/>
                  </a:cubicBezTo>
                  <a:cubicBezTo>
                    <a:pt x="2437" y="299"/>
                    <a:pt x="2585" y="370"/>
                    <a:pt x="2732" y="415"/>
                  </a:cubicBezTo>
                  <a:cubicBezTo>
                    <a:pt x="2879" y="459"/>
                    <a:pt x="3032" y="507"/>
                    <a:pt x="3176" y="541"/>
                  </a:cubicBezTo>
                  <a:cubicBezTo>
                    <a:pt x="3320" y="575"/>
                    <a:pt x="3428" y="597"/>
                    <a:pt x="3542" y="617"/>
                  </a:cubicBezTo>
                  <a:cubicBezTo>
                    <a:pt x="3656" y="636"/>
                    <a:pt x="3738" y="642"/>
                    <a:pt x="3790" y="649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400"/>
            </a:p>
          </p:txBody>
        </p:sp>
        <p:graphicFrame>
          <p:nvGraphicFramePr>
            <p:cNvPr id="649" name="Object 597"/>
            <p:cNvGraphicFramePr/>
            <p:nvPr/>
          </p:nvGraphicFramePr>
          <p:xfrm>
            <a:off x="7668" y="6878"/>
            <a:ext cx="302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" r:id="rId35" imgW="1167765" imgH="215900" progId="Equation.3">
                    <p:embed/>
                  </p:oleObj>
                </mc:Choice>
                <mc:Fallback>
                  <p:oleObj name="" r:id="rId35" imgW="1167765" imgH="215900" progId="Equation.3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7668" y="6878"/>
                          <a:ext cx="3020" cy="5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0" name="Object 598"/>
            <p:cNvGraphicFramePr/>
            <p:nvPr/>
          </p:nvGraphicFramePr>
          <p:xfrm>
            <a:off x="6038" y="6955"/>
            <a:ext cx="292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" name="" r:id="rId37" imgW="114300" imgH="177800" progId="Equation.3">
                    <p:embed/>
                  </p:oleObj>
                </mc:Choice>
                <mc:Fallback>
                  <p:oleObj name="" r:id="rId37" imgW="114300" imgH="177800" progId="Equation.3">
                    <p:embed/>
                    <p:pic>
                      <p:nvPicPr>
                        <p:cNvPr id="0" name="图片 3224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6038" y="6955"/>
                          <a:ext cx="292" cy="4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1" name="Object 599"/>
            <p:cNvGraphicFramePr/>
            <p:nvPr/>
          </p:nvGraphicFramePr>
          <p:xfrm>
            <a:off x="6625" y="6955"/>
            <a:ext cx="490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" name="" r:id="rId39" imgW="190500" imgH="165100" progId="Equation.3">
                    <p:embed/>
                  </p:oleObj>
                </mc:Choice>
                <mc:Fallback>
                  <p:oleObj name="" r:id="rId39" imgW="190500" imgH="165100" progId="Equation.3">
                    <p:embed/>
                    <p:pic>
                      <p:nvPicPr>
                        <p:cNvPr id="0" name="图片 3226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6625" y="6955"/>
                          <a:ext cx="490" cy="4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846418" y="792069"/>
          <a:ext cx="10490200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Document" r:id="rId1" imgW="5706745" imgH="889635" progId="Word.Document.8">
                  <p:embed/>
                </p:oleObj>
              </mc:Choice>
              <mc:Fallback>
                <p:oleObj name="Document" r:id="rId1" imgW="5706745" imgH="889635" progId="Word.Document.8">
                  <p:embed/>
                  <p:pic>
                    <p:nvPicPr>
                      <p:cNvPr id="0" name="图片 8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418" y="792069"/>
                        <a:ext cx="10490200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372908" y="2212228"/>
          <a:ext cx="7524563" cy="149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Document" r:id="rId3" imgW="4148455" imgH="826135" progId="Word.Document.8">
                  <p:embed/>
                </p:oleObj>
              </mc:Choice>
              <mc:Fallback>
                <p:oleObj name="Document" r:id="rId3" imgW="4148455" imgH="826135" progId="Word.Document.8">
                  <p:embed/>
                  <p:pic>
                    <p:nvPicPr>
                      <p:cNvPr id="0" name="图片 8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908" y="2212228"/>
                        <a:ext cx="7524563" cy="1495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846418" y="3676276"/>
          <a:ext cx="10741025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Document" r:id="rId5" imgW="5963285" imgH="1192530" progId="Word.Document.8">
                  <p:embed/>
                </p:oleObj>
              </mc:Choice>
              <mc:Fallback>
                <p:oleObj name="Document" r:id="rId5" imgW="5963285" imgH="1192530" progId="Word.Document.8">
                  <p:embed/>
                  <p:pic>
                    <p:nvPicPr>
                      <p:cNvPr id="0" name="图片 8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418" y="3676276"/>
                        <a:ext cx="10741025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08"/>
          <p:cNvGrpSpPr/>
          <p:nvPr/>
        </p:nvGrpSpPr>
        <p:grpSpPr>
          <a:xfrm>
            <a:off x="1401233" y="1054100"/>
            <a:ext cx="9893300" cy="583610"/>
            <a:chOff x="489" y="426"/>
            <a:chExt cx="6729" cy="397"/>
          </a:xfrm>
        </p:grpSpPr>
        <p:sp>
          <p:nvSpPr>
            <p:cNvPr id="310" name="Rectangle 110"/>
            <p:cNvSpPr>
              <a:spLocks noChangeArrowheads="1"/>
            </p:cNvSpPr>
            <p:nvPr/>
          </p:nvSpPr>
          <p:spPr bwMode="auto">
            <a:xfrm>
              <a:off x="489" y="426"/>
              <a:ext cx="6729" cy="39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例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 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步枪射击时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,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子弹落点的横向偏差   服从正态分布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.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10243" name="Object 424"/>
            <p:cNvGraphicFramePr/>
            <p:nvPr/>
          </p:nvGraphicFramePr>
          <p:xfrm>
            <a:off x="4870" y="491"/>
            <a:ext cx="219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" imgW="165100" imgH="215900" progId="Equation.3">
                    <p:embed/>
                  </p:oleObj>
                </mc:Choice>
                <mc:Fallback>
                  <p:oleObj name="" r:id="rId1" imgW="165100" imgH="2159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870" y="491"/>
                          <a:ext cx="219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" name="Object 431"/>
          <p:cNvGraphicFramePr/>
          <p:nvPr/>
        </p:nvGraphicFramePr>
        <p:xfrm>
          <a:off x="3155951" y="4275667"/>
          <a:ext cx="869949" cy="554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457200" imgH="292100" progId="Equation.3">
                  <p:embed/>
                </p:oleObj>
              </mc:Choice>
              <mc:Fallback>
                <p:oleObj name="" r:id="rId3" imgW="457200" imgH="2921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5951" y="4275667"/>
                        <a:ext cx="869949" cy="5545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" name="Object 432"/>
          <p:cNvGraphicFramePr/>
          <p:nvPr/>
        </p:nvGraphicFramePr>
        <p:xfrm>
          <a:off x="3947584" y="4282017"/>
          <a:ext cx="675216" cy="554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355600" imgH="292100" progId="Equation.3">
                  <p:embed/>
                </p:oleObj>
              </mc:Choice>
              <mc:Fallback>
                <p:oleObj name="" r:id="rId5" imgW="355600" imgH="2921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47584" y="4282017"/>
                        <a:ext cx="675216" cy="5545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1818" name="Picture 442" descr="C:\Users\Lenovo\Pictures\图片1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8017" y="2260600"/>
            <a:ext cx="2283883" cy="155786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819" name="Picture 443" descr="C:\Users\Lenovo\Pictures\图片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3417" y="1974851"/>
            <a:ext cx="1496483" cy="158538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" name="Line 103"/>
          <p:cNvSpPr>
            <a:spLocks noChangeShapeType="1"/>
          </p:cNvSpPr>
          <p:nvPr/>
        </p:nvSpPr>
        <p:spPr bwMode="auto">
          <a:xfrm rot="120000" flipV="1">
            <a:off x="4828117" y="2482004"/>
            <a:ext cx="3805767" cy="47371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</a:ln>
          <a:effectLst/>
        </p:spPr>
        <p:txBody>
          <a:bodyPr lIns="84673" tIns="42337" rIns="84673" bIns="42337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53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22" name="直接箭头连接符 121"/>
          <p:cNvCxnSpPr/>
          <p:nvPr/>
        </p:nvCxnSpPr>
        <p:spPr>
          <a:xfrm flipV="1">
            <a:off x="8271933" y="3683000"/>
            <a:ext cx="334433" cy="35984"/>
          </a:xfrm>
          <a:prstGeom prst="straightConnector1">
            <a:avLst/>
          </a:prstGeom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sm" len="lg"/>
          </a:ln>
        </p:spPr>
      </p:cxnSp>
      <p:cxnSp>
        <p:nvCxnSpPr>
          <p:cNvPr id="123" name="直接箭头连接符 122"/>
          <p:cNvCxnSpPr/>
          <p:nvPr/>
        </p:nvCxnSpPr>
        <p:spPr>
          <a:xfrm rot="-10800000" flipV="1">
            <a:off x="8875184" y="3627967"/>
            <a:ext cx="338667" cy="23284"/>
          </a:xfrm>
          <a:prstGeom prst="straightConnector1">
            <a:avLst/>
          </a:prstGeom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sm" len="lg"/>
          </a:ln>
        </p:spPr>
      </p:cxnSp>
      <p:grpSp>
        <p:nvGrpSpPr>
          <p:cNvPr id="3" name="组合 127"/>
          <p:cNvGrpSpPr/>
          <p:nvPr/>
        </p:nvGrpSpPr>
        <p:grpSpPr>
          <a:xfrm>
            <a:off x="8625417" y="2609851"/>
            <a:ext cx="249767" cy="1234016"/>
            <a:chOff x="6476753" y="2094929"/>
            <a:chExt cx="187541" cy="924602"/>
          </a:xfrm>
        </p:grpSpPr>
        <p:cxnSp>
          <p:nvCxnSpPr>
            <p:cNvPr id="10252" name="直接连接符 116"/>
            <p:cNvCxnSpPr>
              <a:cxnSpLocks noChangeAspect="1"/>
            </p:cNvCxnSpPr>
            <p:nvPr/>
          </p:nvCxnSpPr>
          <p:spPr>
            <a:xfrm rot="5400000" flipH="1" flipV="1">
              <a:off x="6296859" y="2815691"/>
              <a:ext cx="360000" cy="215"/>
            </a:xfrm>
            <a:prstGeom prst="line">
              <a:avLst/>
            </a:prstGeom>
            <a:ln w="12700" cap="flat" cmpd="sng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10253" name="直接连接符 118"/>
            <p:cNvCxnSpPr>
              <a:cxnSpLocks noChangeAspect="1"/>
            </p:cNvCxnSpPr>
            <p:nvPr/>
          </p:nvCxnSpPr>
          <p:spPr>
            <a:xfrm rot="5400000" flipH="1" flipV="1">
              <a:off x="6212694" y="2543329"/>
              <a:ext cx="900000" cy="3200"/>
            </a:xfrm>
            <a:prstGeom prst="line">
              <a:avLst/>
            </a:prstGeom>
            <a:ln w="12700" cap="flat" cmpd="sng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10254" name="Object 444"/>
            <p:cNvGraphicFramePr/>
            <p:nvPr/>
          </p:nvGraphicFramePr>
          <p:xfrm>
            <a:off x="6479755" y="2779818"/>
            <a:ext cx="184150" cy="239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9" imgW="127000" imgH="164465" progId="Equation.3">
                    <p:embed/>
                  </p:oleObj>
                </mc:Choice>
                <mc:Fallback>
                  <p:oleObj name="" r:id="rId9" imgW="127000" imgH="164465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479755" y="2779818"/>
                          <a:ext cx="184150" cy="2397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7" name="五边形 126"/>
          <p:cNvSpPr>
            <a:spLocks noChangeAspect="1"/>
          </p:cNvSpPr>
          <p:nvPr/>
        </p:nvSpPr>
        <p:spPr>
          <a:xfrm>
            <a:off x="5052484" y="2615671"/>
            <a:ext cx="321783" cy="460375"/>
          </a:xfrm>
          <a:prstGeom prst="homePlate">
            <a:avLst>
              <a:gd name="adj" fmla="val 48904"/>
            </a:avLst>
          </a:prstGeom>
          <a:solidFill>
            <a:schemeClr val="tx1"/>
          </a:solidFill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5" name="椭圆 114"/>
          <p:cNvSpPr>
            <a:spLocks noChangeAspect="1"/>
          </p:cNvSpPr>
          <p:nvPr/>
        </p:nvSpPr>
        <p:spPr>
          <a:xfrm>
            <a:off x="8828617" y="2375988"/>
            <a:ext cx="337776" cy="48889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" name="Group 173"/>
          <p:cNvGrpSpPr/>
          <p:nvPr/>
        </p:nvGrpSpPr>
        <p:grpSpPr>
          <a:xfrm>
            <a:off x="4246033" y="1858433"/>
            <a:ext cx="1822451" cy="590551"/>
            <a:chOff x="2863" y="2952"/>
            <a:chExt cx="1240" cy="402"/>
          </a:xfrm>
        </p:grpSpPr>
        <p:sp>
          <p:nvSpPr>
            <p:cNvPr id="130" name="AutoShape 171"/>
            <p:cNvSpPr>
              <a:spLocks noChangeArrowheads="1"/>
            </p:cNvSpPr>
            <p:nvPr/>
          </p:nvSpPr>
          <p:spPr bwMode="auto">
            <a:xfrm>
              <a:off x="2863" y="2962"/>
              <a:ext cx="1240" cy="392"/>
            </a:xfrm>
            <a:prstGeom prst="wedgeRectCallout">
              <a:avLst>
                <a:gd name="adj1" fmla="val -19676"/>
                <a:gd name="adj2" fmla="val 86222"/>
              </a:avLst>
            </a:prstGeom>
            <a:noFill/>
            <a:ln w="28575" algn="ctr">
              <a:solidFill>
                <a:srgbClr val="FF6600"/>
              </a:solidFill>
              <a:miter lim="800000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535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瞄准误差</a:t>
              </a:r>
              <a:endParaRPr kumimoji="1" lang="en-US" altLang="zh-CN" sz="2535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10259" name="Object 445"/>
            <p:cNvGraphicFramePr/>
            <p:nvPr/>
          </p:nvGraphicFramePr>
          <p:xfrm>
            <a:off x="3818" y="2952"/>
            <a:ext cx="26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1" imgW="203200" imgH="292100" progId="Equation.3">
                    <p:embed/>
                  </p:oleObj>
                </mc:Choice>
                <mc:Fallback>
                  <p:oleObj name="" r:id="rId11" imgW="203200" imgH="2921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818" y="2952"/>
                          <a:ext cx="262" cy="3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82"/>
          <p:cNvGrpSpPr/>
          <p:nvPr/>
        </p:nvGrpSpPr>
        <p:grpSpPr>
          <a:xfrm>
            <a:off x="4883151" y="3232151"/>
            <a:ext cx="2829983" cy="599016"/>
            <a:chOff x="3385" y="2450"/>
            <a:chExt cx="1925" cy="408"/>
          </a:xfrm>
        </p:grpSpPr>
        <p:sp>
          <p:nvSpPr>
            <p:cNvPr id="133" name="AutoShape 180"/>
            <p:cNvSpPr>
              <a:spLocks noChangeArrowheads="1"/>
            </p:cNvSpPr>
            <p:nvPr/>
          </p:nvSpPr>
          <p:spPr bwMode="auto">
            <a:xfrm>
              <a:off x="3385" y="2466"/>
              <a:ext cx="1925" cy="392"/>
            </a:xfrm>
            <a:prstGeom prst="wedgeRectCallout">
              <a:avLst>
                <a:gd name="adj1" fmla="val -63352"/>
                <a:gd name="adj2" fmla="val -39542"/>
              </a:avLst>
            </a:prstGeom>
            <a:noFill/>
            <a:ln w="28575" algn="ctr">
              <a:solidFill>
                <a:srgbClr val="FF6600"/>
              </a:solidFill>
              <a:miter lim="800000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535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抖动引起的误差</a:t>
              </a:r>
              <a:endParaRPr kumimoji="1" lang="en-US" altLang="zh-CN" sz="2535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10262" name="Object 446"/>
            <p:cNvGraphicFramePr/>
            <p:nvPr/>
          </p:nvGraphicFramePr>
          <p:xfrm>
            <a:off x="5019" y="2450"/>
            <a:ext cx="26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3" imgW="203200" imgH="292100" progId="Equation.3">
                    <p:embed/>
                  </p:oleObj>
                </mc:Choice>
                <mc:Fallback>
                  <p:oleObj name="" r:id="rId13" imgW="203200" imgH="2921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019" y="2450"/>
                          <a:ext cx="262" cy="3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4" name="五边形 143"/>
          <p:cNvSpPr>
            <a:spLocks noChangeAspect="1"/>
          </p:cNvSpPr>
          <p:nvPr/>
        </p:nvSpPr>
        <p:spPr>
          <a:xfrm>
            <a:off x="5052484" y="2615671"/>
            <a:ext cx="321783" cy="460375"/>
          </a:xfrm>
          <a:prstGeom prst="homePlate">
            <a:avLst>
              <a:gd name="adj" fmla="val 48904"/>
            </a:avLst>
          </a:prstGeom>
          <a:solidFill>
            <a:schemeClr val="tx1"/>
          </a:solidFill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" name="五边形 152"/>
          <p:cNvSpPr>
            <a:spLocks noChangeAspect="1"/>
          </p:cNvSpPr>
          <p:nvPr/>
        </p:nvSpPr>
        <p:spPr>
          <a:xfrm>
            <a:off x="6322484" y="2537355"/>
            <a:ext cx="321783" cy="460374"/>
          </a:xfrm>
          <a:prstGeom prst="homePlate">
            <a:avLst>
              <a:gd name="adj" fmla="val 48902"/>
            </a:avLst>
          </a:prstGeom>
          <a:solidFill>
            <a:schemeClr val="tx1"/>
          </a:solidFill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" name="椭圆 153"/>
          <p:cNvSpPr>
            <a:spLocks noChangeAspect="1"/>
          </p:cNvSpPr>
          <p:nvPr/>
        </p:nvSpPr>
        <p:spPr>
          <a:xfrm>
            <a:off x="8678333" y="2371006"/>
            <a:ext cx="337778" cy="488271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500"/>
                                        <p:tgtEl>
                                          <p:spTgt spid="10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500"/>
                                        <p:tgtEl>
                                          <p:spTgt spid="10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08575E-6 L 0.30764 -0.0314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00" y="-16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77414E-6 L 0.10365 -0.01141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0" y="-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5.95495E-7 L 0.18889 -0.01944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0" y="-10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ldLvl="0" animBg="1"/>
      <p:bldP spid="127" grpId="1" bldLvl="0" animBg="1"/>
      <p:bldP spid="115" grpId="0" bldLvl="0" animBg="1"/>
      <p:bldP spid="144" grpId="0" bldLvl="0" animBg="1"/>
      <p:bldP spid="144" grpId="1" bldLvl="0" animBg="1"/>
      <p:bldP spid="144" grpId="2" bldLvl="0" animBg="1"/>
      <p:bldP spid="153" grpId="0" bldLvl="0" animBg="1"/>
      <p:bldP spid="153" grpId="1" bldLvl="0" animBg="1"/>
      <p:bldP spid="15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818" name="Picture 442" descr="C:\Users\Lenovo\Pictures\图片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8017" y="2260600"/>
            <a:ext cx="2283883" cy="155786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186"/>
          <p:cNvGrpSpPr/>
          <p:nvPr/>
        </p:nvGrpSpPr>
        <p:grpSpPr>
          <a:xfrm>
            <a:off x="3718984" y="1712384"/>
            <a:ext cx="2868083" cy="838200"/>
            <a:chOff x="3345" y="1780"/>
            <a:chExt cx="1951" cy="570"/>
          </a:xfrm>
        </p:grpSpPr>
        <p:sp>
          <p:nvSpPr>
            <p:cNvPr id="136" name="AutoShape 184"/>
            <p:cNvSpPr>
              <a:spLocks noChangeArrowheads="1"/>
            </p:cNvSpPr>
            <p:nvPr/>
          </p:nvSpPr>
          <p:spPr bwMode="auto">
            <a:xfrm>
              <a:off x="3345" y="1780"/>
              <a:ext cx="1951" cy="538"/>
            </a:xfrm>
            <a:prstGeom prst="wedgeRectCallout">
              <a:avLst>
                <a:gd name="adj1" fmla="val -21861"/>
                <a:gd name="adj2" fmla="val 79870"/>
              </a:avLst>
            </a:prstGeom>
            <a:noFill/>
            <a:ln w="28575" algn="ctr">
              <a:solidFill>
                <a:srgbClr val="FF6600"/>
              </a:solidFill>
              <a:miter lim="800000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5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子弹火药量的微小</a:t>
              </a:r>
              <a:endParaRPr kumimoji="1" lang="zh-CN" altLang="en-US" sz="25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5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差异引起的误差</a:t>
              </a:r>
              <a:endParaRPr kumimoji="1" lang="en-US" altLang="zh-CN" sz="253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11268" name="Object 15"/>
            <p:cNvGraphicFramePr/>
            <p:nvPr/>
          </p:nvGraphicFramePr>
          <p:xfrm>
            <a:off x="4986" y="1972"/>
            <a:ext cx="26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2" imgW="203200" imgH="292100" progId="Equation.3">
                    <p:embed/>
                  </p:oleObj>
                </mc:Choice>
                <mc:Fallback>
                  <p:oleObj name="" r:id="rId2" imgW="203200" imgH="2921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986" y="1972"/>
                          <a:ext cx="262" cy="3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08"/>
          <p:cNvGrpSpPr/>
          <p:nvPr/>
        </p:nvGrpSpPr>
        <p:grpSpPr>
          <a:xfrm>
            <a:off x="1401233" y="1054100"/>
            <a:ext cx="9893300" cy="583610"/>
            <a:chOff x="489" y="426"/>
            <a:chExt cx="6729" cy="397"/>
          </a:xfrm>
        </p:grpSpPr>
        <p:sp>
          <p:nvSpPr>
            <p:cNvPr id="310" name="Rectangle 110"/>
            <p:cNvSpPr>
              <a:spLocks noChangeArrowheads="1"/>
            </p:cNvSpPr>
            <p:nvPr/>
          </p:nvSpPr>
          <p:spPr bwMode="auto">
            <a:xfrm>
              <a:off x="489" y="426"/>
              <a:ext cx="6729" cy="39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例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 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步枪射击时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,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子弹落点的横向偏差   服从正态分布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.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11271" name="Object 2"/>
            <p:cNvGraphicFramePr/>
            <p:nvPr/>
          </p:nvGraphicFramePr>
          <p:xfrm>
            <a:off x="4870" y="491"/>
            <a:ext cx="219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4" imgW="165100" imgH="215900" progId="Equation.3">
                    <p:embed/>
                  </p:oleObj>
                </mc:Choice>
                <mc:Fallback>
                  <p:oleObj name="" r:id="rId4" imgW="165100" imgH="2159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70" y="491"/>
                          <a:ext cx="219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" name="Object 3"/>
          <p:cNvGraphicFramePr/>
          <p:nvPr/>
        </p:nvGraphicFramePr>
        <p:xfrm>
          <a:off x="3155951" y="4275667"/>
          <a:ext cx="869949" cy="554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6" imgW="457200" imgH="292100" progId="Equation.3">
                  <p:embed/>
                </p:oleObj>
              </mc:Choice>
              <mc:Fallback>
                <p:oleObj name="" r:id="rId6" imgW="457200" imgH="2921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55951" y="4275667"/>
                        <a:ext cx="869949" cy="5545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" name="Object 4"/>
          <p:cNvGraphicFramePr/>
          <p:nvPr/>
        </p:nvGraphicFramePr>
        <p:xfrm>
          <a:off x="3947584" y="4282017"/>
          <a:ext cx="675216" cy="554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8" imgW="355600" imgH="292100" progId="Equation.3">
                  <p:embed/>
                </p:oleObj>
              </mc:Choice>
              <mc:Fallback>
                <p:oleObj name="" r:id="rId8" imgW="355600" imgH="2921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47584" y="4282017"/>
                        <a:ext cx="675216" cy="5545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" name="Object 5"/>
          <p:cNvGraphicFramePr/>
          <p:nvPr/>
        </p:nvGraphicFramePr>
        <p:xfrm>
          <a:off x="4563533" y="4286251"/>
          <a:ext cx="643467" cy="556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0" imgW="342900" imgH="292100" progId="Equation.3">
                  <p:embed/>
                </p:oleObj>
              </mc:Choice>
              <mc:Fallback>
                <p:oleObj name="" r:id="rId10" imgW="342900" imgH="2921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63533" y="4286251"/>
                        <a:ext cx="643467" cy="5566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1819" name="Picture 443" descr="C:\Users\Lenovo\Pictures\图片2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63417" y="1974851"/>
            <a:ext cx="1496483" cy="158538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" name="Line 103"/>
          <p:cNvSpPr>
            <a:spLocks noChangeShapeType="1"/>
          </p:cNvSpPr>
          <p:nvPr/>
        </p:nvSpPr>
        <p:spPr bwMode="auto">
          <a:xfrm rot="120000" flipV="1">
            <a:off x="4828117" y="2482004"/>
            <a:ext cx="3805767" cy="47371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</a:ln>
          <a:effectLst/>
        </p:spPr>
        <p:txBody>
          <a:bodyPr lIns="84673" tIns="42337" rIns="84673" bIns="42337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53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22" name="直接箭头连接符 121"/>
          <p:cNvCxnSpPr/>
          <p:nvPr/>
        </p:nvCxnSpPr>
        <p:spPr>
          <a:xfrm flipV="1">
            <a:off x="8271933" y="3683000"/>
            <a:ext cx="334433" cy="35984"/>
          </a:xfrm>
          <a:prstGeom prst="straightConnector1">
            <a:avLst/>
          </a:prstGeom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sm" len="lg"/>
          </a:ln>
        </p:spPr>
      </p:cxnSp>
      <p:cxnSp>
        <p:nvCxnSpPr>
          <p:cNvPr id="123" name="直接箭头连接符 122"/>
          <p:cNvCxnSpPr/>
          <p:nvPr/>
        </p:nvCxnSpPr>
        <p:spPr>
          <a:xfrm rot="-10800000" flipV="1">
            <a:off x="8875184" y="3627967"/>
            <a:ext cx="338667" cy="23284"/>
          </a:xfrm>
          <a:prstGeom prst="straightConnector1">
            <a:avLst/>
          </a:prstGeom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sm" len="lg"/>
          </a:ln>
        </p:spPr>
      </p:cxnSp>
      <p:grpSp>
        <p:nvGrpSpPr>
          <p:cNvPr id="4" name="组合 127"/>
          <p:cNvGrpSpPr/>
          <p:nvPr/>
        </p:nvGrpSpPr>
        <p:grpSpPr>
          <a:xfrm>
            <a:off x="8625417" y="2609851"/>
            <a:ext cx="249767" cy="1234016"/>
            <a:chOff x="6476753" y="2094929"/>
            <a:chExt cx="187541" cy="924602"/>
          </a:xfrm>
        </p:grpSpPr>
        <p:cxnSp>
          <p:nvCxnSpPr>
            <p:cNvPr id="11280" name="直接连接符 116"/>
            <p:cNvCxnSpPr>
              <a:cxnSpLocks noChangeAspect="1"/>
            </p:cNvCxnSpPr>
            <p:nvPr/>
          </p:nvCxnSpPr>
          <p:spPr>
            <a:xfrm rot="5400000" flipH="1" flipV="1">
              <a:off x="6296859" y="2815691"/>
              <a:ext cx="360000" cy="215"/>
            </a:xfrm>
            <a:prstGeom prst="line">
              <a:avLst/>
            </a:prstGeom>
            <a:ln w="12700" cap="flat" cmpd="sng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11281" name="直接连接符 118"/>
            <p:cNvCxnSpPr>
              <a:cxnSpLocks noChangeAspect="1"/>
            </p:cNvCxnSpPr>
            <p:nvPr/>
          </p:nvCxnSpPr>
          <p:spPr>
            <a:xfrm rot="5400000" flipH="1" flipV="1">
              <a:off x="6212694" y="2543329"/>
              <a:ext cx="900000" cy="3200"/>
            </a:xfrm>
            <a:prstGeom prst="line">
              <a:avLst/>
            </a:prstGeom>
            <a:ln w="12700" cap="flat" cmpd="sng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11282" name="Object 12"/>
            <p:cNvGraphicFramePr/>
            <p:nvPr/>
          </p:nvGraphicFramePr>
          <p:xfrm>
            <a:off x="6479755" y="2779818"/>
            <a:ext cx="184150" cy="239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13" imgW="127000" imgH="164465" progId="Equation.3">
                    <p:embed/>
                  </p:oleObj>
                </mc:Choice>
                <mc:Fallback>
                  <p:oleObj name="" r:id="rId13" imgW="127000" imgH="164465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479755" y="2779818"/>
                          <a:ext cx="184150" cy="2397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7" name="五边形 126"/>
          <p:cNvSpPr>
            <a:spLocks noChangeAspect="1"/>
          </p:cNvSpPr>
          <p:nvPr/>
        </p:nvSpPr>
        <p:spPr>
          <a:xfrm>
            <a:off x="5052484" y="2615671"/>
            <a:ext cx="321783" cy="460375"/>
          </a:xfrm>
          <a:prstGeom prst="homePlate">
            <a:avLst>
              <a:gd name="adj" fmla="val 48904"/>
            </a:avLst>
          </a:prstGeom>
          <a:solidFill>
            <a:schemeClr val="tx1"/>
          </a:solidFill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5" name="椭圆 114"/>
          <p:cNvSpPr>
            <a:spLocks noChangeAspect="1"/>
          </p:cNvSpPr>
          <p:nvPr/>
        </p:nvSpPr>
        <p:spPr>
          <a:xfrm>
            <a:off x="8828617" y="2375988"/>
            <a:ext cx="337776" cy="48889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4" name="五边形 143"/>
          <p:cNvSpPr>
            <a:spLocks noChangeAspect="1"/>
          </p:cNvSpPr>
          <p:nvPr/>
        </p:nvSpPr>
        <p:spPr>
          <a:xfrm>
            <a:off x="5052484" y="2615671"/>
            <a:ext cx="321783" cy="460375"/>
          </a:xfrm>
          <a:prstGeom prst="homePlate">
            <a:avLst>
              <a:gd name="adj" fmla="val 48904"/>
            </a:avLst>
          </a:prstGeom>
          <a:solidFill>
            <a:schemeClr val="tx1"/>
          </a:solidFill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" name="五边形 152"/>
          <p:cNvSpPr>
            <a:spLocks noChangeAspect="1"/>
          </p:cNvSpPr>
          <p:nvPr/>
        </p:nvSpPr>
        <p:spPr>
          <a:xfrm>
            <a:off x="6322484" y="2537355"/>
            <a:ext cx="321783" cy="460374"/>
          </a:xfrm>
          <a:prstGeom prst="homePlate">
            <a:avLst>
              <a:gd name="adj" fmla="val 48902"/>
            </a:avLst>
          </a:prstGeom>
          <a:solidFill>
            <a:schemeClr val="tx1"/>
          </a:solidFill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" name="椭圆 153"/>
          <p:cNvSpPr>
            <a:spLocks noChangeAspect="1"/>
          </p:cNvSpPr>
          <p:nvPr/>
        </p:nvSpPr>
        <p:spPr>
          <a:xfrm>
            <a:off x="8678333" y="2371006"/>
            <a:ext cx="337778" cy="488271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500"/>
                                        <p:tgtEl>
                                          <p:spTgt spid="10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500"/>
                                        <p:tgtEl>
                                          <p:spTgt spid="10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08575E-6 L 0.30764 -0.0314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00" y="-16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77414E-6 L 0.10365 -0.01141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0" y="-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5.95495E-7 L 0.18889 -0.01944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0" y="-10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1"/>
                                            </p:cond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ldLvl="0" animBg="1"/>
      <p:bldP spid="127" grpId="1" bldLvl="0" animBg="1"/>
      <p:bldP spid="115" grpId="0" bldLvl="0" animBg="1"/>
      <p:bldP spid="144" grpId="0" bldLvl="0" animBg="1"/>
      <p:bldP spid="144" grpId="1" bldLvl="0" animBg="1"/>
      <p:bldP spid="144" grpId="2" bldLvl="0" animBg="1"/>
      <p:bldP spid="153" grpId="0" bldLvl="0" animBg="1"/>
      <p:bldP spid="153" grpId="1" bldLvl="0" animBg="1"/>
      <p:bldP spid="15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818" name="Picture 442" descr="C:\Users\Lenovo\Pictures\图片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8017" y="2260600"/>
            <a:ext cx="2283883" cy="155786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194"/>
          <p:cNvGrpSpPr/>
          <p:nvPr/>
        </p:nvGrpSpPr>
        <p:grpSpPr>
          <a:xfrm>
            <a:off x="3409951" y="1928284"/>
            <a:ext cx="4152900" cy="556683"/>
            <a:chOff x="-78" y="1901"/>
            <a:chExt cx="2824" cy="378"/>
          </a:xfrm>
        </p:grpSpPr>
        <p:sp>
          <p:nvSpPr>
            <p:cNvPr id="139" name="AutoShape 192"/>
            <p:cNvSpPr>
              <a:spLocks noChangeArrowheads="1"/>
            </p:cNvSpPr>
            <p:nvPr/>
          </p:nvSpPr>
          <p:spPr bwMode="auto">
            <a:xfrm>
              <a:off x="-78" y="1948"/>
              <a:ext cx="2824" cy="309"/>
            </a:xfrm>
            <a:prstGeom prst="wedgeRectCallout">
              <a:avLst>
                <a:gd name="adj1" fmla="val 20537"/>
                <a:gd name="adj2" fmla="val 95954"/>
              </a:avLst>
            </a:prstGeom>
            <a:noFill/>
            <a:ln w="28575" algn="ctr">
              <a:solidFill>
                <a:srgbClr val="FF6600"/>
              </a:solidFill>
              <a:miter lim="800000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535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弹头质量差异引起的误差</a:t>
              </a:r>
              <a:endParaRPr kumimoji="1" lang="en-US" altLang="zh-CN" sz="2535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12292" name="Object 12"/>
            <p:cNvGraphicFramePr/>
            <p:nvPr/>
          </p:nvGraphicFramePr>
          <p:xfrm>
            <a:off x="2455" y="1901"/>
            <a:ext cx="26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2" imgW="203200" imgH="292100" progId="Equation.3">
                    <p:embed/>
                  </p:oleObj>
                </mc:Choice>
                <mc:Fallback>
                  <p:oleObj name="" r:id="rId2" imgW="203200" imgH="2921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455" y="1901"/>
                          <a:ext cx="262" cy="3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08"/>
          <p:cNvGrpSpPr/>
          <p:nvPr/>
        </p:nvGrpSpPr>
        <p:grpSpPr>
          <a:xfrm>
            <a:off x="1401233" y="1054100"/>
            <a:ext cx="9893300" cy="583610"/>
            <a:chOff x="489" y="426"/>
            <a:chExt cx="6729" cy="397"/>
          </a:xfrm>
        </p:grpSpPr>
        <p:sp>
          <p:nvSpPr>
            <p:cNvPr id="310" name="Rectangle 110"/>
            <p:cNvSpPr>
              <a:spLocks noChangeArrowheads="1"/>
            </p:cNvSpPr>
            <p:nvPr/>
          </p:nvSpPr>
          <p:spPr bwMode="auto">
            <a:xfrm>
              <a:off x="489" y="426"/>
              <a:ext cx="6729" cy="39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例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 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步枪射击时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,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子弹落点的横向偏差   服从正态分布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.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12295" name="Object 2"/>
            <p:cNvGraphicFramePr/>
            <p:nvPr/>
          </p:nvGraphicFramePr>
          <p:xfrm>
            <a:off x="4870" y="491"/>
            <a:ext cx="219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4" imgW="165100" imgH="215900" progId="Equation.3">
                    <p:embed/>
                  </p:oleObj>
                </mc:Choice>
                <mc:Fallback>
                  <p:oleObj name="" r:id="rId4" imgW="165100" imgH="2159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70" y="491"/>
                          <a:ext cx="219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" name="Object 3"/>
          <p:cNvGraphicFramePr/>
          <p:nvPr/>
        </p:nvGraphicFramePr>
        <p:xfrm>
          <a:off x="3155951" y="4275667"/>
          <a:ext cx="869949" cy="554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6" imgW="457200" imgH="292100" progId="Equation.3">
                  <p:embed/>
                </p:oleObj>
              </mc:Choice>
              <mc:Fallback>
                <p:oleObj name="" r:id="rId6" imgW="457200" imgH="2921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55951" y="4275667"/>
                        <a:ext cx="869949" cy="5545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" name="Object 4"/>
          <p:cNvGraphicFramePr/>
          <p:nvPr/>
        </p:nvGraphicFramePr>
        <p:xfrm>
          <a:off x="3947584" y="4282017"/>
          <a:ext cx="675216" cy="554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8" imgW="355600" imgH="292100" progId="Equation.3">
                  <p:embed/>
                </p:oleObj>
              </mc:Choice>
              <mc:Fallback>
                <p:oleObj name="" r:id="rId8" imgW="355600" imgH="2921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47584" y="4282017"/>
                        <a:ext cx="675216" cy="5545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" name="Object 5"/>
          <p:cNvGraphicFramePr/>
          <p:nvPr/>
        </p:nvGraphicFramePr>
        <p:xfrm>
          <a:off x="4563533" y="4286251"/>
          <a:ext cx="643467" cy="556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0" imgW="342900" imgH="292100" progId="Equation.3">
                  <p:embed/>
                </p:oleObj>
              </mc:Choice>
              <mc:Fallback>
                <p:oleObj name="" r:id="rId10" imgW="342900" imgH="2921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63533" y="4286251"/>
                        <a:ext cx="643467" cy="5566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" name="Object 6"/>
          <p:cNvGraphicFramePr/>
          <p:nvPr/>
        </p:nvGraphicFramePr>
        <p:xfrm>
          <a:off x="5183717" y="4284133"/>
          <a:ext cx="677333" cy="556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2" imgW="355600" imgH="292100" progId="Equation.3">
                  <p:embed/>
                </p:oleObj>
              </mc:Choice>
              <mc:Fallback>
                <p:oleObj name="" r:id="rId12" imgW="355600" imgH="2921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83717" y="4284133"/>
                        <a:ext cx="677333" cy="5566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" name="Object 7"/>
          <p:cNvGraphicFramePr/>
          <p:nvPr/>
        </p:nvGraphicFramePr>
        <p:xfrm>
          <a:off x="5791200" y="4279900"/>
          <a:ext cx="643467" cy="554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4" imgW="342900" imgH="292100" progId="Equation.3">
                  <p:embed/>
                </p:oleObj>
              </mc:Choice>
              <mc:Fallback>
                <p:oleObj name="" r:id="rId14" imgW="342900" imgH="2921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91200" y="4279900"/>
                        <a:ext cx="643467" cy="5545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1819" name="Picture 443" descr="C:\Users\Lenovo\Pictures\图片2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63417" y="1974851"/>
            <a:ext cx="1496483" cy="158538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" name="Line 103"/>
          <p:cNvSpPr>
            <a:spLocks noChangeShapeType="1"/>
          </p:cNvSpPr>
          <p:nvPr/>
        </p:nvSpPr>
        <p:spPr bwMode="auto">
          <a:xfrm rot="120000" flipV="1">
            <a:off x="4828117" y="2482004"/>
            <a:ext cx="3805767" cy="47371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</a:ln>
          <a:effectLst/>
        </p:spPr>
        <p:txBody>
          <a:bodyPr lIns="84673" tIns="42337" rIns="84673" bIns="42337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53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22" name="直接箭头连接符 121"/>
          <p:cNvCxnSpPr/>
          <p:nvPr/>
        </p:nvCxnSpPr>
        <p:spPr>
          <a:xfrm flipV="1">
            <a:off x="8271933" y="3683000"/>
            <a:ext cx="334433" cy="35984"/>
          </a:xfrm>
          <a:prstGeom prst="straightConnector1">
            <a:avLst/>
          </a:prstGeom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sm" len="lg"/>
          </a:ln>
        </p:spPr>
      </p:cxnSp>
      <p:cxnSp>
        <p:nvCxnSpPr>
          <p:cNvPr id="123" name="直接箭头连接符 122"/>
          <p:cNvCxnSpPr/>
          <p:nvPr/>
        </p:nvCxnSpPr>
        <p:spPr>
          <a:xfrm rot="-10800000" flipV="1">
            <a:off x="8875184" y="3627967"/>
            <a:ext cx="338667" cy="23284"/>
          </a:xfrm>
          <a:prstGeom prst="straightConnector1">
            <a:avLst/>
          </a:prstGeom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sm" len="lg"/>
          </a:ln>
        </p:spPr>
      </p:cxnSp>
      <p:grpSp>
        <p:nvGrpSpPr>
          <p:cNvPr id="4" name="组合 127"/>
          <p:cNvGrpSpPr/>
          <p:nvPr/>
        </p:nvGrpSpPr>
        <p:grpSpPr>
          <a:xfrm>
            <a:off x="8625417" y="2609851"/>
            <a:ext cx="249767" cy="1234016"/>
            <a:chOff x="6476753" y="2094929"/>
            <a:chExt cx="187541" cy="924602"/>
          </a:xfrm>
        </p:grpSpPr>
        <p:cxnSp>
          <p:nvCxnSpPr>
            <p:cNvPr id="12306" name="直接连接符 116"/>
            <p:cNvCxnSpPr>
              <a:cxnSpLocks noChangeAspect="1"/>
            </p:cNvCxnSpPr>
            <p:nvPr/>
          </p:nvCxnSpPr>
          <p:spPr>
            <a:xfrm rot="5400000" flipH="1" flipV="1">
              <a:off x="6296859" y="2815691"/>
              <a:ext cx="360000" cy="215"/>
            </a:xfrm>
            <a:prstGeom prst="line">
              <a:avLst/>
            </a:prstGeom>
            <a:ln w="12700" cap="flat" cmpd="sng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12307" name="直接连接符 118"/>
            <p:cNvCxnSpPr>
              <a:cxnSpLocks noChangeAspect="1"/>
            </p:cNvCxnSpPr>
            <p:nvPr/>
          </p:nvCxnSpPr>
          <p:spPr>
            <a:xfrm rot="5400000" flipH="1" flipV="1">
              <a:off x="6212694" y="2543329"/>
              <a:ext cx="900000" cy="3200"/>
            </a:xfrm>
            <a:prstGeom prst="line">
              <a:avLst/>
            </a:prstGeom>
            <a:ln w="12700" cap="flat" cmpd="sng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12308" name="Object 10"/>
            <p:cNvGraphicFramePr/>
            <p:nvPr/>
          </p:nvGraphicFramePr>
          <p:xfrm>
            <a:off x="6479755" y="2779818"/>
            <a:ext cx="184150" cy="239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17" imgW="127000" imgH="164465" progId="Equation.3">
                    <p:embed/>
                  </p:oleObj>
                </mc:Choice>
                <mc:Fallback>
                  <p:oleObj name="" r:id="rId17" imgW="127000" imgH="164465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479755" y="2779818"/>
                          <a:ext cx="184150" cy="2397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7" name="五边形 126"/>
          <p:cNvSpPr>
            <a:spLocks noChangeAspect="1"/>
          </p:cNvSpPr>
          <p:nvPr/>
        </p:nvSpPr>
        <p:spPr>
          <a:xfrm>
            <a:off x="5052484" y="2615671"/>
            <a:ext cx="321783" cy="460375"/>
          </a:xfrm>
          <a:prstGeom prst="homePlate">
            <a:avLst>
              <a:gd name="adj" fmla="val 48904"/>
            </a:avLst>
          </a:prstGeom>
          <a:solidFill>
            <a:schemeClr val="tx1"/>
          </a:solidFill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5" name="椭圆 114"/>
          <p:cNvSpPr>
            <a:spLocks noChangeAspect="1"/>
          </p:cNvSpPr>
          <p:nvPr/>
        </p:nvSpPr>
        <p:spPr>
          <a:xfrm>
            <a:off x="8828617" y="2375988"/>
            <a:ext cx="337776" cy="48889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4" name="五边形 143"/>
          <p:cNvSpPr>
            <a:spLocks noChangeAspect="1"/>
          </p:cNvSpPr>
          <p:nvPr/>
        </p:nvSpPr>
        <p:spPr>
          <a:xfrm>
            <a:off x="5052484" y="2615671"/>
            <a:ext cx="321783" cy="460375"/>
          </a:xfrm>
          <a:prstGeom prst="homePlate">
            <a:avLst>
              <a:gd name="adj" fmla="val 48904"/>
            </a:avLst>
          </a:prstGeom>
          <a:solidFill>
            <a:schemeClr val="tx1"/>
          </a:solidFill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" name="Group 198"/>
          <p:cNvGrpSpPr/>
          <p:nvPr/>
        </p:nvGrpSpPr>
        <p:grpSpPr>
          <a:xfrm>
            <a:off x="4544484" y="3069167"/>
            <a:ext cx="2973916" cy="823384"/>
            <a:chOff x="-435" y="1916"/>
            <a:chExt cx="2023" cy="560"/>
          </a:xfrm>
        </p:grpSpPr>
        <p:sp>
          <p:nvSpPr>
            <p:cNvPr id="146" name="AutoShape 196"/>
            <p:cNvSpPr>
              <a:spLocks noChangeArrowheads="1"/>
            </p:cNvSpPr>
            <p:nvPr/>
          </p:nvSpPr>
          <p:spPr bwMode="auto">
            <a:xfrm>
              <a:off x="-435" y="1916"/>
              <a:ext cx="2023" cy="520"/>
            </a:xfrm>
            <a:prstGeom prst="wedgeRectCallout">
              <a:avLst>
                <a:gd name="adj1" fmla="val 21389"/>
                <a:gd name="adj2" fmla="val -80384"/>
              </a:avLst>
            </a:prstGeom>
            <a:noFill/>
            <a:ln w="28575" algn="ctr">
              <a:solidFill>
                <a:srgbClr val="FF6600"/>
              </a:solidFill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5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空气流的微小扰</a:t>
              </a:r>
              <a:endParaRPr kumimoji="1" lang="en-US" altLang="zh-CN" sz="25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5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   </a:t>
              </a:r>
              <a:r>
                <a:rPr kumimoji="1" lang="zh-CN" altLang="en-US" sz="25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动引起的误差</a:t>
              </a:r>
              <a:endParaRPr kumimoji="1" lang="en-US" altLang="zh-CN" sz="253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12314" name="Object 13"/>
            <p:cNvGraphicFramePr/>
            <p:nvPr/>
          </p:nvGraphicFramePr>
          <p:xfrm>
            <a:off x="1215" y="2098"/>
            <a:ext cx="26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19" imgW="203200" imgH="292100" progId="Equation.DSMT4">
                    <p:embed/>
                  </p:oleObj>
                </mc:Choice>
                <mc:Fallback>
                  <p:oleObj name="" r:id="rId19" imgW="203200" imgH="292100" progId="Equation.DSMT4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215" y="2098"/>
                          <a:ext cx="262" cy="3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" name="五边形 152"/>
          <p:cNvSpPr>
            <a:spLocks noChangeAspect="1"/>
          </p:cNvSpPr>
          <p:nvPr/>
        </p:nvSpPr>
        <p:spPr>
          <a:xfrm>
            <a:off x="6322484" y="2537355"/>
            <a:ext cx="321783" cy="460374"/>
          </a:xfrm>
          <a:prstGeom prst="homePlate">
            <a:avLst>
              <a:gd name="adj" fmla="val 48902"/>
            </a:avLst>
          </a:prstGeom>
          <a:solidFill>
            <a:schemeClr val="tx1"/>
          </a:solidFill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" name="椭圆 153"/>
          <p:cNvSpPr>
            <a:spLocks noChangeAspect="1"/>
          </p:cNvSpPr>
          <p:nvPr/>
        </p:nvSpPr>
        <p:spPr>
          <a:xfrm>
            <a:off x="8678333" y="2371006"/>
            <a:ext cx="337778" cy="488271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500"/>
                                        <p:tgtEl>
                                          <p:spTgt spid="10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500"/>
                                        <p:tgtEl>
                                          <p:spTgt spid="10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08575E-6 L 0.30764 -0.0314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00" y="-16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77414E-6 L 0.10365 -0.01141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0" y="-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5.95495E-7 L 0.18889 -0.01944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0" y="-10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2"/>
                                            </p:cond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ldLvl="0" animBg="1"/>
      <p:bldP spid="127" grpId="1" bldLvl="0" animBg="1"/>
      <p:bldP spid="115" grpId="0" bldLvl="0" animBg="1"/>
      <p:bldP spid="144" grpId="0" bldLvl="0" animBg="1"/>
      <p:bldP spid="144" grpId="1" bldLvl="0" animBg="1"/>
      <p:bldP spid="144" grpId="2" bldLvl="0" animBg="1"/>
      <p:bldP spid="153" grpId="0" bldLvl="0" animBg="1"/>
      <p:bldP spid="153" grpId="1" bldLvl="0" animBg="1"/>
      <p:bldP spid="15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818" name="Picture 442" descr="C:\Users\Lenovo\Pictures\图片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8017" y="2260600"/>
            <a:ext cx="2283883" cy="155786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208"/>
          <p:cNvGrpSpPr/>
          <p:nvPr/>
        </p:nvGrpSpPr>
        <p:grpSpPr>
          <a:xfrm>
            <a:off x="1401233" y="1054100"/>
            <a:ext cx="9893300" cy="583610"/>
            <a:chOff x="489" y="426"/>
            <a:chExt cx="6729" cy="397"/>
          </a:xfrm>
        </p:grpSpPr>
        <p:sp>
          <p:nvSpPr>
            <p:cNvPr id="310" name="Rectangle 110"/>
            <p:cNvSpPr>
              <a:spLocks noChangeArrowheads="1"/>
            </p:cNvSpPr>
            <p:nvPr/>
          </p:nvSpPr>
          <p:spPr bwMode="auto">
            <a:xfrm>
              <a:off x="489" y="426"/>
              <a:ext cx="6729" cy="39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例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 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步枪射击时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,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子弹落点的横向偏差   服从正态分布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.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13316" name="Object 2"/>
            <p:cNvGraphicFramePr/>
            <p:nvPr/>
          </p:nvGraphicFramePr>
          <p:xfrm>
            <a:off x="4870" y="491"/>
            <a:ext cx="219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2" imgW="165100" imgH="215900" progId="Equation.3">
                    <p:embed/>
                  </p:oleObj>
                </mc:Choice>
                <mc:Fallback>
                  <p:oleObj name="" r:id="rId2" imgW="165100" imgH="2159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870" y="491"/>
                          <a:ext cx="219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" name="Object 3"/>
          <p:cNvGraphicFramePr/>
          <p:nvPr/>
        </p:nvGraphicFramePr>
        <p:xfrm>
          <a:off x="3155951" y="4275667"/>
          <a:ext cx="869949" cy="554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4" imgW="457200" imgH="292100" progId="Equation.3">
                  <p:embed/>
                </p:oleObj>
              </mc:Choice>
              <mc:Fallback>
                <p:oleObj name="" r:id="rId4" imgW="457200" imgH="2921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55951" y="4275667"/>
                        <a:ext cx="869949" cy="5545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" name="Object 4"/>
          <p:cNvGraphicFramePr/>
          <p:nvPr/>
        </p:nvGraphicFramePr>
        <p:xfrm>
          <a:off x="3947584" y="4282017"/>
          <a:ext cx="675216" cy="554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6" imgW="355600" imgH="292100" progId="Equation.3">
                  <p:embed/>
                </p:oleObj>
              </mc:Choice>
              <mc:Fallback>
                <p:oleObj name="" r:id="rId6" imgW="355600" imgH="2921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47584" y="4282017"/>
                        <a:ext cx="675216" cy="5545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" name="Object 5"/>
          <p:cNvGraphicFramePr/>
          <p:nvPr/>
        </p:nvGraphicFramePr>
        <p:xfrm>
          <a:off x="4563533" y="4286251"/>
          <a:ext cx="643467" cy="556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8" imgW="342900" imgH="292100" progId="Equation.3">
                  <p:embed/>
                </p:oleObj>
              </mc:Choice>
              <mc:Fallback>
                <p:oleObj name="" r:id="rId8" imgW="342900" imgH="2921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63533" y="4286251"/>
                        <a:ext cx="643467" cy="5566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" name="Object 6"/>
          <p:cNvGraphicFramePr/>
          <p:nvPr/>
        </p:nvGraphicFramePr>
        <p:xfrm>
          <a:off x="5183717" y="4284133"/>
          <a:ext cx="677333" cy="556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0" imgW="355600" imgH="292100" progId="Equation.3">
                  <p:embed/>
                </p:oleObj>
              </mc:Choice>
              <mc:Fallback>
                <p:oleObj name="" r:id="rId10" imgW="355600" imgH="2921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83717" y="4284133"/>
                        <a:ext cx="677333" cy="5566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" name="Object 7"/>
          <p:cNvGraphicFramePr/>
          <p:nvPr/>
        </p:nvGraphicFramePr>
        <p:xfrm>
          <a:off x="5791200" y="4279900"/>
          <a:ext cx="643467" cy="554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2" imgW="342900" imgH="292100" progId="Equation.3">
                  <p:embed/>
                </p:oleObj>
              </mc:Choice>
              <mc:Fallback>
                <p:oleObj name="" r:id="rId12" imgW="342900" imgH="2921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91200" y="4279900"/>
                        <a:ext cx="643467" cy="5545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" name="Object 8"/>
          <p:cNvGraphicFramePr/>
          <p:nvPr/>
        </p:nvGraphicFramePr>
        <p:xfrm>
          <a:off x="6360584" y="4284133"/>
          <a:ext cx="645583" cy="554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4" imgW="342900" imgH="292100" progId="Equation.3">
                  <p:embed/>
                </p:oleObj>
              </mc:Choice>
              <mc:Fallback>
                <p:oleObj name="" r:id="rId14" imgW="342900" imgH="2921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360584" y="4284133"/>
                        <a:ext cx="645583" cy="5545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" name="Object 9"/>
          <p:cNvGraphicFramePr/>
          <p:nvPr/>
        </p:nvGraphicFramePr>
        <p:xfrm>
          <a:off x="6940551" y="4271433"/>
          <a:ext cx="1384300" cy="554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6" imgW="723900" imgH="292100" progId="Equation.3">
                  <p:embed/>
                </p:oleObj>
              </mc:Choice>
              <mc:Fallback>
                <p:oleObj name="" r:id="rId16" imgW="723900" imgH="2921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940551" y="4271433"/>
                        <a:ext cx="1384300" cy="5545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" name="AutoShape 223"/>
          <p:cNvSpPr>
            <a:spLocks noChangeArrowheads="1"/>
          </p:cNvSpPr>
          <p:nvPr/>
        </p:nvSpPr>
        <p:spPr bwMode="auto">
          <a:xfrm>
            <a:off x="3115733" y="4331643"/>
            <a:ext cx="5308600" cy="525166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9933"/>
            </a:solidFill>
            <a:round/>
          </a:ln>
          <a:effectLst/>
        </p:spPr>
        <p:txBody>
          <a:bodyPr lIns="84673" tIns="42337" rIns="84673" bIns="42337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53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3" name="Group 237"/>
          <p:cNvGrpSpPr/>
          <p:nvPr/>
        </p:nvGrpSpPr>
        <p:grpSpPr>
          <a:xfrm>
            <a:off x="2842684" y="5522384"/>
            <a:ext cx="7103533" cy="869949"/>
            <a:chOff x="1083" y="3596"/>
            <a:chExt cx="4831" cy="591"/>
          </a:xfrm>
        </p:grpSpPr>
        <p:sp>
          <p:nvSpPr>
            <p:cNvPr id="433" name="Rectangle 234"/>
            <p:cNvSpPr>
              <a:spLocks noChangeArrowheads="1"/>
            </p:cNvSpPr>
            <p:nvPr/>
          </p:nvSpPr>
          <p:spPr bwMode="auto">
            <a:xfrm>
              <a:off x="1924" y="3697"/>
              <a:ext cx="3990" cy="39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的极限分布是正态分布？</a:t>
              </a: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13327" name="Object 10"/>
            <p:cNvGraphicFramePr/>
            <p:nvPr/>
          </p:nvGraphicFramePr>
          <p:xfrm>
            <a:off x="1083" y="3596"/>
            <a:ext cx="913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18" imgW="711200" imgH="469900" progId="Equation.3">
                    <p:embed/>
                  </p:oleObj>
                </mc:Choice>
                <mc:Fallback>
                  <p:oleObj name="" r:id="rId18" imgW="711200" imgH="4699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083" y="3596"/>
                          <a:ext cx="913" cy="5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1819" name="Picture 443" descr="C:\Users\Lenovo\Pictures\图片2.jp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863417" y="1974851"/>
            <a:ext cx="1496483" cy="158538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" name="Line 103"/>
          <p:cNvSpPr>
            <a:spLocks noChangeShapeType="1"/>
          </p:cNvSpPr>
          <p:nvPr/>
        </p:nvSpPr>
        <p:spPr bwMode="auto">
          <a:xfrm rot="120000" flipV="1">
            <a:off x="4828117" y="2482004"/>
            <a:ext cx="3805767" cy="47371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</a:ln>
          <a:effectLst/>
        </p:spPr>
        <p:txBody>
          <a:bodyPr lIns="84673" tIns="42337" rIns="84673" bIns="42337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53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22" name="直接箭头连接符 121"/>
          <p:cNvCxnSpPr/>
          <p:nvPr/>
        </p:nvCxnSpPr>
        <p:spPr>
          <a:xfrm flipV="1">
            <a:off x="8271933" y="3683000"/>
            <a:ext cx="334433" cy="35984"/>
          </a:xfrm>
          <a:prstGeom prst="straightConnector1">
            <a:avLst/>
          </a:prstGeom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sm" len="lg"/>
          </a:ln>
        </p:spPr>
      </p:cxnSp>
      <p:cxnSp>
        <p:nvCxnSpPr>
          <p:cNvPr id="123" name="直接箭头连接符 122"/>
          <p:cNvCxnSpPr/>
          <p:nvPr/>
        </p:nvCxnSpPr>
        <p:spPr>
          <a:xfrm rot="-10800000" flipV="1">
            <a:off x="8875184" y="3627967"/>
            <a:ext cx="338667" cy="23284"/>
          </a:xfrm>
          <a:prstGeom prst="straightConnector1">
            <a:avLst/>
          </a:prstGeom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sm" len="lg"/>
          </a:ln>
        </p:spPr>
      </p:cxnSp>
      <p:grpSp>
        <p:nvGrpSpPr>
          <p:cNvPr id="4" name="组合 127"/>
          <p:cNvGrpSpPr/>
          <p:nvPr/>
        </p:nvGrpSpPr>
        <p:grpSpPr>
          <a:xfrm>
            <a:off x="8625417" y="2609851"/>
            <a:ext cx="249767" cy="1234016"/>
            <a:chOff x="6476753" y="2094929"/>
            <a:chExt cx="187541" cy="924602"/>
          </a:xfrm>
        </p:grpSpPr>
        <p:cxnSp>
          <p:nvCxnSpPr>
            <p:cNvPr id="13333" name="直接连接符 116"/>
            <p:cNvCxnSpPr>
              <a:cxnSpLocks noChangeAspect="1"/>
            </p:cNvCxnSpPr>
            <p:nvPr/>
          </p:nvCxnSpPr>
          <p:spPr>
            <a:xfrm rot="5400000" flipH="1" flipV="1">
              <a:off x="6296859" y="2815691"/>
              <a:ext cx="360000" cy="215"/>
            </a:xfrm>
            <a:prstGeom prst="line">
              <a:avLst/>
            </a:prstGeom>
            <a:ln w="12700" cap="flat" cmpd="sng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13334" name="直接连接符 118"/>
            <p:cNvCxnSpPr>
              <a:cxnSpLocks noChangeAspect="1"/>
            </p:cNvCxnSpPr>
            <p:nvPr/>
          </p:nvCxnSpPr>
          <p:spPr>
            <a:xfrm rot="5400000" flipH="1" flipV="1">
              <a:off x="6212694" y="2543329"/>
              <a:ext cx="900000" cy="3200"/>
            </a:xfrm>
            <a:prstGeom prst="line">
              <a:avLst/>
            </a:prstGeom>
            <a:ln w="12700" cap="flat" cmpd="sng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13335" name="Object 12"/>
            <p:cNvGraphicFramePr/>
            <p:nvPr/>
          </p:nvGraphicFramePr>
          <p:xfrm>
            <a:off x="6479755" y="2779818"/>
            <a:ext cx="184150" cy="239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21" imgW="127000" imgH="164465" progId="Equation.3">
                    <p:embed/>
                  </p:oleObj>
                </mc:Choice>
                <mc:Fallback>
                  <p:oleObj name="" r:id="rId21" imgW="127000" imgH="164465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6479755" y="2779818"/>
                          <a:ext cx="184150" cy="2397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7" name="五边形 126"/>
          <p:cNvSpPr>
            <a:spLocks noChangeAspect="1"/>
          </p:cNvSpPr>
          <p:nvPr/>
        </p:nvSpPr>
        <p:spPr>
          <a:xfrm>
            <a:off x="5052484" y="2615671"/>
            <a:ext cx="321783" cy="460375"/>
          </a:xfrm>
          <a:prstGeom prst="homePlate">
            <a:avLst>
              <a:gd name="adj" fmla="val 48904"/>
            </a:avLst>
          </a:prstGeom>
          <a:solidFill>
            <a:schemeClr val="tx1"/>
          </a:solidFill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5" name="椭圆 114"/>
          <p:cNvSpPr>
            <a:spLocks noChangeAspect="1"/>
          </p:cNvSpPr>
          <p:nvPr/>
        </p:nvSpPr>
        <p:spPr>
          <a:xfrm>
            <a:off x="8828617" y="2375988"/>
            <a:ext cx="337776" cy="48889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4" name="五边形 143"/>
          <p:cNvSpPr>
            <a:spLocks noChangeAspect="1"/>
          </p:cNvSpPr>
          <p:nvPr/>
        </p:nvSpPr>
        <p:spPr>
          <a:xfrm>
            <a:off x="5052484" y="2615671"/>
            <a:ext cx="321783" cy="460375"/>
          </a:xfrm>
          <a:prstGeom prst="homePlate">
            <a:avLst>
              <a:gd name="adj" fmla="val 48904"/>
            </a:avLst>
          </a:prstGeom>
          <a:solidFill>
            <a:schemeClr val="tx1"/>
          </a:solidFill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" name="五边形 152"/>
          <p:cNvSpPr>
            <a:spLocks noChangeAspect="1"/>
          </p:cNvSpPr>
          <p:nvPr/>
        </p:nvSpPr>
        <p:spPr>
          <a:xfrm>
            <a:off x="6322484" y="2537355"/>
            <a:ext cx="321783" cy="460374"/>
          </a:xfrm>
          <a:prstGeom prst="homePlate">
            <a:avLst>
              <a:gd name="adj" fmla="val 48902"/>
            </a:avLst>
          </a:prstGeom>
          <a:solidFill>
            <a:schemeClr val="tx1"/>
          </a:solidFill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" name="椭圆 153"/>
          <p:cNvSpPr>
            <a:spLocks noChangeAspect="1"/>
          </p:cNvSpPr>
          <p:nvPr/>
        </p:nvSpPr>
        <p:spPr>
          <a:xfrm>
            <a:off x="8678333" y="2371006"/>
            <a:ext cx="337778" cy="488271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5" name="AutoShape 225"/>
          <p:cNvSpPr>
            <a:spLocks noChangeArrowheads="1"/>
          </p:cNvSpPr>
          <p:nvPr/>
        </p:nvSpPr>
        <p:spPr bwMode="auto">
          <a:xfrm>
            <a:off x="4819651" y="3575051"/>
            <a:ext cx="2976033" cy="482600"/>
          </a:xfrm>
          <a:prstGeom prst="wedgeRectCallout">
            <a:avLst>
              <a:gd name="adj1" fmla="val -21690"/>
              <a:gd name="adj2" fmla="val 95120"/>
            </a:avLst>
          </a:prstGeom>
          <a:noFill/>
          <a:ln w="28575" algn="ctr">
            <a:solidFill>
              <a:srgbClr val="FF6600"/>
            </a:solidFill>
            <a:miter lim="800000"/>
          </a:ln>
          <a:effectLst/>
        </p:spPr>
        <p:txBody>
          <a:bodyPr lIns="84673" tIns="42337" rIns="84673" bIns="42337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53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独立随机变量之和</a:t>
            </a:r>
            <a:endParaRPr kumimoji="1" lang="en-US" altLang="zh-CN" sz="2535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5" name="组合 156"/>
          <p:cNvGrpSpPr/>
          <p:nvPr/>
        </p:nvGrpSpPr>
        <p:grpSpPr>
          <a:xfrm>
            <a:off x="1460500" y="5031317"/>
            <a:ext cx="7730067" cy="601345"/>
            <a:chOff x="1095493" y="3773087"/>
            <a:chExt cx="5797859" cy="450965"/>
          </a:xfrm>
        </p:grpSpPr>
        <p:sp>
          <p:nvSpPr>
            <p:cNvPr id="431" name="Rectangle 110"/>
            <p:cNvSpPr>
              <a:spLocks noChangeArrowheads="1"/>
            </p:cNvSpPr>
            <p:nvPr/>
          </p:nvSpPr>
          <p:spPr bwMode="auto">
            <a:xfrm>
              <a:off x="1376496" y="3792135"/>
              <a:ext cx="987478" cy="431917"/>
            </a:xfrm>
            <a:prstGeom prst="rect">
              <a:avLst/>
            </a:prstGeom>
            <a:noFill/>
            <a:ln>
              <a:noFill/>
            </a:ln>
          </p:spPr>
          <p:txBody>
            <a:bodyPr lIns="84673" tIns="42337" rIns="84673" bIns="42337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问题 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pSp>
          <p:nvGrpSpPr>
            <p:cNvPr id="13344" name="Group 239"/>
            <p:cNvGrpSpPr/>
            <p:nvPr/>
          </p:nvGrpSpPr>
          <p:grpSpPr>
            <a:xfrm>
              <a:off x="2055778" y="3773087"/>
              <a:ext cx="4837574" cy="437664"/>
              <a:chOff x="1214" y="3237"/>
              <a:chExt cx="4387" cy="397"/>
            </a:xfrm>
          </p:grpSpPr>
          <p:sp>
            <p:nvSpPr>
              <p:cNvPr id="436" name="Rectangle 230"/>
              <p:cNvSpPr>
                <a:spLocks noChangeArrowheads="1"/>
              </p:cNvSpPr>
              <p:nvPr/>
            </p:nvSpPr>
            <p:spPr bwMode="auto">
              <a:xfrm>
                <a:off x="2388" y="3237"/>
                <a:ext cx="3213" cy="3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时</a:t>
                </a:r>
                <a:r>
                  <a:rPr kumimoji="1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,</a:t>
                </a:r>
                <a:r>
                  <a:rPr kumimoji="1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在什么情况下</a:t>
                </a:r>
                <a:endPara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graphicFrame>
            <p:nvGraphicFramePr>
              <p:cNvPr id="13346" name="Object 11"/>
              <p:cNvGraphicFramePr/>
              <p:nvPr/>
            </p:nvGraphicFramePr>
            <p:xfrm>
              <a:off x="1594" y="3324"/>
              <a:ext cx="854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0" name="" r:id="rId23" imgW="660400" imgH="203200" progId="Equation.3">
                      <p:embed/>
                    </p:oleObj>
                  </mc:Choice>
                  <mc:Fallback>
                    <p:oleObj name="" r:id="rId23" imgW="660400" imgH="203200" progId="Equation.3">
                      <p:embed/>
                      <p:pic>
                        <p:nvPicPr>
                          <p:cNvPr id="0" name="图片 3129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1594" y="3324"/>
                            <a:ext cx="854" cy="26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8" name="Rectangle 238"/>
              <p:cNvSpPr>
                <a:spLocks noChangeArrowheads="1"/>
              </p:cNvSpPr>
              <p:nvPr/>
            </p:nvSpPr>
            <p:spPr bwMode="auto">
              <a:xfrm>
                <a:off x="1214" y="3237"/>
                <a:ext cx="574" cy="3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当</a:t>
                </a:r>
                <a:endPara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pic>
          <p:nvPicPr>
            <p:cNvPr id="13348" name="Picture 18" descr="E:\MB001.png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095493" y="3878021"/>
              <a:ext cx="252000" cy="273093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7" name="Group 222"/>
          <p:cNvGrpSpPr/>
          <p:nvPr/>
        </p:nvGrpSpPr>
        <p:grpSpPr>
          <a:xfrm>
            <a:off x="3357033" y="1636184"/>
            <a:ext cx="4258733" cy="863600"/>
            <a:chOff x="109" y="3292"/>
            <a:chExt cx="2897" cy="587"/>
          </a:xfrm>
        </p:grpSpPr>
        <p:sp>
          <p:nvSpPr>
            <p:cNvPr id="149" name="AutoShape 220"/>
            <p:cNvSpPr>
              <a:spLocks noChangeArrowheads="1"/>
            </p:cNvSpPr>
            <p:nvPr/>
          </p:nvSpPr>
          <p:spPr bwMode="auto">
            <a:xfrm>
              <a:off x="109" y="3292"/>
              <a:ext cx="2897" cy="558"/>
            </a:xfrm>
            <a:prstGeom prst="wedgeRectCallout">
              <a:avLst>
                <a:gd name="adj1" fmla="val 20417"/>
                <a:gd name="adj2" fmla="val 77778"/>
              </a:avLst>
            </a:prstGeom>
            <a:noFill/>
            <a:ln w="28575" algn="ctr">
              <a:solidFill>
                <a:srgbClr val="FF6600"/>
              </a:solidFill>
              <a:miter lim="800000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5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弹头外形上细小差别而导致</a:t>
              </a:r>
              <a:endParaRPr kumimoji="1" lang="zh-CN" altLang="en-US" sz="25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5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空气阻力不同引起的误差 </a:t>
              </a:r>
              <a:endParaRPr kumimoji="1" lang="zh-CN" altLang="en-US" sz="25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13351" name="Object 18"/>
            <p:cNvGraphicFramePr/>
            <p:nvPr/>
          </p:nvGraphicFramePr>
          <p:xfrm>
            <a:off x="2638" y="3501"/>
            <a:ext cx="26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26" imgW="203200" imgH="292100" progId="Equation.3">
                    <p:embed/>
                  </p:oleObj>
                </mc:Choice>
                <mc:Fallback>
                  <p:oleObj name="" r:id="rId26" imgW="203200" imgH="2921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638" y="3501"/>
                          <a:ext cx="262" cy="3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500"/>
                                        <p:tgtEl>
                                          <p:spTgt spid="10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500"/>
                                        <p:tgtEl>
                                          <p:spTgt spid="10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08575E-6 L 0.30764 -0.0314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00" y="-16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77414E-6 L 0.10365 -0.01141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0" y="-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5.95495E-7 L 0.18889 -0.01944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0" y="-10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4"/>
                                            </p:cond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 bldLvl="0" animBg="1"/>
      <p:bldP spid="127" grpId="0" bldLvl="0" animBg="1"/>
      <p:bldP spid="127" grpId="1" bldLvl="0" animBg="1"/>
      <p:bldP spid="115" grpId="0" bldLvl="0" animBg="1"/>
      <p:bldP spid="144" grpId="0" bldLvl="0" animBg="1"/>
      <p:bldP spid="144" grpId="1" bldLvl="0" animBg="1"/>
      <p:bldP spid="144" grpId="2" bldLvl="0" animBg="1"/>
      <p:bldP spid="153" grpId="0" bldLvl="0" animBg="1"/>
      <p:bldP spid="153" grpId="1" bldLvl="0" animBg="1"/>
      <p:bldP spid="154" grpId="0" bldLvl="0" animBg="1"/>
      <p:bldP spid="15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" name="Object 253"/>
          <p:cNvGraphicFramePr/>
          <p:nvPr/>
        </p:nvGraphicFramePr>
        <p:xfrm>
          <a:off x="2992967" y="4944533"/>
          <a:ext cx="6068484" cy="778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" imgW="2791460" imgH="355600" progId="Equation.3">
                  <p:embed/>
                </p:oleObj>
              </mc:Choice>
              <mc:Fallback>
                <p:oleObj name="" r:id="rId1" imgW="2791460" imgH="3556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92967" y="4944533"/>
                        <a:ext cx="6068484" cy="7789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54"/>
          <p:cNvGraphicFramePr/>
          <p:nvPr/>
        </p:nvGraphicFramePr>
        <p:xfrm>
          <a:off x="4252384" y="1640417"/>
          <a:ext cx="4114800" cy="156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3" imgW="1891665" imgH="711200" progId="Equation.3">
                  <p:embed/>
                </p:oleObj>
              </mc:Choice>
              <mc:Fallback>
                <p:oleObj name="" r:id="rId3" imgW="1891665" imgH="7112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2384" y="1640417"/>
                        <a:ext cx="4114800" cy="15642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04"/>
          <p:cNvSpPr>
            <a:spLocks noChangeArrowheads="1"/>
          </p:cNvSpPr>
          <p:nvPr/>
        </p:nvSpPr>
        <p:spPr bwMode="auto">
          <a:xfrm>
            <a:off x="1443567" y="3263900"/>
            <a:ext cx="1115484" cy="555625"/>
          </a:xfrm>
          <a:prstGeom prst="rect">
            <a:avLst/>
          </a:prstGeom>
          <a:noFill/>
          <a:ln>
            <a:noFill/>
          </a:ln>
          <a:effectLst/>
        </p:spPr>
        <p:txBody>
          <a:bodyPr lIns="84673" tIns="42337" rIns="84673" bIns="4233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0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即有</a:t>
            </a:r>
            <a:endParaRPr kumimoji="1" lang="zh-CN" altLang="en-US" sz="306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31" name="Object 255"/>
          <p:cNvGraphicFramePr/>
          <p:nvPr/>
        </p:nvGraphicFramePr>
        <p:xfrm>
          <a:off x="2518833" y="3323167"/>
          <a:ext cx="4229100" cy="476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5" imgW="1940560" imgH="215900" progId="Equation.3">
                  <p:embed/>
                </p:oleObj>
              </mc:Choice>
              <mc:Fallback>
                <p:oleObj name="" r:id="rId5" imgW="1940560" imgH="2159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8833" y="3323167"/>
                        <a:ext cx="4229100" cy="4762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1"/>
          <p:cNvGrpSpPr/>
          <p:nvPr/>
        </p:nvGrpSpPr>
        <p:grpSpPr>
          <a:xfrm>
            <a:off x="2216151" y="3850217"/>
            <a:ext cx="8898467" cy="563028"/>
            <a:chOff x="498" y="2137"/>
            <a:chExt cx="6052" cy="383"/>
          </a:xfrm>
        </p:grpSpPr>
        <p:sp>
          <p:nvSpPr>
            <p:cNvPr id="33" name="Rectangle 110"/>
            <p:cNvSpPr>
              <a:spLocks noChangeArrowheads="1"/>
            </p:cNvSpPr>
            <p:nvPr/>
          </p:nvSpPr>
          <p:spPr bwMode="auto">
            <a:xfrm>
              <a:off x="498" y="2137"/>
              <a:ext cx="6052" cy="38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65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定义</a:t>
              </a:r>
              <a:r>
                <a:rPr kumimoji="0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 设     为均值、方差存在的随机变量列</a:t>
              </a:r>
              <a:r>
                <a:rPr kumimoji="0" lang="en-US" altLang="zh-CN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.</a:t>
              </a:r>
              <a:r>
                <a:rPr kumimoji="0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若</a:t>
              </a:r>
              <a:endParaRPr kumimoji="0" lang="zh-CN" altLang="en-US" sz="30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14343" name="Object 256"/>
            <p:cNvGraphicFramePr/>
            <p:nvPr/>
          </p:nvGraphicFramePr>
          <p:xfrm>
            <a:off x="1426" y="2180"/>
            <a:ext cx="43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7" imgW="292100" imgH="215900" progId="Equation.3">
                    <p:embed/>
                  </p:oleObj>
                </mc:Choice>
                <mc:Fallback>
                  <p:oleObj name="" r:id="rId7" imgW="292100" imgH="2159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26" y="2180"/>
                          <a:ext cx="432" cy="3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4" name="Object 257"/>
            <p:cNvGraphicFramePr/>
            <p:nvPr/>
          </p:nvGraphicFramePr>
          <p:xfrm>
            <a:off x="5864" y="2178"/>
            <a:ext cx="43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9" imgW="292100" imgH="215900" progId="Equation.3">
                    <p:embed/>
                  </p:oleObj>
                </mc:Choice>
                <mc:Fallback>
                  <p:oleObj name="" r:id="rId9" imgW="292100" imgH="2159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864" y="2178"/>
                          <a:ext cx="432" cy="3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2"/>
          <p:cNvGrpSpPr/>
          <p:nvPr/>
        </p:nvGrpSpPr>
        <p:grpSpPr>
          <a:xfrm>
            <a:off x="1441451" y="4400551"/>
            <a:ext cx="8754533" cy="563028"/>
            <a:chOff x="0" y="2383"/>
            <a:chExt cx="5954" cy="383"/>
          </a:xfrm>
        </p:grpSpPr>
        <p:sp>
          <p:nvSpPr>
            <p:cNvPr id="37" name="Rectangle 110"/>
            <p:cNvSpPr>
              <a:spLocks noChangeArrowheads="1"/>
            </p:cNvSpPr>
            <p:nvPr/>
          </p:nvSpPr>
          <p:spPr bwMode="auto">
            <a:xfrm>
              <a:off x="0" y="2383"/>
              <a:ext cx="5172" cy="38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的</a:t>
              </a:r>
              <a:r>
                <a:rPr kumimoji="0" lang="zh-CN" altLang="en-US" sz="3065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部分和标准化随机变量列</a:t>
              </a:r>
              <a:r>
                <a:rPr kumimoji="0" lang="en-US" altLang="zh-CN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     </a:t>
              </a:r>
              <a:r>
                <a:rPr kumimoji="0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满足      </a:t>
              </a:r>
              <a:endParaRPr kumimoji="0" lang="zh-CN" altLang="en-US" sz="30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14347" name="Object 258"/>
            <p:cNvGraphicFramePr/>
            <p:nvPr/>
          </p:nvGraphicFramePr>
          <p:xfrm>
            <a:off x="3219" y="2401"/>
            <a:ext cx="43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10" imgW="292100" imgH="215900" progId="Equation.3">
                    <p:embed/>
                  </p:oleObj>
                </mc:Choice>
                <mc:Fallback>
                  <p:oleObj name="" r:id="rId10" imgW="292100" imgH="2159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219" y="2401"/>
                          <a:ext cx="432" cy="3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8" name="Object 259"/>
            <p:cNvGraphicFramePr/>
            <p:nvPr/>
          </p:nvGraphicFramePr>
          <p:xfrm>
            <a:off x="4172" y="2456"/>
            <a:ext cx="127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12" imgW="862965" imgH="203200" progId="Equation.3">
                    <p:embed/>
                  </p:oleObj>
                </mc:Choice>
                <mc:Fallback>
                  <p:oleObj name="" r:id="rId12" imgW="862965" imgH="2032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172" y="2456"/>
                          <a:ext cx="1277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Rectangle 110"/>
            <p:cNvSpPr>
              <a:spLocks noChangeArrowheads="1"/>
            </p:cNvSpPr>
            <p:nvPr/>
          </p:nvSpPr>
          <p:spPr bwMode="auto">
            <a:xfrm>
              <a:off x="5382" y="2383"/>
              <a:ext cx="572" cy="38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有</a:t>
              </a:r>
              <a:endParaRPr kumimoji="0" lang="zh-CN" altLang="en-US" sz="30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4" name="Group 137"/>
          <p:cNvGrpSpPr/>
          <p:nvPr/>
        </p:nvGrpSpPr>
        <p:grpSpPr>
          <a:xfrm>
            <a:off x="1407584" y="5681133"/>
            <a:ext cx="5943600" cy="563029"/>
            <a:chOff x="0" y="3158"/>
            <a:chExt cx="4043" cy="383"/>
          </a:xfrm>
        </p:grpSpPr>
        <p:sp>
          <p:nvSpPr>
            <p:cNvPr id="42" name="Rectangle 110"/>
            <p:cNvSpPr>
              <a:spLocks noChangeArrowheads="1"/>
            </p:cNvSpPr>
            <p:nvPr/>
          </p:nvSpPr>
          <p:spPr bwMode="auto">
            <a:xfrm>
              <a:off x="0" y="3158"/>
              <a:ext cx="4043" cy="38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则称      </a:t>
              </a:r>
              <a:r>
                <a:rPr kumimoji="0" lang="zh-CN" altLang="en-US" sz="3065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服从中心极限定理</a:t>
              </a:r>
              <a:r>
                <a:rPr kumimoji="0" lang="en-US" altLang="zh-CN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.</a:t>
              </a:r>
              <a:endParaRPr kumimoji="0" lang="en-US" altLang="zh-CN" sz="30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14352" name="Object 260"/>
            <p:cNvGraphicFramePr/>
            <p:nvPr/>
          </p:nvGraphicFramePr>
          <p:xfrm>
            <a:off x="636" y="3191"/>
            <a:ext cx="43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14" imgW="292100" imgH="215900" progId="Equation.3">
                    <p:embed/>
                  </p:oleObj>
                </mc:Choice>
                <mc:Fallback>
                  <p:oleObj name="" r:id="rId14" imgW="292100" imgH="2159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36" y="3191"/>
                          <a:ext cx="432" cy="3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9"/>
          <p:cNvGrpSpPr/>
          <p:nvPr/>
        </p:nvGrpSpPr>
        <p:grpSpPr>
          <a:xfrm>
            <a:off x="1562100" y="1102784"/>
            <a:ext cx="9480551" cy="567276"/>
            <a:chOff x="1015877" y="989595"/>
            <a:chExt cx="7110613" cy="425538"/>
          </a:xfrm>
        </p:grpSpPr>
        <p:grpSp>
          <p:nvGrpSpPr>
            <p:cNvPr id="14354" name="Group 121"/>
            <p:cNvGrpSpPr/>
            <p:nvPr/>
          </p:nvGrpSpPr>
          <p:grpSpPr>
            <a:xfrm>
              <a:off x="1269862" y="989595"/>
              <a:ext cx="6856628" cy="425538"/>
              <a:chOff x="448" y="762"/>
              <a:chExt cx="6218" cy="386"/>
            </a:xfrm>
          </p:grpSpPr>
          <p:sp>
            <p:nvSpPr>
              <p:cNvPr id="26" name="Rectangle 110"/>
              <p:cNvSpPr>
                <a:spLocks noChangeArrowheads="1"/>
              </p:cNvSpPr>
              <p:nvPr/>
            </p:nvSpPr>
            <p:spPr bwMode="auto">
              <a:xfrm>
                <a:off x="448" y="762"/>
                <a:ext cx="1133" cy="3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065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标准化 </a:t>
                </a:r>
                <a:endParaRPr kumimoji="0" lang="zh-CN" altLang="en-US" sz="3065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27" name="Rectangle 110"/>
              <p:cNvSpPr>
                <a:spLocks noChangeArrowheads="1"/>
              </p:cNvSpPr>
              <p:nvPr/>
            </p:nvSpPr>
            <p:spPr bwMode="auto">
              <a:xfrm>
                <a:off x="1394" y="765"/>
                <a:ext cx="5272" cy="3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065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设     为均值</a:t>
                </a:r>
                <a:r>
                  <a:rPr kumimoji="0" lang="en-US" altLang="zh-CN" sz="3065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,</a:t>
                </a:r>
                <a:r>
                  <a:rPr kumimoji="0" lang="zh-CN" altLang="en-US" sz="3065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方差存在的随机变量列</a:t>
                </a:r>
                <a:r>
                  <a:rPr kumimoji="0" lang="en-US" altLang="zh-CN" sz="3065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.</a:t>
                </a:r>
                <a:r>
                  <a:rPr kumimoji="0" lang="zh-CN" altLang="en-US" sz="3065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令</a:t>
                </a:r>
                <a:endParaRPr kumimoji="0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graphicFrame>
            <p:nvGraphicFramePr>
              <p:cNvPr id="14357" name="Object 261"/>
              <p:cNvGraphicFramePr/>
              <p:nvPr/>
            </p:nvGraphicFramePr>
            <p:xfrm>
              <a:off x="1737" y="796"/>
              <a:ext cx="432" cy="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" name="" r:id="rId15" imgW="292100" imgH="215900" progId="Equation.3">
                      <p:embed/>
                    </p:oleObj>
                  </mc:Choice>
                  <mc:Fallback>
                    <p:oleObj name="" r:id="rId15" imgW="292100" imgH="215900" progId="Equation.3">
                      <p:embed/>
                      <p:pic>
                        <p:nvPicPr>
                          <p:cNvPr id="0" name="图片 3080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737" y="796"/>
                            <a:ext cx="432" cy="32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14358" name="Picture 18" descr="E:\MB001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015877" y="1093108"/>
              <a:ext cx="252000" cy="273093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1"/>
          <p:cNvGrpSpPr/>
          <p:nvPr/>
        </p:nvGrpSpPr>
        <p:grpSpPr>
          <a:xfrm>
            <a:off x="1979084" y="2961217"/>
            <a:ext cx="7548033" cy="543339"/>
            <a:chOff x="497" y="2469"/>
            <a:chExt cx="5133" cy="369"/>
          </a:xfrm>
        </p:grpSpPr>
        <p:sp>
          <p:nvSpPr>
            <p:cNvPr id="25" name="Rectangle 110"/>
            <p:cNvSpPr>
              <a:spLocks noChangeArrowheads="1"/>
            </p:cNvSpPr>
            <p:nvPr/>
          </p:nvSpPr>
          <p:spPr bwMode="auto">
            <a:xfrm>
              <a:off x="497" y="2469"/>
              <a:ext cx="5133" cy="36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935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例</a:t>
              </a:r>
              <a:r>
                <a:rPr kumimoji="0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 设   为均值、方差存在的任一随机变量</a:t>
              </a:r>
              <a:r>
                <a:rPr kumimoji="0" lang="en-US" altLang="zh-CN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,</a:t>
              </a:r>
              <a:r>
                <a:rPr kumimoji="0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令</a:t>
              </a:r>
              <a:endPara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15363" name="Object 157"/>
            <p:cNvGraphicFramePr/>
            <p:nvPr/>
          </p:nvGraphicFramePr>
          <p:xfrm>
            <a:off x="1117" y="2559"/>
            <a:ext cx="26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" imgW="177800" imgH="152400" progId="Equation.3">
                    <p:embed/>
                  </p:oleObj>
                </mc:Choice>
                <mc:Fallback>
                  <p:oleObj name="" r:id="rId1" imgW="177800" imgH="1524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17" y="2559"/>
                          <a:ext cx="263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1244600" y="2501900"/>
            <a:ext cx="2290233" cy="535305"/>
          </a:xfrm>
          <a:prstGeom prst="rect">
            <a:avLst/>
          </a:prstGeom>
          <a:noFill/>
          <a:ln>
            <a:noFill/>
          </a:ln>
          <a:effectLst/>
        </p:spPr>
        <p:txBody>
          <a:bodyPr lIns="84673" tIns="42337" rIns="84673" bIns="4233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结论成立否？</a:t>
            </a:r>
            <a:endParaRPr kumimoji="1" lang="zh-CN" altLang="en-US" sz="293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7164917" y="1530351"/>
            <a:ext cx="3858684" cy="535305"/>
          </a:xfrm>
          <a:prstGeom prst="rect">
            <a:avLst/>
          </a:prstGeom>
          <a:noFill/>
          <a:ln>
            <a:noFill/>
          </a:ln>
          <a:effectLst/>
        </p:spPr>
        <p:txBody>
          <a:bodyPr lIns="84673" tIns="42337" rIns="84673" bIns="4233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(2)</a:t>
            </a:r>
            <a:r>
              <a:rPr kumimoji="1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均值和方差都存在</a:t>
            </a:r>
            <a:endParaRPr kumimoji="1" lang="zh-CN" altLang="en-US" sz="293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33" name="Object 158"/>
          <p:cNvGraphicFramePr/>
          <p:nvPr/>
        </p:nvGraphicFramePr>
        <p:xfrm>
          <a:off x="3901017" y="2046817"/>
          <a:ext cx="4417483" cy="476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2032000" imgH="215900" progId="Equation.3">
                  <p:embed/>
                </p:oleObj>
              </mc:Choice>
              <mc:Fallback>
                <p:oleObj name="" r:id="rId3" imgW="2032000" imgH="215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1017" y="2046817"/>
                        <a:ext cx="4417483" cy="4762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59"/>
          <p:cNvGraphicFramePr/>
          <p:nvPr/>
        </p:nvGraphicFramePr>
        <p:xfrm>
          <a:off x="3539067" y="4434417"/>
          <a:ext cx="2540000" cy="156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1168400" imgH="711200" progId="Equation.3">
                  <p:embed/>
                </p:oleObj>
              </mc:Choice>
              <mc:Fallback>
                <p:oleObj name="" r:id="rId5" imgW="1168400" imgH="711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39067" y="4434417"/>
                        <a:ext cx="2540000" cy="15642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60"/>
          <p:cNvGraphicFramePr/>
          <p:nvPr/>
        </p:nvGraphicFramePr>
        <p:xfrm>
          <a:off x="4588933" y="3513667"/>
          <a:ext cx="3232151" cy="474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7" imgW="1485265" imgH="215900" progId="Equation.3">
                  <p:embed/>
                </p:oleObj>
              </mc:Choice>
              <mc:Fallback>
                <p:oleObj name="" r:id="rId7" imgW="1485265" imgH="215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88933" y="3513667"/>
                        <a:ext cx="3232151" cy="4741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4"/>
          <p:cNvGrpSpPr/>
          <p:nvPr/>
        </p:nvGrpSpPr>
        <p:grpSpPr>
          <a:xfrm>
            <a:off x="2029884" y="1517651"/>
            <a:ext cx="5179483" cy="543339"/>
            <a:chOff x="1264" y="1236"/>
            <a:chExt cx="3524" cy="369"/>
          </a:xfrm>
        </p:grpSpPr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1264" y="1236"/>
              <a:ext cx="3524" cy="3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假设</a:t>
              </a:r>
              <a:r>
                <a:rPr kumimoji="1" lang="en-US" altLang="zh-CN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(1)      </a:t>
              </a:r>
              <a:r>
                <a:rPr kumimoji="1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是独立随机变量列</a:t>
              </a:r>
              <a:r>
                <a:rPr kumimoji="1" lang="en-US" altLang="zh-CN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;</a:t>
              </a:r>
              <a:endParaRPr kumimoji="1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5371" name="Object 161"/>
            <p:cNvGraphicFramePr/>
            <p:nvPr/>
          </p:nvGraphicFramePr>
          <p:xfrm>
            <a:off x="2201" y="1262"/>
            <a:ext cx="43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9" imgW="292100" imgH="215900" progId="Equation.3">
                    <p:embed/>
                  </p:oleObj>
                </mc:Choice>
                <mc:Fallback>
                  <p:oleObj name="" r:id="rId9" imgW="292100" imgH="2159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01" y="1262"/>
                          <a:ext cx="432" cy="3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1"/>
          <p:cNvGrpSpPr/>
          <p:nvPr/>
        </p:nvGrpSpPr>
        <p:grpSpPr>
          <a:xfrm>
            <a:off x="1229784" y="3949700"/>
            <a:ext cx="8077200" cy="542809"/>
            <a:chOff x="0" y="2656"/>
            <a:chExt cx="5494" cy="370"/>
          </a:xfrm>
        </p:grpSpPr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0" y="2656"/>
              <a:ext cx="5494" cy="3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则     是独立随机变量列</a:t>
              </a:r>
              <a:r>
                <a:rPr kumimoji="1" lang="en-US" altLang="zh-CN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,</a:t>
              </a:r>
              <a:r>
                <a:rPr kumimoji="1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且均值和方差都存在</a:t>
              </a:r>
              <a:r>
                <a:rPr kumimoji="1" lang="en-US" altLang="zh-CN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.</a:t>
              </a:r>
              <a:endParaRPr kumimoji="1" lang="en-US" altLang="zh-CN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15374" name="Object 162"/>
            <p:cNvGraphicFramePr/>
            <p:nvPr/>
          </p:nvGraphicFramePr>
          <p:xfrm>
            <a:off x="306" y="2671"/>
            <a:ext cx="43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1" imgW="292100" imgH="215900" progId="Equation.3">
                    <p:embed/>
                  </p:oleObj>
                </mc:Choice>
                <mc:Fallback>
                  <p:oleObj name="" r:id="rId11" imgW="292100" imgH="2159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06" y="2671"/>
                          <a:ext cx="432" cy="3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Object 163"/>
          <p:cNvGraphicFramePr/>
          <p:nvPr/>
        </p:nvGraphicFramePr>
        <p:xfrm>
          <a:off x="6066367" y="4766733"/>
          <a:ext cx="3230033" cy="895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2" imgW="1485265" imgH="406400" progId="Equation.3">
                  <p:embed/>
                </p:oleObj>
              </mc:Choice>
              <mc:Fallback>
                <p:oleObj name="" r:id="rId12" imgW="1485265" imgH="4064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66367" y="4766733"/>
                        <a:ext cx="3230033" cy="8953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0"/>
          <p:cNvGrpSpPr/>
          <p:nvPr/>
        </p:nvGrpSpPr>
        <p:grpSpPr>
          <a:xfrm>
            <a:off x="1217084" y="5877984"/>
            <a:ext cx="6515100" cy="542808"/>
            <a:chOff x="86" y="3897"/>
            <a:chExt cx="4431" cy="370"/>
          </a:xfrm>
        </p:grpSpPr>
        <p:sp>
          <p:nvSpPr>
            <p:cNvPr id="44" name="Rectangle 110"/>
            <p:cNvSpPr>
              <a:spLocks noChangeArrowheads="1"/>
            </p:cNvSpPr>
            <p:nvPr/>
          </p:nvSpPr>
          <p:spPr bwMode="auto">
            <a:xfrm>
              <a:off x="86" y="3897"/>
              <a:ext cx="4431" cy="37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除非   服从正态分布</a:t>
              </a:r>
              <a:r>
                <a:rPr kumimoji="0" lang="en-US" altLang="zh-CN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,</a:t>
              </a:r>
              <a:r>
                <a:rPr kumimoji="0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否则结论不成立</a:t>
              </a:r>
              <a:r>
                <a:rPr kumimoji="0" lang="en-US" altLang="zh-CN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.</a:t>
              </a:r>
              <a:endParaRPr kumimoji="0" lang="en-US" altLang="zh-CN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15378" name="Object 164"/>
            <p:cNvGraphicFramePr/>
            <p:nvPr/>
          </p:nvGraphicFramePr>
          <p:xfrm>
            <a:off x="648" y="3972"/>
            <a:ext cx="26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4" imgW="177800" imgH="152400" progId="Equation.3">
                    <p:embed/>
                  </p:oleObj>
                </mc:Choice>
                <mc:Fallback>
                  <p:oleObj name="" r:id="rId14" imgW="177800" imgH="1524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48" y="3972"/>
                          <a:ext cx="263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9"/>
          <p:cNvGrpSpPr/>
          <p:nvPr/>
        </p:nvGrpSpPr>
        <p:grpSpPr>
          <a:xfrm>
            <a:off x="2127251" y="1051984"/>
            <a:ext cx="7662333" cy="543339"/>
            <a:chOff x="1804196" y="871501"/>
            <a:chExt cx="5746465" cy="406797"/>
          </a:xfrm>
        </p:grpSpPr>
        <p:grpSp>
          <p:nvGrpSpPr>
            <p:cNvPr id="15380" name="Group 28"/>
            <p:cNvGrpSpPr/>
            <p:nvPr/>
          </p:nvGrpSpPr>
          <p:grpSpPr>
            <a:xfrm>
              <a:off x="2021692" y="871501"/>
              <a:ext cx="5528969" cy="406797"/>
              <a:chOff x="746" y="423"/>
              <a:chExt cx="5014" cy="369"/>
            </a:xfrm>
          </p:grpSpPr>
          <p:sp>
            <p:nvSpPr>
              <p:cNvPr id="29" name="Rectangle 110"/>
              <p:cNvSpPr>
                <a:spLocks noChangeArrowheads="1"/>
              </p:cNvSpPr>
              <p:nvPr/>
            </p:nvSpPr>
            <p:spPr bwMode="auto">
              <a:xfrm>
                <a:off x="746" y="423"/>
                <a:ext cx="5014" cy="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935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问题</a:t>
                </a:r>
                <a:r>
                  <a:rPr kumimoji="0" lang="zh-CN" altLang="en-US" sz="293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       </a:t>
                </a:r>
                <a:r>
                  <a:rPr kumimoji="0" lang="zh-CN" altLang="en-US" sz="2935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在什么条件下服从中心极限定理？</a:t>
                </a:r>
                <a:endParaRPr kumimoji="0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graphicFrame>
            <p:nvGraphicFramePr>
              <p:cNvPr id="15382" name="Object 165"/>
              <p:cNvGraphicFramePr/>
              <p:nvPr/>
            </p:nvGraphicFramePr>
            <p:xfrm>
              <a:off x="1432" y="447"/>
              <a:ext cx="432" cy="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6" name="" r:id="rId16" imgW="292100" imgH="215900" progId="Equation.DSMT4">
                      <p:embed/>
                    </p:oleObj>
                  </mc:Choice>
                  <mc:Fallback>
                    <p:oleObj name="" r:id="rId16" imgW="292100" imgH="215900" progId="Equation.DSMT4">
                      <p:embed/>
                      <p:pic>
                        <p:nvPicPr>
                          <p:cNvPr id="0" name="图片 3085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432" y="447"/>
                            <a:ext cx="432" cy="32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15383" name="Picture 18" descr="E:\MB001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804196" y="976357"/>
              <a:ext cx="252000" cy="273093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3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357725" y="779630"/>
          <a:ext cx="7773985" cy="69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Document" r:id="rId1" imgW="5283200" imgH="482600" progId="Word.Document.8">
                  <p:embed/>
                </p:oleObj>
              </mc:Choice>
              <mc:Fallback>
                <p:oleObj name="Document" r:id="rId1" imgW="5283200" imgH="482600" progId="Word.Document.8">
                  <p:embed/>
                  <p:pic>
                    <p:nvPicPr>
                      <p:cNvPr id="0" name="图片 1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725" y="779630"/>
                        <a:ext cx="7773985" cy="69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876767" y="1341083"/>
          <a:ext cx="10615612" cy="256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Document" r:id="rId3" imgW="5605780" imgH="1363980" progId="Word.Document.8">
                  <p:embed/>
                </p:oleObj>
              </mc:Choice>
              <mc:Fallback>
                <p:oleObj name="Document" r:id="rId3" imgW="5605780" imgH="1363980" progId="Word.Document.8">
                  <p:embed/>
                  <p:pic>
                    <p:nvPicPr>
                      <p:cNvPr id="0" name="图片 1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767" y="1341083"/>
                        <a:ext cx="10615612" cy="256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764455" y="3765045"/>
          <a:ext cx="10364470" cy="1445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Document" r:id="rId5" imgW="5543550" imgH="781050" progId="Word.Document.8">
                  <p:embed/>
                </p:oleObj>
              </mc:Choice>
              <mc:Fallback>
                <p:oleObj name="Document" r:id="rId5" imgW="5543550" imgH="781050" progId="Word.Document.8">
                  <p:embed/>
                  <p:pic>
                    <p:nvPicPr>
                      <p:cNvPr id="0" name="图片 1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455" y="3765045"/>
                        <a:ext cx="10364470" cy="1445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963884" y="5210614"/>
          <a:ext cx="10843260" cy="1169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Document" r:id="rId7" imgW="5572125" imgH="609600" progId="Word.Document.8">
                  <p:embed/>
                </p:oleObj>
              </mc:Choice>
              <mc:Fallback>
                <p:oleObj name="Document" r:id="rId7" imgW="5572125" imgH="609600" progId="Word.Document.8">
                  <p:embed/>
                  <p:pic>
                    <p:nvPicPr>
                      <p:cNvPr id="0" name="图片 1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884" y="5210614"/>
                        <a:ext cx="10843260" cy="1169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454650" y="779780"/>
            <a:ext cx="2875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sym typeface="+mn-ea"/>
              </a:rPr>
              <a:t>(</a:t>
            </a:r>
            <a:r>
              <a:rPr kumimoji="1" lang="zh-CN" altLang="en-US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sym typeface="+mn-ea"/>
              </a:rPr>
              <a:t>独立同分布中心极限定理</a:t>
            </a:r>
            <a:r>
              <a:rPr kumimoji="1" lang="en-US" altLang="zh-CN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sym typeface="+mn-ea"/>
              </a:rPr>
              <a:t>)</a:t>
            </a:r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886946" y="872751"/>
          <a:ext cx="9990138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Document" r:id="rId1" imgW="5253990" imgH="758190" progId="Word.Document.8">
                  <p:embed/>
                </p:oleObj>
              </mc:Choice>
              <mc:Fallback>
                <p:oleObj name="Document" r:id="rId1" imgW="5253990" imgH="758190" progId="Word.Document.8">
                  <p:embed/>
                  <p:pic>
                    <p:nvPicPr>
                      <p:cNvPr id="0" name="图片 4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946" y="872751"/>
                        <a:ext cx="9990138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885825" y="2074863"/>
          <a:ext cx="10067925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Document" r:id="rId3" imgW="5629910" imgH="1428115" progId="Word.Document.8">
                  <p:embed/>
                </p:oleObj>
              </mc:Choice>
              <mc:Fallback>
                <p:oleObj name="Document" r:id="rId3" imgW="5629910" imgH="1428115" progId="Word.Document.8">
                  <p:embed/>
                  <p:pic>
                    <p:nvPicPr>
                      <p:cNvPr id="0" name="图片 4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2074863"/>
                        <a:ext cx="10067925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885825" y="3817191"/>
          <a:ext cx="7379447" cy="1184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Document" r:id="rId5" imgW="5041900" imgH="812800" progId="Word.Document.8">
                  <p:embed/>
                </p:oleObj>
              </mc:Choice>
              <mc:Fallback>
                <p:oleObj name="Document" r:id="rId5" imgW="5041900" imgH="812800" progId="Word.Document.8">
                  <p:embed/>
                  <p:pic>
                    <p:nvPicPr>
                      <p:cNvPr id="0" name="图片 4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3817191"/>
                        <a:ext cx="7379447" cy="1184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4.xml><?xml version="1.0" encoding="utf-8"?>
<p:tagLst xmlns:p="http://schemas.openxmlformats.org/presentationml/2006/main">
  <p:tag name="COMMONDATA" val="eyJoZGlkIjoiYzlhNDBhMmFlMjI3Y2E3ODJkMmNkNjUyYmE3ZmU4NjYifQ==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WPS 演示</Application>
  <PresentationFormat>宽屏</PresentationFormat>
  <Paragraphs>83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91</vt:i4>
      </vt:variant>
      <vt:variant>
        <vt:lpstr>幻灯片标题</vt:lpstr>
      </vt:variant>
      <vt:variant>
        <vt:i4>13</vt:i4>
      </vt:variant>
    </vt:vector>
  </HeadingPairs>
  <TitlesOfParts>
    <vt:vector size="113" baseType="lpstr">
      <vt:lpstr>Arial</vt:lpstr>
      <vt:lpstr>宋体</vt:lpstr>
      <vt:lpstr>Wingdings</vt:lpstr>
      <vt:lpstr>微软雅黑</vt:lpstr>
      <vt:lpstr>Arial Unicode MS</vt:lpstr>
      <vt:lpstr>Gulim</vt:lpstr>
      <vt:lpstr>楷体</vt:lpstr>
      <vt:lpstr>黑体</vt:lpstr>
      <vt:lpstr>Office 主题​​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Word.Document.8</vt:lpstr>
      <vt:lpstr>Word.Document.8</vt:lpstr>
      <vt:lpstr>Word.Document.8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lenovo</cp:lastModifiedBy>
  <cp:revision>54</cp:revision>
  <dcterms:created xsi:type="dcterms:W3CDTF">2019-06-19T02:08:00Z</dcterms:created>
  <dcterms:modified xsi:type="dcterms:W3CDTF">2022-09-27T02:57:59Z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A8777B6D49F24CB4ABCCC1AAFCD177A9</vt:lpwstr>
  </property>
</Properties>
</file>