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5" r:id="rId3"/>
    <p:sldId id="260" r:id="rId5"/>
    <p:sldId id="261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5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4" Type="http://schemas.openxmlformats.org/officeDocument/2006/relationships/image" Target="../media/image65.emf"/><Relationship Id="rId13" Type="http://schemas.openxmlformats.org/officeDocument/2006/relationships/image" Target="../media/image64.emf"/><Relationship Id="rId12" Type="http://schemas.openxmlformats.org/officeDocument/2006/relationships/image" Target="../media/image63.e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1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1" Type="http://schemas.openxmlformats.org/officeDocument/2006/relationships/image" Target="../media/image56.wmf"/><Relationship Id="rId10" Type="http://schemas.openxmlformats.org/officeDocument/2006/relationships/image" Target="../media/image80.wmf"/><Relationship Id="rId1" Type="http://schemas.openxmlformats.org/officeDocument/2006/relationships/image" Target="../media/image71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1" Type="http://schemas.openxmlformats.org/officeDocument/2006/relationships/image" Target="../media/image56.wmf"/><Relationship Id="rId10" Type="http://schemas.openxmlformats.org/officeDocument/2006/relationships/image" Target="../media/image90.wmf"/><Relationship Id="rId1" Type="http://schemas.openxmlformats.org/officeDocument/2006/relationships/image" Target="../media/image81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4" Type="http://schemas.openxmlformats.org/officeDocument/2006/relationships/image" Target="../media/image103.emf"/><Relationship Id="rId13" Type="http://schemas.openxmlformats.org/officeDocument/2006/relationships/image" Target="../media/image102.emf"/><Relationship Id="rId12" Type="http://schemas.openxmlformats.org/officeDocument/2006/relationships/image" Target="../media/image101.emf"/><Relationship Id="rId11" Type="http://schemas.openxmlformats.org/officeDocument/2006/relationships/image" Target="../media/image56.wmf"/><Relationship Id="rId10" Type="http://schemas.openxmlformats.org/officeDocument/2006/relationships/image" Target="../media/image100.wmf"/><Relationship Id="rId1" Type="http://schemas.openxmlformats.org/officeDocument/2006/relationships/image" Target="../media/image91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6.e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emf"/><Relationship Id="rId1" Type="http://schemas.openxmlformats.org/officeDocument/2006/relationships/oleObject" Target="../embeddings/Document22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44.emf"/><Relationship Id="rId7" Type="http://schemas.openxmlformats.org/officeDocument/2006/relationships/oleObject" Target="../embeddings/Document26.doc"/><Relationship Id="rId6" Type="http://schemas.openxmlformats.org/officeDocument/2006/relationships/image" Target="../media/image43.emf"/><Relationship Id="rId5" Type="http://schemas.openxmlformats.org/officeDocument/2006/relationships/oleObject" Target="../embeddings/Document25.doc"/><Relationship Id="rId4" Type="http://schemas.openxmlformats.org/officeDocument/2006/relationships/image" Target="../media/image42.emf"/><Relationship Id="rId3" Type="http://schemas.openxmlformats.org/officeDocument/2006/relationships/oleObject" Target="../embeddings/Document24.doc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1.png"/><Relationship Id="rId2" Type="http://schemas.openxmlformats.org/officeDocument/2006/relationships/image" Target="../media/image41.emf"/><Relationship Id="rId19" Type="http://schemas.openxmlformats.org/officeDocument/2006/relationships/image" Target="../media/image50.png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45.wmf"/><Relationship Id="rId1" Type="http://schemas.openxmlformats.org/officeDocument/2006/relationships/oleObject" Target="../embeddings/Document23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55.emf"/><Relationship Id="rId7" Type="http://schemas.openxmlformats.org/officeDocument/2006/relationships/oleObject" Target="../embeddings/Document29.doc"/><Relationship Id="rId6" Type="http://schemas.openxmlformats.org/officeDocument/2006/relationships/image" Target="../media/image54.emf"/><Relationship Id="rId5" Type="http://schemas.openxmlformats.org/officeDocument/2006/relationships/oleObject" Target="../embeddings/Document28.doc"/><Relationship Id="rId4" Type="http://schemas.openxmlformats.org/officeDocument/2006/relationships/image" Target="../media/image53.emf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Document27.doc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5.emf"/><Relationship Id="rId27" Type="http://schemas.openxmlformats.org/officeDocument/2006/relationships/oleObject" Target="../embeddings/Document32.doc"/><Relationship Id="rId26" Type="http://schemas.openxmlformats.org/officeDocument/2006/relationships/image" Target="../media/image64.emf"/><Relationship Id="rId25" Type="http://schemas.openxmlformats.org/officeDocument/2006/relationships/oleObject" Target="../embeddings/Document31.doc"/><Relationship Id="rId24" Type="http://schemas.openxmlformats.org/officeDocument/2006/relationships/image" Target="../media/image63.emf"/><Relationship Id="rId23" Type="http://schemas.openxmlformats.org/officeDocument/2006/relationships/oleObject" Target="../embeddings/Document30.doc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28.bin"/><Relationship Id="rId20" Type="http://schemas.openxmlformats.org/officeDocument/2006/relationships/image" Target="../media/image6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7.emf"/><Relationship Id="rId3" Type="http://schemas.openxmlformats.org/officeDocument/2006/relationships/oleObject" Target="../embeddings/Document34.doc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66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58.wmf"/><Relationship Id="rId1" Type="http://schemas.openxmlformats.org/officeDocument/2006/relationships/oleObject" Target="../embeddings/Document33.doc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74.emf"/><Relationship Id="rId7" Type="http://schemas.openxmlformats.org/officeDocument/2006/relationships/oleObject" Target="../embeddings/Document38.doc"/><Relationship Id="rId6" Type="http://schemas.openxmlformats.org/officeDocument/2006/relationships/image" Target="../media/image73.emf"/><Relationship Id="rId5" Type="http://schemas.openxmlformats.org/officeDocument/2006/relationships/oleObject" Target="../embeddings/Document37.doc"/><Relationship Id="rId4" Type="http://schemas.openxmlformats.org/officeDocument/2006/relationships/image" Target="../media/image72.emf"/><Relationship Id="rId3" Type="http://schemas.openxmlformats.org/officeDocument/2006/relationships/oleObject" Target="../embeddings/Document36.doc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80.wmf"/><Relationship Id="rId2" Type="http://schemas.openxmlformats.org/officeDocument/2006/relationships/image" Target="../media/image71.e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75.wmf"/><Relationship Id="rId1" Type="http://schemas.openxmlformats.org/officeDocument/2006/relationships/oleObject" Target="../embeddings/Document35.doc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84.emf"/><Relationship Id="rId7" Type="http://schemas.openxmlformats.org/officeDocument/2006/relationships/oleObject" Target="../embeddings/Document42.doc"/><Relationship Id="rId6" Type="http://schemas.openxmlformats.org/officeDocument/2006/relationships/image" Target="../media/image83.emf"/><Relationship Id="rId5" Type="http://schemas.openxmlformats.org/officeDocument/2006/relationships/oleObject" Target="../embeddings/Document41.doc"/><Relationship Id="rId4" Type="http://schemas.openxmlformats.org/officeDocument/2006/relationships/image" Target="../media/image82.emf"/><Relationship Id="rId3" Type="http://schemas.openxmlformats.org/officeDocument/2006/relationships/oleObject" Target="../embeddings/Document40.doc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90.wmf"/><Relationship Id="rId2" Type="http://schemas.openxmlformats.org/officeDocument/2006/relationships/image" Target="../media/image81.e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85.wmf"/><Relationship Id="rId1" Type="http://schemas.openxmlformats.org/officeDocument/2006/relationships/oleObject" Target="../embeddings/Document39.doc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94.emf"/><Relationship Id="rId7" Type="http://schemas.openxmlformats.org/officeDocument/2006/relationships/oleObject" Target="../embeddings/Document46.doc"/><Relationship Id="rId6" Type="http://schemas.openxmlformats.org/officeDocument/2006/relationships/image" Target="../media/image93.emf"/><Relationship Id="rId5" Type="http://schemas.openxmlformats.org/officeDocument/2006/relationships/oleObject" Target="../embeddings/Document45.doc"/><Relationship Id="rId4" Type="http://schemas.openxmlformats.org/officeDocument/2006/relationships/image" Target="../media/image92.e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Document44.doc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03.emf"/><Relationship Id="rId27" Type="http://schemas.openxmlformats.org/officeDocument/2006/relationships/oleObject" Target="../embeddings/Document48.doc"/><Relationship Id="rId26" Type="http://schemas.openxmlformats.org/officeDocument/2006/relationships/image" Target="../media/image102.e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101.emf"/><Relationship Id="rId23" Type="http://schemas.openxmlformats.org/officeDocument/2006/relationships/oleObject" Target="../embeddings/Document47.doc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100.wmf"/><Relationship Id="rId2" Type="http://schemas.openxmlformats.org/officeDocument/2006/relationships/image" Target="../media/image91.e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95.wmf"/><Relationship Id="rId1" Type="http://schemas.openxmlformats.org/officeDocument/2006/relationships/oleObject" Target="../embeddings/Document43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emf"/><Relationship Id="rId7" Type="http://schemas.openxmlformats.org/officeDocument/2006/relationships/oleObject" Target="../embeddings/Document1.doc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emf"/><Relationship Id="rId7" Type="http://schemas.openxmlformats.org/officeDocument/2006/relationships/oleObject" Target="../embeddings/Document5.doc"/><Relationship Id="rId6" Type="http://schemas.openxmlformats.org/officeDocument/2006/relationships/image" Target="../media/image11.emf"/><Relationship Id="rId5" Type="http://schemas.openxmlformats.org/officeDocument/2006/relationships/oleObject" Target="../embeddings/Document4.doc"/><Relationship Id="rId4" Type="http://schemas.openxmlformats.org/officeDocument/2006/relationships/image" Target="../media/image10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9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Document2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16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emf"/><Relationship Id="rId3" Type="http://schemas.openxmlformats.org/officeDocument/2006/relationships/oleObject" Target="../embeddings/Document6.doc"/><Relationship Id="rId2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emf"/><Relationship Id="rId7" Type="http://schemas.openxmlformats.org/officeDocument/2006/relationships/oleObject" Target="../embeddings/Document10.doc"/><Relationship Id="rId6" Type="http://schemas.openxmlformats.org/officeDocument/2006/relationships/image" Target="../media/image21.emf"/><Relationship Id="rId5" Type="http://schemas.openxmlformats.org/officeDocument/2006/relationships/oleObject" Target="../embeddings/Document9.doc"/><Relationship Id="rId4" Type="http://schemas.openxmlformats.org/officeDocument/2006/relationships/image" Target="../media/image20.emf"/><Relationship Id="rId3" Type="http://schemas.openxmlformats.org/officeDocument/2006/relationships/oleObject" Target="../embeddings/Document8.doc"/><Relationship Id="rId2" Type="http://schemas.openxmlformats.org/officeDocument/2006/relationships/image" Target="../media/image19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Document7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oleObject" Target="../embeddings/Document13.doc"/><Relationship Id="rId4" Type="http://schemas.openxmlformats.org/officeDocument/2006/relationships/image" Target="../media/image24.emf"/><Relationship Id="rId3" Type="http://schemas.openxmlformats.org/officeDocument/2006/relationships/oleObject" Target="../embeddings/Document12.doc"/><Relationship Id="rId2" Type="http://schemas.openxmlformats.org/officeDocument/2006/relationships/image" Target="../media/image23.emf"/><Relationship Id="rId1" Type="http://schemas.openxmlformats.org/officeDocument/2006/relationships/oleObject" Target="../embeddings/Document11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27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26.emf"/><Relationship Id="rId1" Type="http://schemas.openxmlformats.org/officeDocument/2006/relationships/oleObject" Target="../embeddings/Document14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9.doc"/><Relationship Id="rId8" Type="http://schemas.openxmlformats.org/officeDocument/2006/relationships/image" Target="../media/image32.emf"/><Relationship Id="rId7" Type="http://schemas.openxmlformats.org/officeDocument/2006/relationships/oleObject" Target="../embeddings/Document18.doc"/><Relationship Id="rId6" Type="http://schemas.openxmlformats.org/officeDocument/2006/relationships/image" Target="../media/image31.emf"/><Relationship Id="rId5" Type="http://schemas.openxmlformats.org/officeDocument/2006/relationships/oleObject" Target="../embeddings/Document17.doc"/><Relationship Id="rId4" Type="http://schemas.openxmlformats.org/officeDocument/2006/relationships/image" Target="../media/image30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9.e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5.emf"/><Relationship Id="rId13" Type="http://schemas.openxmlformats.org/officeDocument/2006/relationships/oleObject" Target="../embeddings/Document21.doc"/><Relationship Id="rId12" Type="http://schemas.openxmlformats.org/officeDocument/2006/relationships/image" Target="../media/image34.emf"/><Relationship Id="rId11" Type="http://schemas.openxmlformats.org/officeDocument/2006/relationships/oleObject" Target="../embeddings/Document20.doc"/><Relationship Id="rId10" Type="http://schemas.openxmlformats.org/officeDocument/2006/relationships/image" Target="../media/image3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110"/>
          <p:cNvSpPr/>
          <p:nvPr/>
        </p:nvSpPr>
        <p:spPr>
          <a:xfrm>
            <a:off x="2015067" y="1352551"/>
            <a:ext cx="2366433" cy="5632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rPr>
              <a:t>数据收集</a:t>
            </a:r>
            <a:endParaRPr lang="zh-CN" altLang="en-US" sz="306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" name="WordArt 117"/>
          <p:cNvSpPr>
            <a:spLocks noTextEdit="1"/>
          </p:cNvSpPr>
          <p:nvPr/>
        </p:nvSpPr>
        <p:spPr>
          <a:xfrm>
            <a:off x="5088467" y="2095500"/>
            <a:ext cx="4127500" cy="37253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3065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—包含了总体的有用信息</a:t>
            </a:r>
            <a:endParaRPr lang="zh-CN" altLang="en-US" sz="3065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10"/>
          <p:cNvSpPr/>
          <p:nvPr/>
        </p:nvSpPr>
        <p:spPr>
          <a:xfrm>
            <a:off x="2015067" y="2889251"/>
            <a:ext cx="2175933" cy="5632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rPr>
              <a:t>数据整理</a:t>
            </a:r>
            <a:endParaRPr lang="zh-CN" altLang="en-US" sz="306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" name="WordArt 117"/>
          <p:cNvSpPr>
            <a:spLocks noTextEdit="1"/>
          </p:cNvSpPr>
          <p:nvPr/>
        </p:nvSpPr>
        <p:spPr>
          <a:xfrm>
            <a:off x="5183717" y="3621617"/>
            <a:ext cx="4129616" cy="3831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3065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—提炼数据中包含的信息</a:t>
            </a:r>
            <a:endParaRPr lang="zh-CN" altLang="en-US" sz="3065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10"/>
          <p:cNvSpPr/>
          <p:nvPr/>
        </p:nvSpPr>
        <p:spPr>
          <a:xfrm>
            <a:off x="2063751" y="4265084"/>
            <a:ext cx="6699249" cy="5632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rPr>
              <a:t>统计量 </a:t>
            </a:r>
            <a:r>
              <a:rPr lang="en-US" altLang="zh-CN" sz="3065" b="0" i="1" dirty="0">
                <a:latin typeface="Times New Roman" panose="02020603050405020304" pitchFamily="18" charset="0"/>
                <a:ea typeface="微软雅黑" panose="020B0503020204020204" charset="-122"/>
              </a:rPr>
              <a:t>g</a:t>
            </a:r>
            <a:r>
              <a:rPr lang="en-US" altLang="zh-CN" sz="3065" b="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3065" b="0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3065" b="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3065" b="0" i="1" dirty="0">
                <a:latin typeface="Times New Roman" panose="02020603050405020304" pitchFamily="18" charset="0"/>
                <a:ea typeface="微软雅黑" panose="020B0503020204020204" charset="-122"/>
              </a:rPr>
              <a:t>,  X</a:t>
            </a:r>
            <a:r>
              <a:rPr lang="en-US" altLang="zh-CN" sz="3065" b="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3065" b="0" i="1" dirty="0">
                <a:latin typeface="Times New Roman" panose="02020603050405020304" pitchFamily="18" charset="0"/>
                <a:ea typeface="微软雅黑" panose="020B0503020204020204" charset="-122"/>
              </a:rPr>
              <a:t>, …, X</a:t>
            </a:r>
            <a:r>
              <a:rPr lang="en-US" altLang="zh-CN" sz="3065" b="0" i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sz="3065" b="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en-US" altLang="zh-CN" sz="3065" b="0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rPr>
              <a:t>是随机变量</a:t>
            </a:r>
            <a:endParaRPr lang="zh-CN" altLang="en-US" sz="306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3888317" y="1316567"/>
            <a:ext cx="4779433" cy="577550"/>
            <a:chOff x="2915928" y="1131590"/>
            <a:chExt cx="3584796" cy="433345"/>
          </a:xfrm>
        </p:grpSpPr>
        <p:sp>
          <p:nvSpPr>
            <p:cNvPr id="18439" name="Rectangle 110"/>
            <p:cNvSpPr/>
            <p:nvPr/>
          </p:nvSpPr>
          <p:spPr>
            <a:xfrm>
              <a:off x="3641414" y="1131590"/>
              <a:ext cx="2859310" cy="4226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0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样本</a:t>
              </a:r>
              <a:r>
                <a:rPr lang="zh-CN" altLang="en-US" sz="3065" b="0" dirty="0">
                  <a:solidFill>
                    <a:srgbClr val="0000FF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、</a:t>
              </a:r>
              <a:r>
                <a:rPr lang="zh-CN" altLang="en-US" sz="30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样本观测值</a:t>
              </a:r>
              <a:endParaRPr lang="zh-CN" altLang="en-US" sz="3065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8440" name="Picture 14" descr="G:\ppt\国防科大ppt\数学 图片\箭头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15928" y="1199810"/>
              <a:ext cx="712788" cy="36512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19"/>
          <p:cNvGrpSpPr/>
          <p:nvPr/>
        </p:nvGrpSpPr>
        <p:grpSpPr>
          <a:xfrm>
            <a:off x="3848100" y="2842684"/>
            <a:ext cx="3088217" cy="582597"/>
            <a:chOff x="2885614" y="2031690"/>
            <a:chExt cx="2316314" cy="437133"/>
          </a:xfrm>
        </p:grpSpPr>
        <p:sp>
          <p:nvSpPr>
            <p:cNvPr id="18442" name="Rectangle 110"/>
            <p:cNvSpPr/>
            <p:nvPr/>
          </p:nvSpPr>
          <p:spPr>
            <a:xfrm>
              <a:off x="3620778" y="2031690"/>
              <a:ext cx="1581150" cy="4226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0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统计量</a:t>
              </a:r>
              <a:endParaRPr lang="zh-CN" altLang="en-US" sz="3065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8443" name="Picture 14" descr="G:\ppt\国防科大ppt\数学 图片\箭头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85614" y="2103698"/>
              <a:ext cx="712788" cy="36512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22"/>
          <p:cNvGrpSpPr/>
          <p:nvPr/>
        </p:nvGrpSpPr>
        <p:grpSpPr>
          <a:xfrm>
            <a:off x="2256367" y="5187951"/>
            <a:ext cx="7247467" cy="402167"/>
            <a:chOff x="1690967" y="3732026"/>
            <a:chExt cx="5437317" cy="300789"/>
          </a:xfrm>
        </p:grpSpPr>
        <p:sp>
          <p:nvSpPr>
            <p:cNvPr id="18445" name="WordArt 117"/>
            <p:cNvSpPr>
              <a:spLocks noTextEdit="1"/>
            </p:cNvSpPr>
            <p:nvPr/>
          </p:nvSpPr>
          <p:spPr>
            <a:xfrm>
              <a:off x="2087612" y="3732026"/>
              <a:ext cx="5040672" cy="2880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/>
            </a:bodyPr>
            <a:p>
              <a:pPr algn="ctr"/>
              <a:r>
                <a:rPr lang="zh-CN" altLang="en-US" sz="3065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确定统计量的分布是数理统计的基本问题之一</a:t>
              </a:r>
              <a:endParaRPr lang="zh-CN" altLang="en-US" sz="306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446" name="Picture 15" descr="G:\ppt\国防科大ppt\数学 图片\球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90967" y="3744390"/>
              <a:ext cx="288061" cy="288425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014791" y="543365"/>
          <a:ext cx="7107051" cy="86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3" imgW="4648200" imgH="571500" progId="Word.Document.8">
                  <p:embed/>
                </p:oleObj>
              </mc:Choice>
              <mc:Fallback>
                <p:oleObj name="Document" r:id="rId3" imgW="4648200" imgH="571500" progId="Word.Document.8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791" y="543365"/>
                        <a:ext cx="7107051" cy="864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35165" y="879576"/>
          <a:ext cx="10469329" cy="168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Document" r:id="rId1" imgW="5483225" imgH="889635" progId="Word.Document.8">
                  <p:embed/>
                </p:oleObj>
              </mc:Choice>
              <mc:Fallback>
                <p:oleObj name="Document" r:id="rId1" imgW="5483225" imgH="889635" progId="Word.Document.8">
                  <p:embed/>
                  <p:pic>
                    <p:nvPicPr>
                      <p:cNvPr id="0" name="图片 9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65" y="879576"/>
                        <a:ext cx="10469329" cy="168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58446" y="1944690"/>
          <a:ext cx="8280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Document" r:id="rId3" imgW="5930900" imgH="812800" progId="Word.Document.8">
                  <p:embed/>
                </p:oleObj>
              </mc:Choice>
              <mc:Fallback>
                <p:oleObj name="Document" r:id="rId3" imgW="5930900" imgH="812800" progId="Word.Document.8">
                  <p:embed/>
                  <p:pic>
                    <p:nvPicPr>
                      <p:cNvPr id="0" name="图片 9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46" y="1944690"/>
                        <a:ext cx="8280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69116" y="2869829"/>
          <a:ext cx="7935914" cy="103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Document" r:id="rId5" imgW="5930900" imgH="800100" progId="Word.Document.8">
                  <p:embed/>
                </p:oleObj>
              </mc:Choice>
              <mc:Fallback>
                <p:oleObj name="Document" r:id="rId5" imgW="5930900" imgH="800100" progId="Word.Document.8">
                  <p:embed/>
                  <p:pic>
                    <p:nvPicPr>
                      <p:cNvPr id="0" name="图片 9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116" y="2869829"/>
                        <a:ext cx="7935914" cy="1035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875506" y="4122738"/>
          <a:ext cx="45878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Document" r:id="rId7" imgW="3302000" imgH="825500" progId="Word.Document.8">
                  <p:embed/>
                </p:oleObj>
              </mc:Choice>
              <mc:Fallback>
                <p:oleObj name="Document" r:id="rId7" imgW="3302000" imgH="825500" progId="Word.Document.8">
                  <p:embed/>
                  <p:pic>
                    <p:nvPicPr>
                      <p:cNvPr id="0" name="图片 9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" y="4122738"/>
                        <a:ext cx="45878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665382" y="3804491"/>
          <a:ext cx="47752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Document" r:id="rId9" imgW="3429000" imgH="1371600" progId="Word.Document.8">
                  <p:embed/>
                </p:oleObj>
              </mc:Choice>
              <mc:Fallback>
                <p:oleObj name="Document" r:id="rId9" imgW="3429000" imgH="1371600" progId="Word.Document.8">
                  <p:embed/>
                  <p:pic>
                    <p:nvPicPr>
                      <p:cNvPr id="0" name="图片 9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382" y="3804491"/>
                        <a:ext cx="47752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57311" y="904621"/>
          <a:ext cx="2593508" cy="55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Document" r:id="rId1" imgW="1492250" imgH="321310" progId="Word.Document.8">
                  <p:embed/>
                </p:oleObj>
              </mc:Choice>
              <mc:Fallback>
                <p:oleObj name="Document" r:id="rId1" imgW="1492250" imgH="321310" progId="Word.Document.8">
                  <p:embed/>
                  <p:pic>
                    <p:nvPicPr>
                      <p:cNvPr id="0" name="图片 10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11" y="904621"/>
                        <a:ext cx="2593508" cy="55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07255" y="1457977"/>
          <a:ext cx="100869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Document" r:id="rId3" imgW="5134610" imgH="816610" progId="Word.Document.8">
                  <p:embed/>
                </p:oleObj>
              </mc:Choice>
              <mc:Fallback>
                <p:oleObj name="Document" r:id="rId3" imgW="5134610" imgH="816610" progId="Word.Document.8">
                  <p:embed/>
                  <p:pic>
                    <p:nvPicPr>
                      <p:cNvPr id="0" name="图片 10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55" y="1457977"/>
                        <a:ext cx="100869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146175" y="4276725"/>
          <a:ext cx="102711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Document" r:id="rId5" imgW="5097780" imgH="513715" progId="Word.Document.8">
                  <p:embed/>
                </p:oleObj>
              </mc:Choice>
              <mc:Fallback>
                <p:oleObj name="Document" r:id="rId5" imgW="5097780" imgH="513715" progId="Word.Document.8">
                  <p:embed/>
                  <p:pic>
                    <p:nvPicPr>
                      <p:cNvPr id="0" name="图片 10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276725"/>
                        <a:ext cx="102711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64855" y="3080119"/>
          <a:ext cx="8521341" cy="118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Document" r:id="rId7" imgW="4183380" imgH="587375" progId="Word.Document.8">
                  <p:embed/>
                </p:oleObj>
              </mc:Choice>
              <mc:Fallback>
                <p:oleObj name="Document" r:id="rId7" imgW="4183380" imgH="587375" progId="Word.Document.8">
                  <p:embed/>
                  <p:pic>
                    <p:nvPicPr>
                      <p:cNvPr id="0" name="图片 10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55" y="3080119"/>
                        <a:ext cx="8521341" cy="1186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 bwMode="auto">
          <a:xfrm>
            <a:off x="9178834" y="2976533"/>
            <a:ext cx="2305050" cy="1250950"/>
            <a:chOff x="6408868" y="3404450"/>
            <a:chExt cx="2305518" cy="1251733"/>
          </a:xfrm>
        </p:grpSpPr>
        <p:grpSp>
          <p:nvGrpSpPr>
            <p:cNvPr id="13321" name="Group 13"/>
            <p:cNvGrpSpPr>
              <a:grpSpLocks noChangeAspect="1"/>
            </p:cNvGrpSpPr>
            <p:nvPr/>
          </p:nvGrpSpPr>
          <p:grpSpPr bwMode="auto">
            <a:xfrm>
              <a:off x="6408868" y="3404450"/>
              <a:ext cx="2305518" cy="1251733"/>
              <a:chOff x="2076" y="1548"/>
              <a:chExt cx="3059" cy="1660"/>
            </a:xfrm>
          </p:grpSpPr>
          <p:sp>
            <p:nvSpPr>
              <p:cNvPr id="13324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2076" y="1548"/>
                <a:ext cx="3059" cy="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25" name="Line 15"/>
              <p:cNvSpPr>
                <a:spLocks noChangeShapeType="1"/>
              </p:cNvSpPr>
              <p:nvPr/>
            </p:nvSpPr>
            <p:spPr bwMode="auto">
              <a:xfrm>
                <a:off x="2122" y="2692"/>
                <a:ext cx="27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6" name="Line 16"/>
              <p:cNvSpPr>
                <a:spLocks noChangeShapeType="1"/>
              </p:cNvSpPr>
              <p:nvPr/>
            </p:nvSpPr>
            <p:spPr bwMode="auto">
              <a:xfrm flipV="1">
                <a:off x="3317" y="1592"/>
                <a:ext cx="1" cy="14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27" name="对象 9"/>
              <p:cNvGraphicFramePr>
                <a:graphicFrameLocks noChangeAspect="1"/>
              </p:cNvGraphicFramePr>
              <p:nvPr/>
            </p:nvGraphicFramePr>
            <p:xfrm>
              <a:off x="3748" y="1768"/>
              <a:ext cx="99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0" name="Equation" r:id="rId9" imgW="584200" imgH="203200" progId="Equation.DSMT4">
                      <p:embed/>
                    </p:oleObj>
                  </mc:Choice>
                  <mc:Fallback>
                    <p:oleObj name="Equation" r:id="rId9" imgW="584200" imgH="203200" progId="Equation.DSMT4">
                      <p:embed/>
                      <p:pic>
                        <p:nvPicPr>
                          <p:cNvPr id="0" name="图片 103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" y="1768"/>
                            <a:ext cx="996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8" name="Line 18"/>
              <p:cNvSpPr>
                <a:spLocks noChangeShapeType="1"/>
              </p:cNvSpPr>
              <p:nvPr/>
            </p:nvSpPr>
            <p:spPr bwMode="auto">
              <a:xfrm>
                <a:off x="3317" y="2648"/>
                <a:ext cx="1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9" name="Freeform 19"/>
              <p:cNvSpPr/>
              <p:nvPr/>
            </p:nvSpPr>
            <p:spPr bwMode="auto">
              <a:xfrm>
                <a:off x="2260" y="2036"/>
                <a:ext cx="2369" cy="590"/>
              </a:xfrm>
              <a:custGeom>
                <a:avLst/>
                <a:gdLst>
                  <a:gd name="T0" fmla="*/ 0 w 2461"/>
                  <a:gd name="T1" fmla="*/ 664 h 524"/>
                  <a:gd name="T2" fmla="*/ 874 w 2461"/>
                  <a:gd name="T3" fmla="*/ 79 h 524"/>
                  <a:gd name="T4" fmla="*/ 1300 w 2461"/>
                  <a:gd name="T5" fmla="*/ 190 h 524"/>
                  <a:gd name="T6" fmla="*/ 1747 w 2461"/>
                  <a:gd name="T7" fmla="*/ 107 h 524"/>
                  <a:gd name="T8" fmla="*/ 2280 w 2461"/>
                  <a:gd name="T9" fmla="*/ 664 h 5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61" h="524">
                    <a:moveTo>
                      <a:pt x="0" y="524"/>
                    </a:moveTo>
                    <a:cubicBezTo>
                      <a:pt x="354" y="324"/>
                      <a:pt x="709" y="124"/>
                      <a:pt x="943" y="62"/>
                    </a:cubicBezTo>
                    <a:cubicBezTo>
                      <a:pt x="1177" y="0"/>
                      <a:pt x="1246" y="146"/>
                      <a:pt x="1403" y="150"/>
                    </a:cubicBezTo>
                    <a:cubicBezTo>
                      <a:pt x="1560" y="154"/>
                      <a:pt x="1710" y="22"/>
                      <a:pt x="1886" y="84"/>
                    </a:cubicBezTo>
                    <a:cubicBezTo>
                      <a:pt x="2062" y="146"/>
                      <a:pt x="2365" y="451"/>
                      <a:pt x="2461" y="524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30" name="对象 12"/>
              <p:cNvGraphicFramePr>
                <a:graphicFrameLocks noChangeAspect="1"/>
              </p:cNvGraphicFramePr>
              <p:nvPr/>
            </p:nvGraphicFramePr>
            <p:xfrm>
              <a:off x="3647" y="2619"/>
              <a:ext cx="438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1" name="Equation" r:id="rId11" imgW="177800" imgH="241300" progId="Equation.DSMT4">
                      <p:embed/>
                    </p:oleObj>
                  </mc:Choice>
                  <mc:Fallback>
                    <p:oleObj name="Equation" r:id="rId11" imgW="177800" imgH="241300" progId="Equation.DSMT4">
                      <p:embed/>
                      <p:pic>
                        <p:nvPicPr>
                          <p:cNvPr id="0" name="图片 103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7" y="2619"/>
                            <a:ext cx="438" cy="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1" name="对象 13"/>
              <p:cNvGraphicFramePr>
                <a:graphicFrameLocks noChangeAspect="1"/>
              </p:cNvGraphicFramePr>
              <p:nvPr/>
            </p:nvGraphicFramePr>
            <p:xfrm>
              <a:off x="2973" y="2692"/>
              <a:ext cx="318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2" name="Equation" r:id="rId13" imgW="152400" imgH="177800" progId="Equation.DSMT4">
                      <p:embed/>
                    </p:oleObj>
                  </mc:Choice>
                  <mc:Fallback>
                    <p:oleObj name="Equation" r:id="rId13" imgW="152400" imgH="177800" progId="Equation.DSMT4">
                      <p:embed/>
                      <p:pic>
                        <p:nvPicPr>
                          <p:cNvPr id="0" name="图片 103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3" y="2692"/>
                            <a:ext cx="318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2" name="Freeform 22"/>
              <p:cNvSpPr/>
              <p:nvPr/>
            </p:nvSpPr>
            <p:spPr bwMode="auto">
              <a:xfrm>
                <a:off x="2168" y="2626"/>
                <a:ext cx="92" cy="22"/>
              </a:xfrm>
              <a:custGeom>
                <a:avLst/>
                <a:gdLst>
                  <a:gd name="T0" fmla="*/ 74 w 115"/>
                  <a:gd name="T1" fmla="*/ 0 h 26"/>
                  <a:gd name="T2" fmla="*/ 30 w 115"/>
                  <a:gd name="T3" fmla="*/ 16 h 26"/>
                  <a:gd name="T4" fmla="*/ 0 w 115"/>
                  <a:gd name="T5" fmla="*/ 16 h 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" h="26">
                    <a:moveTo>
                      <a:pt x="115" y="0"/>
                    </a:moveTo>
                    <a:cubicBezTo>
                      <a:pt x="90" y="9"/>
                      <a:pt x="65" y="18"/>
                      <a:pt x="46" y="22"/>
                    </a:cubicBezTo>
                    <a:cubicBezTo>
                      <a:pt x="27" y="26"/>
                      <a:pt x="8" y="22"/>
                      <a:pt x="0" y="22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Freeform 23"/>
              <p:cNvSpPr/>
              <p:nvPr/>
            </p:nvSpPr>
            <p:spPr bwMode="auto">
              <a:xfrm>
                <a:off x="4629" y="2626"/>
                <a:ext cx="69" cy="26"/>
              </a:xfrm>
              <a:custGeom>
                <a:avLst/>
                <a:gdLst>
                  <a:gd name="T0" fmla="*/ 0 w 69"/>
                  <a:gd name="T1" fmla="*/ 0 h 26"/>
                  <a:gd name="T2" fmla="*/ 46 w 69"/>
                  <a:gd name="T3" fmla="*/ 22 h 26"/>
                  <a:gd name="T4" fmla="*/ 69 w 69"/>
                  <a:gd name="T5" fmla="*/ 22 h 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9" h="26">
                    <a:moveTo>
                      <a:pt x="0" y="0"/>
                    </a:moveTo>
                    <a:cubicBezTo>
                      <a:pt x="17" y="9"/>
                      <a:pt x="35" y="18"/>
                      <a:pt x="46" y="22"/>
                    </a:cubicBezTo>
                    <a:cubicBezTo>
                      <a:pt x="57" y="26"/>
                      <a:pt x="65" y="22"/>
                      <a:pt x="69" y="22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34" name="对象 16"/>
              <p:cNvGraphicFramePr>
                <a:graphicFrameLocks noChangeAspect="1"/>
              </p:cNvGraphicFramePr>
              <p:nvPr/>
            </p:nvGraphicFramePr>
            <p:xfrm>
              <a:off x="2971" y="1548"/>
              <a:ext cx="347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3" name="Equation" r:id="rId15" imgW="139700" imgH="165100" progId="Equation.DSMT4">
                      <p:embed/>
                    </p:oleObj>
                  </mc:Choice>
                  <mc:Fallback>
                    <p:oleObj name="Equation" r:id="rId15" imgW="139700" imgH="165100" progId="Equation.DSMT4">
                      <p:embed/>
                      <p:pic>
                        <p:nvPicPr>
                          <p:cNvPr id="0" name="图片 103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1548"/>
                            <a:ext cx="347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5" name="对象 17"/>
              <p:cNvGraphicFramePr>
                <a:graphicFrameLocks noChangeAspect="1"/>
              </p:cNvGraphicFramePr>
              <p:nvPr/>
            </p:nvGraphicFramePr>
            <p:xfrm>
              <a:off x="4613" y="269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4" name="Equation" r:id="rId17" imgW="127000" imgH="139700" progId="Equation.DSMT4">
                      <p:embed/>
                    </p:oleObj>
                  </mc:Choice>
                  <mc:Fallback>
                    <p:oleObj name="Equation" r:id="rId17" imgW="127000" imgH="139700" progId="Equation.DSMT4">
                      <p:embed/>
                      <p:pic>
                        <p:nvPicPr>
                          <p:cNvPr id="0" name="图片 103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3" y="269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6" name="Line 26"/>
              <p:cNvSpPr>
                <a:spLocks noChangeShapeType="1"/>
              </p:cNvSpPr>
              <p:nvPr/>
            </p:nvSpPr>
            <p:spPr bwMode="auto">
              <a:xfrm>
                <a:off x="3780" y="2169"/>
                <a:ext cx="1" cy="50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88903" y="3876515"/>
              <a:ext cx="783804" cy="369332"/>
            </a:xfrm>
            <a:prstGeom prst="rect">
              <a:avLst/>
            </a:prstGeom>
            <a:blipFill rotWithShape="0">
              <a:blip r:embed="rId19"/>
              <a:stretch>
                <a:fillRect b="-8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1" name="矩形 2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61738" y="3869316"/>
              <a:ext cx="379848" cy="369332"/>
            </a:xfrm>
            <a:prstGeom prst="rect">
              <a:avLst/>
            </a:prstGeom>
            <a:blipFill rotWithShape="0">
              <a:blip r:embed="rId20"/>
              <a:stretch>
                <a:fillRect b="-8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1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02044" y="946545"/>
          <a:ext cx="7603004" cy="54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Document" r:id="rId3" imgW="3843655" imgH="275590" progId="Word.Document.8">
                  <p:embed/>
                </p:oleObj>
              </mc:Choice>
              <mc:Fallback>
                <p:oleObj name="Document" r:id="rId3" imgW="3843655" imgH="275590" progId="Word.Document.8">
                  <p:embed/>
                  <p:pic>
                    <p:nvPicPr>
                      <p:cNvPr id="0" name="图片 11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044" y="946545"/>
                        <a:ext cx="7603004" cy="543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95350" y="1509713"/>
          <a:ext cx="58197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Document" r:id="rId5" imgW="2966720" imgH="847090" progId="Word.Document.8">
                  <p:embed/>
                </p:oleObj>
              </mc:Choice>
              <mc:Fallback>
                <p:oleObj name="Document" r:id="rId5" imgW="2966720" imgH="847090" progId="Word.Document.8">
                  <p:embed/>
                  <p:pic>
                    <p:nvPicPr>
                      <p:cNvPr id="0" name="图片 11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509713"/>
                        <a:ext cx="5819775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81624" y="3206001"/>
          <a:ext cx="6244944" cy="87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Document" r:id="rId7" imgW="3220085" imgH="449580" progId="Word.Document.8">
                  <p:embed/>
                </p:oleObj>
              </mc:Choice>
              <mc:Fallback>
                <p:oleObj name="Document" r:id="rId7" imgW="3220085" imgH="449580" progId="Word.Document.8">
                  <p:embed/>
                  <p:pic>
                    <p:nvPicPr>
                      <p:cNvPr id="0" name="图片 11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24" y="3206001"/>
                        <a:ext cx="6244944" cy="87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 noChangeAspect="1"/>
          </p:cNvGrpSpPr>
          <p:nvPr/>
        </p:nvGrpSpPr>
        <p:grpSpPr bwMode="auto">
          <a:xfrm>
            <a:off x="7109385" y="1322389"/>
            <a:ext cx="2833688" cy="1801812"/>
            <a:chOff x="2466" y="770"/>
            <a:chExt cx="2967" cy="1889"/>
          </a:xfrm>
        </p:grpSpPr>
        <p:sp>
          <p:nvSpPr>
            <p:cNvPr id="14348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4349" name="Group 8"/>
            <p:cNvGrpSpPr/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14363" name="Freeform 9"/>
              <p:cNvSpPr/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Freeform 10"/>
              <p:cNvSpPr/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1" name="Object 12"/>
            <p:cNvGraphicFramePr>
              <a:graphicFrameLocks noChangeAspect="1"/>
            </p:cNvGraphicFramePr>
            <p:nvPr/>
          </p:nvGraphicFramePr>
          <p:xfrm>
            <a:off x="5130" y="2177"/>
            <a:ext cx="2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" name="Equation" r:id="rId9" imgW="127000" imgH="139700" progId="Equation.DSMT4">
                    <p:embed/>
                  </p:oleObj>
                </mc:Choice>
                <mc:Fallback>
                  <p:oleObj name="Equation" r:id="rId9" imgW="127000" imgH="139700" progId="Equation.DSMT4">
                    <p:embed/>
                    <p:pic>
                      <p:nvPicPr>
                        <p:cNvPr id="0" name="图片 11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177"/>
                          <a:ext cx="2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 flipV="1">
              <a:off x="3875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3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" name="Equation" r:id="rId11" imgW="152400" imgH="177800" progId="Equation.DSMT4">
                    <p:embed/>
                  </p:oleObj>
                </mc:Choice>
                <mc:Fallback>
                  <p:oleObj name="Equation" r:id="rId11" imgW="152400" imgH="177800" progId="Equation.DSMT4">
                    <p:embed/>
                    <p:pic>
                      <p:nvPicPr>
                        <p:cNvPr id="0" name="图片 11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5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4" name="Equation" r:id="rId13" imgW="139700" imgH="165100" progId="Equation.DSMT4">
                    <p:embed/>
                  </p:oleObj>
                </mc:Choice>
                <mc:Fallback>
                  <p:oleObj name="Equation" r:id="rId13" imgW="139700" imgH="165100" progId="Equation.DSMT4">
                    <p:embed/>
                    <p:pic>
                      <p:nvPicPr>
                        <p:cNvPr id="0" name="图片 11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6"/>
            <p:cNvGraphicFramePr>
              <a:graphicFrameLocks noChangeAspect="1"/>
            </p:cNvGraphicFramePr>
            <p:nvPr/>
          </p:nvGraphicFramePr>
          <p:xfrm>
            <a:off x="2842" y="2132"/>
            <a:ext cx="5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5" name="Equation" r:id="rId15" imgW="330200" imgH="228600" progId="Equation.DSMT4">
                    <p:embed/>
                  </p:oleObj>
                </mc:Choice>
                <mc:Fallback>
                  <p:oleObj name="Equation" r:id="rId15" imgW="330200" imgH="228600" progId="Equation.DSMT4">
                    <p:embed/>
                    <p:pic>
                      <p:nvPicPr>
                        <p:cNvPr id="0" name="图片 11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2132"/>
                          <a:ext cx="53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7"/>
            <p:cNvGraphicFramePr>
              <a:graphicFrameLocks noChangeAspect="1"/>
            </p:cNvGraphicFramePr>
            <p:nvPr/>
          </p:nvGraphicFramePr>
          <p:xfrm>
            <a:off x="4437" y="2097"/>
            <a:ext cx="38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6" name="Equation" r:id="rId17" imgW="215900" imgH="228600" progId="Equation.DSMT4">
                    <p:embed/>
                  </p:oleObj>
                </mc:Choice>
                <mc:Fallback>
                  <p:oleObj name="Equation" r:id="rId17" imgW="215900" imgH="228600" progId="Equation.DSMT4">
                    <p:embed/>
                    <p:pic>
                      <p:nvPicPr>
                        <p:cNvPr id="0" name="图片 11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097"/>
                          <a:ext cx="38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57" name="AutoShape 18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19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9" name="Line 20"/>
            <p:cNvSpPr>
              <a:spLocks noChangeShapeType="1"/>
            </p:cNvSpPr>
            <p:nvPr/>
          </p:nvSpPr>
          <p:spPr bwMode="auto">
            <a:xfrm flipH="1">
              <a:off x="4667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0" name="Object 21"/>
            <p:cNvGraphicFramePr>
              <a:graphicFrameLocks noChangeAspect="1"/>
            </p:cNvGraphicFramePr>
            <p:nvPr/>
          </p:nvGraphicFramePr>
          <p:xfrm>
            <a:off x="4892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7" name="Equation" r:id="rId19" imgW="152400" imgH="139700" progId="Equation.DSMT4">
                    <p:embed/>
                  </p:oleObj>
                </mc:Choice>
                <mc:Fallback>
                  <p:oleObj name="Equation" r:id="rId19" imgW="152400" imgH="139700" progId="Equation.DSMT4">
                    <p:embed/>
                    <p:pic>
                      <p:nvPicPr>
                        <p:cNvPr id="0" name="图片 11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22"/>
            <p:cNvGraphicFramePr>
              <a:graphicFrameLocks noChangeAspect="1"/>
            </p:cNvGraphicFramePr>
            <p:nvPr/>
          </p:nvGraphicFramePr>
          <p:xfrm>
            <a:off x="2647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8" name="Equation" r:id="rId21" imgW="152400" imgH="139700" progId="Equation.DSMT4">
                    <p:embed/>
                  </p:oleObj>
                </mc:Choice>
                <mc:Fallback>
                  <p:oleObj name="Equation" r:id="rId21" imgW="152400" imgH="139700" progId="Equation.DSMT4">
                    <p:embed/>
                    <p:pic>
                      <p:nvPicPr>
                        <p:cNvPr id="0" name="图片 11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23"/>
            <p:cNvSpPr>
              <a:spLocks noChangeShapeType="1"/>
            </p:cNvSpPr>
            <p:nvPr/>
          </p:nvSpPr>
          <p:spPr bwMode="auto">
            <a:xfrm>
              <a:off x="2842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1494118" y="3746382"/>
          <a:ext cx="55292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Document" r:id="rId23" imgW="2871470" imgH="431165" progId="Word.Document.8">
                  <p:embed/>
                </p:oleObj>
              </mc:Choice>
              <mc:Fallback>
                <p:oleObj name="Document" r:id="rId23" imgW="2871470" imgH="431165" progId="Word.Document.8">
                  <p:embed/>
                  <p:pic>
                    <p:nvPicPr>
                      <p:cNvPr id="0" name="图片 11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18" y="3746382"/>
                        <a:ext cx="55292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1460500" y="4295775"/>
          <a:ext cx="97980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Document" r:id="rId25" imgW="4801235" imgH="449580" progId="Word.Document.8">
                  <p:embed/>
                </p:oleObj>
              </mc:Choice>
              <mc:Fallback>
                <p:oleObj name="Document" r:id="rId25" imgW="4801235" imgH="449580" progId="Word.Document.8">
                  <p:embed/>
                  <p:pic>
                    <p:nvPicPr>
                      <p:cNvPr id="0" name="图片 11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295775"/>
                        <a:ext cx="9798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3417794" y="5109088"/>
          <a:ext cx="47609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Document" r:id="rId27" imgW="1835150" imgH="269240" progId="Word.Document.8">
                  <p:embed/>
                </p:oleObj>
              </mc:Choice>
              <mc:Fallback>
                <p:oleObj name="Document" r:id="rId27" imgW="1835150" imgH="269240" progId="Word.Document.8">
                  <p:embed/>
                  <p:pic>
                    <p:nvPicPr>
                      <p:cNvPr id="0" name="图片 11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794" y="5109088"/>
                        <a:ext cx="47609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5408584" y="2850776"/>
            <a:ext cx="2005945" cy="5995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8626" y="760343"/>
          <a:ext cx="10837862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Document" r:id="rId1" imgW="5697220" imgH="1348740" progId="Word.Document.8">
                  <p:embed/>
                </p:oleObj>
              </mc:Choice>
              <mc:Fallback>
                <p:oleObj name="Document" r:id="rId1" imgW="5697220" imgH="1348740" progId="Word.Document.8">
                  <p:embed/>
                  <p:pic>
                    <p:nvPicPr>
                      <p:cNvPr id="0" name="图片 1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26" y="760343"/>
                        <a:ext cx="10837862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67073" y="3030843"/>
          <a:ext cx="522128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Document" r:id="rId3" imgW="2626995" imgH="1192530" progId="Word.Document.8">
                  <p:embed/>
                </p:oleObj>
              </mc:Choice>
              <mc:Fallback>
                <p:oleObj name="Document" r:id="rId3" imgW="2626995" imgH="1192530" progId="Word.Document.8">
                  <p:embed/>
                  <p:pic>
                    <p:nvPicPr>
                      <p:cNvPr id="0" name="图片 12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73" y="3030843"/>
                        <a:ext cx="5221287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6905251" y="3427881"/>
            <a:ext cx="2852738" cy="1801813"/>
            <a:chOff x="2466" y="770"/>
            <a:chExt cx="2987" cy="1889"/>
          </a:xfrm>
        </p:grpSpPr>
        <p:sp>
          <p:nvSpPr>
            <p:cNvPr id="15367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5368" name="Group 8"/>
            <p:cNvGrpSpPr/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15381" name="Freeform 9"/>
              <p:cNvSpPr/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Freeform 10"/>
              <p:cNvSpPr/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9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0" name="Object 12"/>
            <p:cNvGraphicFramePr>
              <a:graphicFrameLocks noChangeAspect="1"/>
            </p:cNvGraphicFramePr>
            <p:nvPr/>
          </p:nvGraphicFramePr>
          <p:xfrm>
            <a:off x="5130" y="2177"/>
            <a:ext cx="2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" name="Equation" r:id="rId5" imgW="127000" imgH="139700" progId="Equation.DSMT4">
                    <p:embed/>
                  </p:oleObj>
                </mc:Choice>
                <mc:Fallback>
                  <p:oleObj name="Equation" r:id="rId5" imgW="127000" imgH="139700" progId="Equation.DSMT4">
                    <p:embed/>
                    <p:pic>
                      <p:nvPicPr>
                        <p:cNvPr id="0" name="图片 12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177"/>
                          <a:ext cx="2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Line 13"/>
            <p:cNvSpPr>
              <a:spLocks noChangeShapeType="1"/>
            </p:cNvSpPr>
            <p:nvPr/>
          </p:nvSpPr>
          <p:spPr bwMode="auto">
            <a:xfrm flipV="1">
              <a:off x="3875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2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" name="Equation" r:id="rId7" imgW="152400" imgH="177800" progId="Equation.DSMT4">
                    <p:embed/>
                  </p:oleObj>
                </mc:Choice>
                <mc:Fallback>
                  <p:oleObj name="Equation" r:id="rId7" imgW="152400" imgH="177800" progId="Equation.DSMT4">
                    <p:embed/>
                    <p:pic>
                      <p:nvPicPr>
                        <p:cNvPr id="0" name="图片 12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5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" name="Equation" r:id="rId9" imgW="139700" imgH="165100" progId="Equation.DSMT4">
                    <p:embed/>
                  </p:oleObj>
                </mc:Choice>
                <mc:Fallback>
                  <p:oleObj name="Equation" r:id="rId9" imgW="139700" imgH="165100" progId="Equation.DSMT4">
                    <p:embed/>
                    <p:pic>
                      <p:nvPicPr>
                        <p:cNvPr id="0" name="图片 12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6"/>
            <p:cNvGraphicFramePr>
              <a:graphicFrameLocks noChangeAspect="1"/>
            </p:cNvGraphicFramePr>
            <p:nvPr/>
          </p:nvGraphicFramePr>
          <p:xfrm>
            <a:off x="2935" y="2197"/>
            <a:ext cx="35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0" name="Equation" r:id="rId11" imgW="215900" imgH="139700" progId="Equation.DSMT4">
                    <p:embed/>
                  </p:oleObj>
                </mc:Choice>
                <mc:Fallback>
                  <p:oleObj name="Equation" r:id="rId11" imgW="215900" imgH="139700" progId="Equation.DSMT4">
                    <p:embed/>
                    <p:pic>
                      <p:nvPicPr>
                        <p:cNvPr id="0" name="图片 12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2197"/>
                          <a:ext cx="35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17"/>
            <p:cNvGraphicFramePr>
              <a:graphicFrameLocks noChangeAspect="1"/>
            </p:cNvGraphicFramePr>
            <p:nvPr/>
          </p:nvGraphicFramePr>
          <p:xfrm>
            <a:off x="4514" y="2167"/>
            <a:ext cx="22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" name="Equation" r:id="rId13" imgW="127000" imgH="139700" progId="Equation.DSMT4">
                    <p:embed/>
                  </p:oleObj>
                </mc:Choice>
                <mc:Fallback>
                  <p:oleObj name="Equation" r:id="rId13" imgW="127000" imgH="139700" progId="Equation.DSMT4">
                    <p:embed/>
                    <p:pic>
                      <p:nvPicPr>
                        <p:cNvPr id="0" name="图片 12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2167"/>
                          <a:ext cx="22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76" name="AutoShape 18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19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 flipH="1">
              <a:off x="4842" y="1795"/>
              <a:ext cx="75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9" name="Object 21"/>
            <p:cNvGraphicFramePr>
              <a:graphicFrameLocks noChangeAspect="1"/>
            </p:cNvGraphicFramePr>
            <p:nvPr/>
          </p:nvGraphicFramePr>
          <p:xfrm>
            <a:off x="3711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" name="Equation" r:id="rId15" imgW="152400" imgH="139700" progId="Equation.DSMT4">
                    <p:embed/>
                  </p:oleObj>
                </mc:Choice>
                <mc:Fallback>
                  <p:oleObj name="Equation" r:id="rId15" imgW="152400" imgH="139700" progId="Equation.DSMT4">
                    <p:embed/>
                    <p:pic>
                      <p:nvPicPr>
                        <p:cNvPr id="0" name="图片 12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2"/>
            <p:cNvGraphicFramePr>
              <a:graphicFrameLocks noChangeAspect="1"/>
            </p:cNvGraphicFramePr>
            <p:nvPr/>
          </p:nvGraphicFramePr>
          <p:xfrm>
            <a:off x="4810" y="1346"/>
            <a:ext cx="643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" name="Equation" r:id="rId17" imgW="355600" imgH="393065" progId="Equation.DSMT4">
                    <p:embed/>
                  </p:oleObj>
                </mc:Choice>
                <mc:Fallback>
                  <p:oleObj name="Equation" r:id="rId17" imgW="355600" imgH="393065" progId="Equation.DSMT4">
                    <p:embed/>
                    <p:pic>
                      <p:nvPicPr>
                        <p:cNvPr id="0" name="图片 12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346"/>
                          <a:ext cx="643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46180" y="893434"/>
          <a:ext cx="7608140" cy="60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Document" r:id="rId1" imgW="3843655" imgH="307975" progId="Word.Document.8">
                  <p:embed/>
                </p:oleObj>
              </mc:Choice>
              <mc:Fallback>
                <p:oleObj name="Document" r:id="rId1" imgW="3843655" imgH="307975" progId="Word.Document.8">
                  <p:embed/>
                  <p:pic>
                    <p:nvPicPr>
                      <p:cNvPr id="0" name="图片 13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80" y="893434"/>
                        <a:ext cx="7608140" cy="603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76300" y="1292225"/>
          <a:ext cx="54038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Document" r:id="rId3" imgW="2788920" imgH="920750" progId="Word.Document.8">
                  <p:embed/>
                </p:oleObj>
              </mc:Choice>
              <mc:Fallback>
                <p:oleObj name="Document" r:id="rId3" imgW="2788920" imgH="920750" progId="Word.Document.8">
                  <p:embed/>
                  <p:pic>
                    <p:nvPicPr>
                      <p:cNvPr id="0" name="图片 13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292225"/>
                        <a:ext cx="54038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76300" y="3153732"/>
          <a:ext cx="6537078" cy="8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Document" r:id="rId5" imgW="3324225" imgH="419100" progId="Word.Document.8">
                  <p:embed/>
                </p:oleObj>
              </mc:Choice>
              <mc:Fallback>
                <p:oleObj name="Document" r:id="rId5" imgW="3324225" imgH="419100" progId="Word.Document.8">
                  <p:embed/>
                  <p:pic>
                    <p:nvPicPr>
                      <p:cNvPr id="0" name="图片 13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153732"/>
                        <a:ext cx="6537078" cy="8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465263" y="3938588"/>
          <a:ext cx="100536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Document" r:id="rId7" imgW="5085715" imgH="975360" progId="Word.Document.8">
                  <p:embed/>
                </p:oleObj>
              </mc:Choice>
              <mc:Fallback>
                <p:oleObj name="Document" r:id="rId7" imgW="5085715" imgH="975360" progId="Word.Document.8">
                  <p:embed/>
                  <p:pic>
                    <p:nvPicPr>
                      <p:cNvPr id="0" name="图片 13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938588"/>
                        <a:ext cx="100536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6137276" y="1265239"/>
            <a:ext cx="4041775" cy="1550987"/>
            <a:chOff x="1753" y="770"/>
            <a:chExt cx="4432" cy="1700"/>
          </a:xfrm>
        </p:grpSpPr>
        <p:sp>
          <p:nvSpPr>
            <p:cNvPr id="16395" name="AutoShape 15"/>
            <p:cNvSpPr>
              <a:spLocks noChangeAspect="1" noChangeArrowheads="1"/>
            </p:cNvSpPr>
            <p:nvPr/>
          </p:nvSpPr>
          <p:spPr bwMode="auto">
            <a:xfrm>
              <a:off x="1753" y="770"/>
              <a:ext cx="4432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6396" name="Group 16"/>
            <p:cNvGrpSpPr/>
            <p:nvPr/>
          </p:nvGrpSpPr>
          <p:grpSpPr bwMode="auto">
            <a:xfrm>
              <a:off x="2314" y="1180"/>
              <a:ext cx="3119" cy="830"/>
              <a:chOff x="2973" y="1086"/>
              <a:chExt cx="1817" cy="830"/>
            </a:xfrm>
          </p:grpSpPr>
          <p:sp>
            <p:nvSpPr>
              <p:cNvPr id="16409" name="Freeform 17"/>
              <p:cNvSpPr/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Freeform 18"/>
              <p:cNvSpPr/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2155" y="2093"/>
              <a:ext cx="351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21"/>
            <p:cNvSpPr>
              <a:spLocks noChangeShapeType="1"/>
            </p:cNvSpPr>
            <p:nvPr/>
          </p:nvSpPr>
          <p:spPr bwMode="auto">
            <a:xfrm flipV="1">
              <a:off x="3902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9" name="Object 22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7" name="Equation" r:id="rId9" imgW="152400" imgH="177800" progId="Equation.DSMT4">
                    <p:embed/>
                  </p:oleObj>
                </mc:Choice>
                <mc:Fallback>
                  <p:oleObj name="Equation" r:id="rId9" imgW="152400" imgH="177800" progId="Equation.DSMT4">
                    <p:embed/>
                    <p:pic>
                      <p:nvPicPr>
                        <p:cNvPr id="0" name="图片 13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23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Equation" r:id="rId11" imgW="139700" imgH="165100" progId="Equation.DSMT4">
                    <p:embed/>
                  </p:oleObj>
                </mc:Choice>
                <mc:Fallback>
                  <p:oleObj name="Equation" r:id="rId11" imgW="139700" imgH="165100" progId="Equation.DSMT4">
                    <p:embed/>
                    <p:pic>
                      <p:nvPicPr>
                        <p:cNvPr id="0" name="图片 13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24"/>
            <p:cNvGraphicFramePr>
              <a:graphicFrameLocks noChangeAspect="1"/>
            </p:cNvGraphicFramePr>
            <p:nvPr/>
          </p:nvGraphicFramePr>
          <p:xfrm>
            <a:off x="2590" y="2132"/>
            <a:ext cx="72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13" imgW="444500" imgH="228600" progId="Equation.DSMT4">
                    <p:embed/>
                  </p:oleObj>
                </mc:Choice>
                <mc:Fallback>
                  <p:oleObj name="Equation" r:id="rId13" imgW="444500" imgH="228600" progId="Equation.DSMT4">
                    <p:embed/>
                    <p:pic>
                      <p:nvPicPr>
                        <p:cNvPr id="0" name="图片 13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" y="2132"/>
                          <a:ext cx="72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25"/>
            <p:cNvGraphicFramePr>
              <a:graphicFrameLocks noChangeAspect="1"/>
            </p:cNvGraphicFramePr>
            <p:nvPr/>
          </p:nvGraphicFramePr>
          <p:xfrm>
            <a:off x="4536" y="2097"/>
            <a:ext cx="62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Equation" r:id="rId15" imgW="355600" imgH="228600" progId="Equation.DSMT4">
                    <p:embed/>
                  </p:oleObj>
                </mc:Choice>
                <mc:Fallback>
                  <p:oleObj name="Equation" r:id="rId15" imgW="355600" imgH="228600" progId="Equation.DSMT4">
                    <p:embed/>
                    <p:pic>
                      <p:nvPicPr>
                        <p:cNvPr id="0" name="图片 134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097"/>
                          <a:ext cx="62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403" name="AutoShape 26"/>
            <p:cNvCxnSpPr>
              <a:cxnSpLocks noChangeShapeType="1"/>
            </p:cNvCxnSpPr>
            <p:nvPr/>
          </p:nvCxnSpPr>
          <p:spPr bwMode="auto">
            <a:xfrm>
              <a:off x="4795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27"/>
            <p:cNvCxnSpPr>
              <a:cxnSpLocks noChangeShapeType="1"/>
            </p:cNvCxnSpPr>
            <p:nvPr/>
          </p:nvCxnSpPr>
          <p:spPr bwMode="auto">
            <a:xfrm>
              <a:off x="297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5" name="Line 28"/>
            <p:cNvSpPr>
              <a:spLocks noChangeShapeType="1"/>
            </p:cNvSpPr>
            <p:nvPr/>
          </p:nvSpPr>
          <p:spPr bwMode="auto">
            <a:xfrm flipH="1">
              <a:off x="4991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6" name="Object 29"/>
            <p:cNvGraphicFramePr>
              <a:graphicFrameLocks noChangeAspect="1"/>
            </p:cNvGraphicFramePr>
            <p:nvPr/>
          </p:nvGraphicFramePr>
          <p:xfrm>
            <a:off x="5216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Equation" r:id="rId17" imgW="152400" imgH="139700" progId="Equation.DSMT4">
                    <p:embed/>
                  </p:oleObj>
                </mc:Choice>
                <mc:Fallback>
                  <p:oleObj name="Equation" r:id="rId17" imgW="152400" imgH="139700" progId="Equation.DSMT4">
                    <p:embed/>
                    <p:pic>
                      <p:nvPicPr>
                        <p:cNvPr id="0" name="图片 13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30"/>
            <p:cNvGraphicFramePr>
              <a:graphicFrameLocks noChangeAspect="1"/>
            </p:cNvGraphicFramePr>
            <p:nvPr/>
          </p:nvGraphicFramePr>
          <p:xfrm>
            <a:off x="2350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2" name="Equation" r:id="rId19" imgW="152400" imgH="139700" progId="Equation.DSMT4">
                    <p:embed/>
                  </p:oleObj>
                </mc:Choice>
                <mc:Fallback>
                  <p:oleObj name="Equation" r:id="rId19" imgW="152400" imgH="139700" progId="Equation.DSMT4">
                    <p:embed/>
                    <p:pic>
                      <p:nvPicPr>
                        <p:cNvPr id="0" name="图片 13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Line 31"/>
            <p:cNvSpPr>
              <a:spLocks noChangeShapeType="1"/>
            </p:cNvSpPr>
            <p:nvPr/>
          </p:nvSpPr>
          <p:spPr bwMode="auto">
            <a:xfrm>
              <a:off x="2545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367" name="Object 32"/>
          <p:cNvGraphicFramePr>
            <a:graphicFrameLocks noChangeAspect="1"/>
          </p:cNvGraphicFramePr>
          <p:nvPr/>
        </p:nvGraphicFramePr>
        <p:xfrm>
          <a:off x="9494838" y="2527301"/>
          <a:ext cx="2413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21" imgW="127000" imgH="139700" progId="Equation.DSMT4">
                  <p:embed/>
                </p:oleObj>
              </mc:Choice>
              <mc:Fallback>
                <p:oleObj name="Equation" r:id="rId21" imgW="127000" imgH="139700" progId="Equation.DSMT4">
                  <p:embed/>
                  <p:pic>
                    <p:nvPicPr>
                      <p:cNvPr id="0" name="图片 13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838" y="2527301"/>
                        <a:ext cx="2413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flipV="1">
            <a:off x="6435726" y="2760664"/>
            <a:ext cx="652463" cy="5810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04658" y="890944"/>
          <a:ext cx="7654177" cy="57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Document" r:id="rId1" imgW="3843655" imgH="292735" progId="Word.Document.8">
                  <p:embed/>
                </p:oleObj>
              </mc:Choice>
              <mc:Fallback>
                <p:oleObj name="Document" r:id="rId1" imgW="3843655" imgH="292735" progId="Word.Document.8">
                  <p:embed/>
                  <p:pic>
                    <p:nvPicPr>
                      <p:cNvPr id="0" name="图片 14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658" y="890944"/>
                        <a:ext cx="7654177" cy="574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20457" y="1421373"/>
          <a:ext cx="745013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Document" r:id="rId3" imgW="3999865" imgH="908050" progId="Word.Document.8">
                  <p:embed/>
                </p:oleObj>
              </mc:Choice>
              <mc:Fallback>
                <p:oleObj name="Document" r:id="rId3" imgW="3999865" imgH="908050" progId="Word.Document.8">
                  <p:embed/>
                  <p:pic>
                    <p:nvPicPr>
                      <p:cNvPr id="0" name="图片 14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57" y="1421373"/>
                        <a:ext cx="7450138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24939" y="3145485"/>
          <a:ext cx="108664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Document" r:id="rId5" imgW="5712460" imgH="471170" progId="Word.Document.8">
                  <p:embed/>
                </p:oleObj>
              </mc:Choice>
              <mc:Fallback>
                <p:oleObj name="Document" r:id="rId5" imgW="5712460" imgH="471170" progId="Word.Document.8">
                  <p:embed/>
                  <p:pic>
                    <p:nvPicPr>
                      <p:cNvPr id="0" name="图片 14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39" y="3145485"/>
                        <a:ext cx="108664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70106" y="3778142"/>
          <a:ext cx="101155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Document" r:id="rId7" imgW="5021580" imgH="770890" progId="Word.Document.8">
                  <p:embed/>
                </p:oleObj>
              </mc:Choice>
              <mc:Fallback>
                <p:oleObj name="Document" r:id="rId7" imgW="5021580" imgH="770890" progId="Word.Document.8">
                  <p:embed/>
                  <p:pic>
                    <p:nvPicPr>
                      <p:cNvPr id="0" name="图片 14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106" y="3778142"/>
                        <a:ext cx="1011555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6627532" y="1217251"/>
            <a:ext cx="3430868" cy="1861288"/>
            <a:chOff x="2494" y="717"/>
            <a:chExt cx="3482" cy="1890"/>
          </a:xfrm>
        </p:grpSpPr>
        <p:sp>
          <p:nvSpPr>
            <p:cNvPr id="17418" name="AutoShape 15"/>
            <p:cNvSpPr>
              <a:spLocks noChangeAspect="1" noChangeArrowheads="1"/>
            </p:cNvSpPr>
            <p:nvPr/>
          </p:nvSpPr>
          <p:spPr bwMode="auto">
            <a:xfrm>
              <a:off x="2494" y="717"/>
              <a:ext cx="3482" cy="18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7419" name="Line 17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8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3" name="Object 21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1" name="Equation" r:id="rId9" imgW="152400" imgH="177800" progId="Equation.DSMT4">
                    <p:embed/>
                  </p:oleObj>
                </mc:Choice>
                <mc:Fallback>
                  <p:oleObj name="Equation" r:id="rId9" imgW="152400" imgH="177800" progId="Equation.DSMT4">
                    <p:embed/>
                    <p:pic>
                      <p:nvPicPr>
                        <p:cNvPr id="0" name="图片 14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22"/>
            <p:cNvGraphicFramePr>
              <a:graphicFrameLocks noChangeAspect="1"/>
            </p:cNvGraphicFramePr>
            <p:nvPr/>
          </p:nvGraphicFramePr>
          <p:xfrm>
            <a:off x="3018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2" name="Equation" r:id="rId11" imgW="139700" imgH="165100" progId="Equation.DSMT4">
                    <p:embed/>
                  </p:oleObj>
                </mc:Choice>
                <mc:Fallback>
                  <p:oleObj name="Equation" r:id="rId11" imgW="139700" imgH="165100" progId="Equation.DSMT4">
                    <p:embed/>
                    <p:pic>
                      <p:nvPicPr>
                        <p:cNvPr id="0" name="图片 14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Freeform 23"/>
            <p:cNvSpPr/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5491 w 2032"/>
                <a:gd name="T3" fmla="*/ 863 h 1021"/>
                <a:gd name="T4" fmla="*/ 23997 w 2032"/>
                <a:gd name="T5" fmla="*/ 53 h 1021"/>
                <a:gd name="T6" fmla="*/ 61227 w 2032"/>
                <a:gd name="T7" fmla="*/ 545 h 1021"/>
                <a:gd name="T8" fmla="*/ 81364 w 2032"/>
                <a:gd name="T9" fmla="*/ 760 h 1021"/>
                <a:gd name="T10" fmla="*/ 115406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6" name="Object 24"/>
            <p:cNvGraphicFramePr>
              <a:graphicFrameLocks noChangeAspect="1"/>
            </p:cNvGraphicFramePr>
            <p:nvPr/>
          </p:nvGraphicFramePr>
          <p:xfrm>
            <a:off x="3047" y="2062"/>
            <a:ext cx="67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3" name="Equation" r:id="rId13" imgW="495300" imgH="241300" progId="Equation.DSMT4">
                    <p:embed/>
                  </p:oleObj>
                </mc:Choice>
                <mc:Fallback>
                  <p:oleObj name="Equation" r:id="rId13" imgW="495300" imgH="241300" progId="Equation.DSMT4">
                    <p:embed/>
                    <p:pic>
                      <p:nvPicPr>
                        <p:cNvPr id="0" name="图片 14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062"/>
                          <a:ext cx="67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25"/>
            <p:cNvGraphicFramePr>
              <a:graphicFrameLocks noChangeAspect="1"/>
            </p:cNvGraphicFramePr>
            <p:nvPr/>
          </p:nvGraphicFramePr>
          <p:xfrm>
            <a:off x="4782" y="2078"/>
            <a:ext cx="49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4" name="Equation" r:id="rId15" imgW="405765" imgH="241300" progId="Equation.DSMT4">
                    <p:embed/>
                  </p:oleObj>
                </mc:Choice>
                <mc:Fallback>
                  <p:oleObj name="Equation" r:id="rId15" imgW="405765" imgH="241300" progId="Equation.DSMT4">
                    <p:embed/>
                    <p:pic>
                      <p:nvPicPr>
                        <p:cNvPr id="0" name="图片 14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078"/>
                          <a:ext cx="49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9" name="Object 27"/>
            <p:cNvGraphicFramePr>
              <a:graphicFrameLocks noChangeAspect="1"/>
            </p:cNvGraphicFramePr>
            <p:nvPr/>
          </p:nvGraphicFramePr>
          <p:xfrm>
            <a:off x="3332" y="1554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5" name="Equation" r:id="rId17" imgW="152400" imgH="139700" progId="Equation.DSMT4">
                    <p:embed/>
                  </p:oleObj>
                </mc:Choice>
                <mc:Fallback>
                  <p:oleObj name="Equation" r:id="rId17" imgW="152400" imgH="139700" progId="Equation.DSMT4">
                    <p:embed/>
                    <p:pic>
                      <p:nvPicPr>
                        <p:cNvPr id="0" name="图片 14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1554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8"/>
            <p:cNvGraphicFramePr>
              <a:graphicFrameLocks noChangeAspect="1"/>
            </p:cNvGraphicFramePr>
            <p:nvPr/>
          </p:nvGraphicFramePr>
          <p:xfrm>
            <a:off x="5327" y="1622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6" name="Equation" r:id="rId19" imgW="152400" imgH="139700" progId="Equation.DSMT4">
                    <p:embed/>
                  </p:oleObj>
                </mc:Choice>
                <mc:Fallback>
                  <p:oleObj name="Equation" r:id="rId19" imgW="152400" imgH="139700" progId="Equation.DSMT4">
                    <p:embed/>
                    <p:pic>
                      <p:nvPicPr>
                        <p:cNvPr id="0" name="图片 14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622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Line 2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391" name="Object 32"/>
          <p:cNvGraphicFramePr>
            <a:graphicFrameLocks noChangeAspect="1"/>
          </p:cNvGraphicFramePr>
          <p:nvPr/>
        </p:nvGraphicFramePr>
        <p:xfrm>
          <a:off x="9529482" y="2610411"/>
          <a:ext cx="2413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21" imgW="127000" imgH="139700" progId="Equation.DSMT4">
                  <p:embed/>
                </p:oleObj>
              </mc:Choice>
              <mc:Fallback>
                <p:oleObj name="Equation" r:id="rId21" imgW="127000" imgH="139700" progId="Equation.DSMT4">
                  <p:embed/>
                  <p:pic>
                    <p:nvPicPr>
                      <p:cNvPr id="0" name="图片 14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482" y="2610411"/>
                        <a:ext cx="2413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70672" y="753826"/>
          <a:ext cx="7679203" cy="118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Document" r:id="rId1" imgW="3855720" imgH="595630" progId="Word.Document.8">
                  <p:embed/>
                </p:oleObj>
              </mc:Choice>
              <mc:Fallback>
                <p:oleObj name="Document" r:id="rId1" imgW="3855720" imgH="595630" progId="Word.Document.8">
                  <p:embed/>
                  <p:pic>
                    <p:nvPicPr>
                      <p:cNvPr id="0" name="图片 15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2" y="753826"/>
                        <a:ext cx="7679203" cy="118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21271" y="1485509"/>
          <a:ext cx="58832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Document" r:id="rId3" imgW="2997200" imgH="776605" progId="Word.Document.8">
                  <p:embed/>
                </p:oleObj>
              </mc:Choice>
              <mc:Fallback>
                <p:oleObj name="Document" r:id="rId3" imgW="2997200" imgH="776605" progId="Word.Document.8">
                  <p:embed/>
                  <p:pic>
                    <p:nvPicPr>
                      <p:cNvPr id="0" name="图片 15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71" y="1485509"/>
                        <a:ext cx="58832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75528" y="2795162"/>
          <a:ext cx="110109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Document" r:id="rId5" imgW="5400675" imgH="437515" progId="Word.Document.8">
                  <p:embed/>
                </p:oleObj>
              </mc:Choice>
              <mc:Fallback>
                <p:oleObj name="Document" r:id="rId5" imgW="5400675" imgH="437515" progId="Word.Document.8">
                  <p:embed/>
                  <p:pic>
                    <p:nvPicPr>
                      <p:cNvPr id="0" name="图片 15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28" y="2795162"/>
                        <a:ext cx="110109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80540" y="3493902"/>
          <a:ext cx="1034256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Document" r:id="rId7" imgW="5100955" imgH="639445" progId="Word.Document.8">
                  <p:embed/>
                </p:oleObj>
              </mc:Choice>
              <mc:Fallback>
                <p:oleObj name="Document" r:id="rId7" imgW="5100955" imgH="639445" progId="Word.Document.8">
                  <p:embed/>
                  <p:pic>
                    <p:nvPicPr>
                      <p:cNvPr id="0" name="图片 15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0" y="3493902"/>
                        <a:ext cx="10342563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6562913" y="1244754"/>
            <a:ext cx="4006850" cy="1619250"/>
            <a:chOff x="2257" y="717"/>
            <a:chExt cx="4258" cy="1719"/>
          </a:xfrm>
        </p:grpSpPr>
        <p:sp>
          <p:nvSpPr>
            <p:cNvPr id="18442" name="AutoShape 15"/>
            <p:cNvSpPr>
              <a:spLocks noChangeAspect="1" noChangeArrowheads="1"/>
            </p:cNvSpPr>
            <p:nvPr/>
          </p:nvSpPr>
          <p:spPr bwMode="auto">
            <a:xfrm>
              <a:off x="2257" y="717"/>
              <a:ext cx="4258" cy="171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 flipV="1">
              <a:off x="2582" y="2030"/>
              <a:ext cx="38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8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7" name="Object 21"/>
            <p:cNvGraphicFramePr>
              <a:graphicFrameLocks noChangeAspect="1"/>
            </p:cNvGraphicFramePr>
            <p:nvPr/>
          </p:nvGraphicFramePr>
          <p:xfrm>
            <a:off x="2705" y="2063"/>
            <a:ext cx="2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1" name="Equation" r:id="rId9" imgW="152400" imgH="177800" progId="Equation.DSMT4">
                    <p:embed/>
                  </p:oleObj>
                </mc:Choice>
                <mc:Fallback>
                  <p:oleObj name="Equation" r:id="rId9" imgW="152400" imgH="177800" progId="Equation.DSMT4">
                    <p:embed/>
                    <p:pic>
                      <p:nvPicPr>
                        <p:cNvPr id="0" name="图片 15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2063"/>
                          <a:ext cx="2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22"/>
            <p:cNvGraphicFramePr>
              <a:graphicFrameLocks noChangeAspect="1"/>
            </p:cNvGraphicFramePr>
            <p:nvPr/>
          </p:nvGraphicFramePr>
          <p:xfrm>
            <a:off x="2651" y="781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2" name="Equation" r:id="rId11" imgW="139700" imgH="165100" progId="Equation.DSMT4">
                    <p:embed/>
                  </p:oleObj>
                </mc:Choice>
                <mc:Fallback>
                  <p:oleObj name="Equation" r:id="rId11" imgW="139700" imgH="165100" progId="Equation.DSMT4">
                    <p:embed/>
                    <p:pic>
                      <p:nvPicPr>
                        <p:cNvPr id="0" name="图片 15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781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Freeform 23"/>
            <p:cNvSpPr/>
            <p:nvPr/>
          </p:nvSpPr>
          <p:spPr bwMode="auto">
            <a:xfrm>
              <a:off x="2997" y="1001"/>
              <a:ext cx="2860" cy="1031"/>
            </a:xfrm>
            <a:custGeom>
              <a:avLst/>
              <a:gdLst>
                <a:gd name="T0" fmla="*/ 0 w 1577"/>
                <a:gd name="T1" fmla="*/ 1031 h 1031"/>
                <a:gd name="T2" fmla="*/ 4546370 w 1577"/>
                <a:gd name="T3" fmla="*/ 755 h 1031"/>
                <a:gd name="T4" fmla="*/ 12216217 w 1577"/>
                <a:gd name="T5" fmla="*/ 16 h 1031"/>
                <a:gd name="T6" fmla="*/ 27102504 w 1577"/>
                <a:gd name="T7" fmla="*/ 661 h 1031"/>
                <a:gd name="T8" fmla="*/ 33277056 w 1577"/>
                <a:gd name="T9" fmla="*/ 876 h 1031"/>
                <a:gd name="T10" fmla="*/ 39168181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0" name="Object 24"/>
            <p:cNvGraphicFramePr>
              <a:graphicFrameLocks noChangeAspect="1"/>
            </p:cNvGraphicFramePr>
            <p:nvPr/>
          </p:nvGraphicFramePr>
          <p:xfrm>
            <a:off x="4748" y="2048"/>
            <a:ext cx="110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13" imgW="622300" imgH="228600" progId="Equation.DSMT4">
                    <p:embed/>
                  </p:oleObj>
                </mc:Choice>
                <mc:Fallback>
                  <p:oleObj name="Equation" r:id="rId13" imgW="622300" imgH="228600" progId="Equation.DSMT4">
                    <p:embed/>
                    <p:pic>
                      <p:nvPicPr>
                        <p:cNvPr id="0" name="图片 15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048"/>
                          <a:ext cx="110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5"/>
            <p:cNvGraphicFramePr>
              <a:graphicFrameLocks noChangeAspect="1"/>
            </p:cNvGraphicFramePr>
            <p:nvPr/>
          </p:nvGraphicFramePr>
          <p:xfrm>
            <a:off x="3073" y="2048"/>
            <a:ext cx="106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Equation" r:id="rId15" imgW="17068800" imgH="5486400" progId="Equation.DSMT4">
                    <p:embed/>
                  </p:oleObj>
                </mc:Choice>
                <mc:Fallback>
                  <p:oleObj name="Equation" r:id="rId15" imgW="17068800" imgH="5486400" progId="Equation.DSMT4">
                    <p:embed/>
                    <p:pic>
                      <p:nvPicPr>
                        <p:cNvPr id="0" name="图片 15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2048"/>
                          <a:ext cx="106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 flipH="1">
              <a:off x="5327" y="1732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7"/>
            <p:cNvSpPr>
              <a:spLocks noChangeShapeType="1"/>
            </p:cNvSpPr>
            <p:nvPr/>
          </p:nvSpPr>
          <p:spPr bwMode="auto">
            <a:xfrm flipH="1">
              <a:off x="3359" y="1680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4" name="Object 28"/>
            <p:cNvGraphicFramePr>
              <a:graphicFrameLocks noChangeAspect="1"/>
            </p:cNvGraphicFramePr>
            <p:nvPr/>
          </p:nvGraphicFramePr>
          <p:xfrm>
            <a:off x="3537" y="1448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Equation" r:id="rId17" imgW="127000" imgH="127000" progId="Equation.DSMT4">
                    <p:embed/>
                  </p:oleObj>
                </mc:Choice>
                <mc:Fallback>
                  <p:oleObj name="Equation" r:id="rId17" imgW="127000" imgH="127000" progId="Equation.DSMT4">
                    <p:embed/>
                    <p:pic>
                      <p:nvPicPr>
                        <p:cNvPr id="0" name="图片 15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448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29"/>
            <p:cNvGraphicFramePr>
              <a:graphicFrameLocks noChangeAspect="1"/>
            </p:cNvGraphicFramePr>
            <p:nvPr/>
          </p:nvGraphicFramePr>
          <p:xfrm>
            <a:off x="5503" y="1495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Equation" r:id="rId19" imgW="127000" imgH="127000" progId="Equation.DSMT4">
                    <p:embed/>
                  </p:oleObj>
                </mc:Choice>
                <mc:Fallback>
                  <p:oleObj name="Equation" r:id="rId19" imgW="127000" imgH="127000" progId="Equation.DSMT4">
                    <p:embed/>
                    <p:pic>
                      <p:nvPicPr>
                        <p:cNvPr id="0" name="图片 15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3" y="1495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456" name="AutoShape 30"/>
            <p:cNvCxnSpPr>
              <a:cxnSpLocks noChangeShapeType="1"/>
            </p:cNvCxnSpPr>
            <p:nvPr/>
          </p:nvCxnSpPr>
          <p:spPr bwMode="auto">
            <a:xfrm>
              <a:off x="3456" y="1559"/>
              <a:ext cx="9" cy="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31"/>
            <p:cNvCxnSpPr>
              <a:cxnSpLocks noChangeShapeType="1"/>
            </p:cNvCxnSpPr>
            <p:nvPr/>
          </p:nvCxnSpPr>
          <p:spPr bwMode="auto">
            <a:xfrm rot="5400000">
              <a:off x="5114" y="1912"/>
              <a:ext cx="2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415" name="Object 32"/>
          <p:cNvGraphicFramePr>
            <a:graphicFrameLocks noChangeAspect="1"/>
          </p:cNvGraphicFramePr>
          <p:nvPr/>
        </p:nvGraphicFramePr>
        <p:xfrm>
          <a:off x="10262939" y="2550223"/>
          <a:ext cx="242888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21" imgW="127000" imgH="139700" progId="Equation.DSMT4">
                  <p:embed/>
                </p:oleObj>
              </mc:Choice>
              <mc:Fallback>
                <p:oleObj name="Equation" r:id="rId21" imgW="127000" imgH="139700" progId="Equation.DSMT4">
                  <p:embed/>
                  <p:pic>
                    <p:nvPicPr>
                      <p:cNvPr id="0" name="图片 15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939" y="2550223"/>
                        <a:ext cx="242888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1180540" y="4310216"/>
          <a:ext cx="104981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Document" r:id="rId23" imgW="5177790" imgH="400685" progId="Word.Document.8">
                  <p:embed/>
                </p:oleObj>
              </mc:Choice>
              <mc:Fallback>
                <p:oleObj name="Document" r:id="rId23" imgW="5177790" imgH="400685" progId="Word.Document.8">
                  <p:embed/>
                  <p:pic>
                    <p:nvPicPr>
                      <p:cNvPr id="0" name="图片 15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0" y="4310216"/>
                        <a:ext cx="104981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1180540" y="4781364"/>
          <a:ext cx="6568043" cy="13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Document" r:id="rId25" imgW="4699000" imgH="939800" progId="Word.Document.8">
                  <p:embed/>
                </p:oleObj>
              </mc:Choice>
              <mc:Fallback>
                <p:oleObj name="Document" r:id="rId25" imgW="4699000" imgH="939800" progId="Word.Document.8">
                  <p:embed/>
                  <p:pic>
                    <p:nvPicPr>
                      <p:cNvPr id="0" name="图片 15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0" y="4781364"/>
                        <a:ext cx="6568043" cy="13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6469950" y="4985633"/>
          <a:ext cx="50942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Document" r:id="rId27" imgW="2758440" imgH="427990" progId="Word.Document.8">
                  <p:embed/>
                </p:oleObj>
              </mc:Choice>
              <mc:Fallback>
                <p:oleObj name="Document" r:id="rId27" imgW="2758440" imgH="427990" progId="Word.Document.8">
                  <p:embed/>
                  <p:pic>
                    <p:nvPicPr>
                      <p:cNvPr id="0" name="图片 15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50" y="4985633"/>
                        <a:ext cx="50942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151951" y="944050"/>
          <a:ext cx="7107051" cy="86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1" imgW="4648200" imgH="571500" progId="Word.Document.8">
                  <p:embed/>
                </p:oleObj>
              </mc:Choice>
              <mc:Fallback>
                <p:oleObj name="Document" r:id="rId1" imgW="4648200" imgH="571500" progId="Word.Document.8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951" y="944050"/>
                        <a:ext cx="7107051" cy="864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51423" y="1600201"/>
          <a:ext cx="6173694" cy="127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3606800" imgH="749300" progId="Word.Document.8">
                  <p:embed/>
                </p:oleObj>
              </mc:Choice>
              <mc:Fallback>
                <p:oleObj name="Document" r:id="rId3" imgW="3606800" imgH="749300" progId="Word.Document.8">
                  <p:embed/>
                  <p:pic>
                    <p:nvPicPr>
                      <p:cNvPr id="0" name="图片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423" y="1600201"/>
                        <a:ext cx="6173694" cy="127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116140" y="2268538"/>
          <a:ext cx="4020202" cy="82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5" imgW="2222500" imgH="469900" progId="Word.Document.8">
                  <p:embed/>
                </p:oleObj>
              </mc:Choice>
              <mc:Fallback>
                <p:oleObj name="Document" r:id="rId5" imgW="2222500" imgH="469900" progId="Word.Document.8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40" y="2268538"/>
                        <a:ext cx="4020202" cy="826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119313" y="2917825"/>
          <a:ext cx="716915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7" imgW="2978785" imgH="889635" progId="Word.Document.8">
                  <p:embed/>
                </p:oleObj>
              </mc:Choice>
              <mc:Fallback>
                <p:oleObj name="Document" r:id="rId7" imgW="2978785" imgH="889635" progId="Word.Document.8">
                  <p:embed/>
                  <p:pic>
                    <p:nvPicPr>
                      <p:cNvPr id="0" name="图片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2917825"/>
                        <a:ext cx="716915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21255" y="534990"/>
          <a:ext cx="75850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r:id="rId1" imgW="3557270" imgH="397510" progId="Word.Document.8">
                  <p:embed/>
                </p:oleObj>
              </mc:Choice>
              <mc:Fallback>
                <p:oleObj name="Document" r:id="rId1" imgW="3557270" imgH="397510" progId="Word.Document.8">
                  <p:embed/>
                  <p:pic>
                    <p:nvPicPr>
                      <p:cNvPr id="0" name="图片 2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255" y="534990"/>
                        <a:ext cx="75850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57225" y="1127125"/>
          <a:ext cx="109251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ocument" r:id="rId3" imgW="5743575" imgH="822960" progId="Word.Document.8">
                  <p:embed/>
                </p:oleObj>
              </mc:Choice>
              <mc:Fallback>
                <p:oleObj name="Document" r:id="rId3" imgW="5743575" imgH="822960" progId="Word.Document.8">
                  <p:embed/>
                  <p:pic>
                    <p:nvPicPr>
                      <p:cNvPr id="0" name="图片 2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127125"/>
                        <a:ext cx="109251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57225" y="2597241"/>
          <a:ext cx="10501177" cy="75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Document" r:id="rId5" imgW="5553710" imgH="407035" progId="Word.Document.8">
                  <p:embed/>
                </p:oleObj>
              </mc:Choice>
              <mc:Fallback>
                <p:oleObj name="Document" r:id="rId5" imgW="5553710" imgH="407035" progId="Word.Document.8">
                  <p:embed/>
                  <p:pic>
                    <p:nvPicPr>
                      <p:cNvPr id="0" name="图片 2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597241"/>
                        <a:ext cx="10501177" cy="759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57225" y="3357000"/>
          <a:ext cx="75533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Document" r:id="rId7" imgW="4027805" imgH="1691005" progId="Word.Document.8">
                  <p:embed/>
                </p:oleObj>
              </mc:Choice>
              <mc:Fallback>
                <p:oleObj name="Document" r:id="rId7" imgW="4027805" imgH="1691005" progId="Word.Document.8">
                  <p:embed/>
                  <p:pic>
                    <p:nvPicPr>
                      <p:cNvPr id="0" name="图片 2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357000"/>
                        <a:ext cx="75533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333500" y="1068917"/>
            <a:ext cx="5429251" cy="835024"/>
            <a:chOff x="1000075" y="944350"/>
            <a:chExt cx="4071991" cy="626474"/>
          </a:xfrm>
        </p:grpSpPr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1000075" y="1071392"/>
            <a:ext cx="695330" cy="444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342900" imgH="203200" progId="Equation.DSMT4">
                    <p:embed/>
                  </p:oleObj>
                </mc:Choice>
                <mc:Fallback>
                  <p:oleObj name="" r:id="rId1" imgW="342900" imgH="2032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0075" y="1071392"/>
                          <a:ext cx="695330" cy="444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7" name="Text Box 4"/>
            <p:cNvSpPr txBox="1"/>
            <p:nvPr/>
          </p:nvSpPr>
          <p:spPr>
            <a:xfrm>
              <a:off x="1714480" y="944350"/>
              <a:ext cx="3357586" cy="6264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6749" tIns="48374" rIns="96749" bIns="48374"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200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分布密度函数的图形</a:t>
              </a:r>
              <a:endParaRPr lang="en-US" altLang="zh-CN" sz="32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91"/>
          <p:cNvGrpSpPr/>
          <p:nvPr/>
        </p:nvGrpSpPr>
        <p:grpSpPr>
          <a:xfrm>
            <a:off x="1648884" y="1428751"/>
            <a:ext cx="9103783" cy="4784080"/>
            <a:chOff x="1431882" y="1676376"/>
            <a:chExt cx="6827931" cy="3587384"/>
          </a:xfrm>
        </p:grpSpPr>
        <p:sp>
          <p:nvSpPr>
            <p:cNvPr id="26629" name="Line 37"/>
            <p:cNvSpPr/>
            <p:nvPr/>
          </p:nvSpPr>
          <p:spPr>
            <a:xfrm flipV="1">
              <a:off x="1893647" y="4866361"/>
              <a:ext cx="58257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0" name="Line 38"/>
            <p:cNvSpPr/>
            <p:nvPr/>
          </p:nvSpPr>
          <p:spPr>
            <a:xfrm flipV="1">
              <a:off x="1891384" y="2153576"/>
              <a:ext cx="0" cy="27127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1" name="Line 69"/>
            <p:cNvSpPr/>
            <p:nvPr/>
          </p:nvSpPr>
          <p:spPr>
            <a:xfrm>
              <a:off x="1891384" y="4305868"/>
              <a:ext cx="92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2" name="Line 71"/>
            <p:cNvSpPr/>
            <p:nvPr/>
          </p:nvSpPr>
          <p:spPr>
            <a:xfrm>
              <a:off x="1893647" y="3730429"/>
              <a:ext cx="92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3" name="Line 72"/>
            <p:cNvSpPr/>
            <p:nvPr/>
          </p:nvSpPr>
          <p:spPr>
            <a:xfrm>
              <a:off x="1882335" y="3182392"/>
              <a:ext cx="92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4" name="Line 73"/>
            <p:cNvSpPr/>
            <p:nvPr/>
          </p:nvSpPr>
          <p:spPr>
            <a:xfrm>
              <a:off x="1895909" y="2577059"/>
              <a:ext cx="92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5" name="Line 40"/>
            <p:cNvSpPr/>
            <p:nvPr/>
          </p:nvSpPr>
          <p:spPr>
            <a:xfrm>
              <a:off x="2239801" y="4806575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6" name="Line 42"/>
            <p:cNvSpPr/>
            <p:nvPr/>
          </p:nvSpPr>
          <p:spPr>
            <a:xfrm>
              <a:off x="2590480" y="4801593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7" name="Line 43"/>
            <p:cNvSpPr/>
            <p:nvPr/>
          </p:nvSpPr>
          <p:spPr>
            <a:xfrm>
              <a:off x="2938897" y="4806575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8" name="Line 45"/>
            <p:cNvSpPr/>
            <p:nvPr/>
          </p:nvSpPr>
          <p:spPr>
            <a:xfrm>
              <a:off x="3294101" y="4799102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Line 46"/>
            <p:cNvSpPr/>
            <p:nvPr/>
          </p:nvSpPr>
          <p:spPr>
            <a:xfrm>
              <a:off x="3642517" y="4804084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Line 48"/>
            <p:cNvSpPr/>
            <p:nvPr/>
          </p:nvSpPr>
          <p:spPr>
            <a:xfrm>
              <a:off x="3993196" y="4806575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Line 49"/>
            <p:cNvSpPr/>
            <p:nvPr/>
          </p:nvSpPr>
          <p:spPr>
            <a:xfrm>
              <a:off x="4341613" y="4804084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2" name="Line 50"/>
            <p:cNvSpPr/>
            <p:nvPr/>
          </p:nvSpPr>
          <p:spPr>
            <a:xfrm>
              <a:off x="4696817" y="4804084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3" name="Line 51"/>
            <p:cNvSpPr/>
            <p:nvPr/>
          </p:nvSpPr>
          <p:spPr>
            <a:xfrm>
              <a:off x="5045233" y="4801593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4" name="Line 53"/>
            <p:cNvSpPr/>
            <p:nvPr/>
          </p:nvSpPr>
          <p:spPr>
            <a:xfrm>
              <a:off x="5391388" y="4801593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Line 54"/>
            <p:cNvSpPr/>
            <p:nvPr/>
          </p:nvSpPr>
          <p:spPr>
            <a:xfrm>
              <a:off x="5739804" y="4806575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Line 55"/>
            <p:cNvSpPr/>
            <p:nvPr/>
          </p:nvSpPr>
          <p:spPr>
            <a:xfrm>
              <a:off x="6095008" y="4799102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7" name="Line 56"/>
            <p:cNvSpPr/>
            <p:nvPr/>
          </p:nvSpPr>
          <p:spPr>
            <a:xfrm>
              <a:off x="6443425" y="4804084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8" name="Line 57"/>
            <p:cNvSpPr/>
            <p:nvPr/>
          </p:nvSpPr>
          <p:spPr>
            <a:xfrm>
              <a:off x="6794104" y="4806575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9" name="Line 58"/>
            <p:cNvSpPr/>
            <p:nvPr/>
          </p:nvSpPr>
          <p:spPr>
            <a:xfrm>
              <a:off x="7142520" y="4804084"/>
              <a:ext cx="0" cy="57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0" name="Rectangle 110"/>
            <p:cNvSpPr/>
            <p:nvPr/>
          </p:nvSpPr>
          <p:spPr>
            <a:xfrm>
              <a:off x="1723986" y="4779981"/>
              <a:ext cx="6535827" cy="4837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135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r>
                <a:rPr lang="en-US" altLang="zh-CN" sz="2135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1     2     3    4     5     6     7     8     9    10   11   12   13    14   15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51" name="Rectangle 110"/>
            <p:cNvSpPr/>
            <p:nvPr/>
          </p:nvSpPr>
          <p:spPr>
            <a:xfrm>
              <a:off x="1431882" y="2224071"/>
              <a:ext cx="511182" cy="2330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229000"/>
                </a:lnSpc>
              </a:pPr>
              <a:r>
                <a:rPr lang="en-US" altLang="zh-CN" sz="2135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0.4 </a:t>
              </a:r>
              <a:endParaRPr lang="en-US" altLang="zh-CN" sz="2135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229000"/>
                </a:lnSpc>
              </a:pPr>
              <a:r>
                <a:rPr lang="en-US" altLang="zh-CN" sz="2135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0.3</a:t>
              </a:r>
              <a:endParaRPr lang="en-US" altLang="zh-CN" sz="2135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229000"/>
                </a:lnSpc>
              </a:pPr>
              <a:r>
                <a:rPr lang="en-US" altLang="zh-CN" sz="2135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0.2</a:t>
              </a:r>
              <a:endParaRPr lang="en-US" altLang="zh-CN" sz="2135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229000"/>
                </a:lnSpc>
              </a:pPr>
              <a:r>
                <a:rPr lang="en-US" altLang="zh-CN" sz="2135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0.1</a:t>
              </a:r>
              <a:endPara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52" name="Rectangle 110"/>
            <p:cNvSpPr/>
            <p:nvPr/>
          </p:nvSpPr>
          <p:spPr>
            <a:xfrm>
              <a:off x="1906551" y="1676376"/>
              <a:ext cx="511182" cy="702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229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0" name="Freeform 79"/>
          <p:cNvSpPr/>
          <p:nvPr/>
        </p:nvSpPr>
        <p:spPr>
          <a:xfrm>
            <a:off x="2372784" y="2383367"/>
            <a:ext cx="4874683" cy="31347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616" h="944">
                <a:moveTo>
                  <a:pt x="0" y="0"/>
                </a:moveTo>
                <a:cubicBezTo>
                  <a:pt x="5" y="31"/>
                  <a:pt x="7" y="108"/>
                  <a:pt x="32" y="184"/>
                </a:cubicBezTo>
                <a:cubicBezTo>
                  <a:pt x="50" y="259"/>
                  <a:pt x="87" y="369"/>
                  <a:pt x="152" y="456"/>
                </a:cubicBezTo>
                <a:cubicBezTo>
                  <a:pt x="217" y="543"/>
                  <a:pt x="306" y="640"/>
                  <a:pt x="408" y="712"/>
                </a:cubicBezTo>
                <a:cubicBezTo>
                  <a:pt x="510" y="784"/>
                  <a:pt x="632" y="833"/>
                  <a:pt x="752" y="864"/>
                </a:cubicBezTo>
                <a:cubicBezTo>
                  <a:pt x="872" y="895"/>
                  <a:pt x="950" y="908"/>
                  <a:pt x="1096" y="920"/>
                </a:cubicBezTo>
                <a:cubicBezTo>
                  <a:pt x="1242" y="932"/>
                  <a:pt x="1508" y="939"/>
                  <a:pt x="1616" y="94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grpSp>
        <p:nvGrpSpPr>
          <p:cNvPr id="4" name="组合 95"/>
          <p:cNvGrpSpPr/>
          <p:nvPr/>
        </p:nvGrpSpPr>
        <p:grpSpPr>
          <a:xfrm>
            <a:off x="2550584" y="2256367"/>
            <a:ext cx="1678516" cy="955164"/>
            <a:chOff x="2107696" y="2297097"/>
            <a:chExt cx="1259375" cy="715978"/>
          </a:xfrm>
        </p:grpSpPr>
        <p:sp>
          <p:nvSpPr>
            <p:cNvPr id="26655" name="Line 81"/>
            <p:cNvSpPr/>
            <p:nvPr/>
          </p:nvSpPr>
          <p:spPr>
            <a:xfrm flipH="1">
              <a:off x="2107696" y="2771742"/>
              <a:ext cx="529115" cy="241333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6656" name="Rectangle 110"/>
            <p:cNvSpPr/>
            <p:nvPr/>
          </p:nvSpPr>
          <p:spPr>
            <a:xfrm>
              <a:off x="2600298" y="2297097"/>
              <a:ext cx="766773" cy="7020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229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 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= 1</a:t>
              </a:r>
              <a:endPara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4" name="Freeform 83"/>
          <p:cNvSpPr/>
          <p:nvPr/>
        </p:nvSpPr>
        <p:spPr>
          <a:xfrm>
            <a:off x="2567517" y="2440517"/>
            <a:ext cx="4874683" cy="302894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616" h="912">
                <a:moveTo>
                  <a:pt x="0" y="0"/>
                </a:moveTo>
                <a:cubicBezTo>
                  <a:pt x="9" y="29"/>
                  <a:pt x="27" y="112"/>
                  <a:pt x="52" y="174"/>
                </a:cubicBezTo>
                <a:cubicBezTo>
                  <a:pt x="77" y="236"/>
                  <a:pt x="93" y="295"/>
                  <a:pt x="151" y="372"/>
                </a:cubicBezTo>
                <a:cubicBezTo>
                  <a:pt x="220" y="477"/>
                  <a:pt x="297" y="564"/>
                  <a:pt x="403" y="636"/>
                </a:cubicBezTo>
                <a:cubicBezTo>
                  <a:pt x="509" y="708"/>
                  <a:pt x="622" y="765"/>
                  <a:pt x="724" y="801"/>
                </a:cubicBezTo>
                <a:cubicBezTo>
                  <a:pt x="826" y="837"/>
                  <a:pt x="874" y="852"/>
                  <a:pt x="1024" y="870"/>
                </a:cubicBezTo>
                <a:cubicBezTo>
                  <a:pt x="1174" y="888"/>
                  <a:pt x="1493" y="903"/>
                  <a:pt x="1616" y="91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35" name="Rectangle 110"/>
          <p:cNvSpPr/>
          <p:nvPr/>
        </p:nvSpPr>
        <p:spPr>
          <a:xfrm>
            <a:off x="2622551" y="2840567"/>
            <a:ext cx="1265767" cy="93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229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 2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85"/>
          <p:cNvGrpSpPr/>
          <p:nvPr/>
        </p:nvGrpSpPr>
        <p:grpSpPr>
          <a:xfrm>
            <a:off x="2283884" y="3418417"/>
            <a:ext cx="6756400" cy="2220383"/>
            <a:chOff x="1736" y="3388"/>
            <a:chExt cx="2240" cy="668"/>
          </a:xfrm>
        </p:grpSpPr>
        <p:sp>
          <p:nvSpPr>
            <p:cNvPr id="26660" name="Freeform 86"/>
            <p:cNvSpPr/>
            <p:nvPr/>
          </p:nvSpPr>
          <p:spPr>
            <a:xfrm>
              <a:off x="1736" y="3439"/>
              <a:ext cx="2240" cy="617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64" y="361"/>
                </a:cxn>
                <a:cxn ang="0">
                  <a:pos x="120" y="161"/>
                </a:cxn>
                <a:cxn ang="0">
                  <a:pos x="224" y="41"/>
                </a:cxn>
                <a:cxn ang="0">
                  <a:pos x="336" y="1"/>
                </a:cxn>
                <a:cxn ang="0">
                  <a:pos x="464" y="33"/>
                </a:cxn>
                <a:cxn ang="0">
                  <a:pos x="600" y="129"/>
                </a:cxn>
                <a:cxn ang="0">
                  <a:pos x="744" y="233"/>
                </a:cxn>
                <a:cxn ang="0">
                  <a:pos x="1000" y="361"/>
                </a:cxn>
                <a:cxn ang="0">
                  <a:pos x="1424" y="481"/>
                </a:cxn>
                <a:cxn ang="0">
                  <a:pos x="1944" y="545"/>
                </a:cxn>
                <a:cxn ang="0">
                  <a:pos x="2240" y="569"/>
                </a:cxn>
              </a:cxnLst>
              <a:pathLst>
                <a:path w="2240" h="617">
                  <a:moveTo>
                    <a:pt x="0" y="617"/>
                  </a:moveTo>
                  <a:cubicBezTo>
                    <a:pt x="22" y="527"/>
                    <a:pt x="44" y="437"/>
                    <a:pt x="64" y="361"/>
                  </a:cubicBezTo>
                  <a:cubicBezTo>
                    <a:pt x="84" y="285"/>
                    <a:pt x="93" y="214"/>
                    <a:pt x="120" y="161"/>
                  </a:cubicBezTo>
                  <a:cubicBezTo>
                    <a:pt x="147" y="108"/>
                    <a:pt x="188" y="68"/>
                    <a:pt x="224" y="41"/>
                  </a:cubicBezTo>
                  <a:cubicBezTo>
                    <a:pt x="260" y="14"/>
                    <a:pt x="296" y="2"/>
                    <a:pt x="336" y="1"/>
                  </a:cubicBezTo>
                  <a:cubicBezTo>
                    <a:pt x="376" y="0"/>
                    <a:pt x="420" y="12"/>
                    <a:pt x="464" y="33"/>
                  </a:cubicBezTo>
                  <a:cubicBezTo>
                    <a:pt x="508" y="54"/>
                    <a:pt x="553" y="96"/>
                    <a:pt x="600" y="129"/>
                  </a:cubicBezTo>
                  <a:cubicBezTo>
                    <a:pt x="647" y="162"/>
                    <a:pt x="677" y="194"/>
                    <a:pt x="744" y="233"/>
                  </a:cubicBezTo>
                  <a:cubicBezTo>
                    <a:pt x="811" y="272"/>
                    <a:pt x="887" y="320"/>
                    <a:pt x="1000" y="361"/>
                  </a:cubicBezTo>
                  <a:cubicBezTo>
                    <a:pt x="1113" y="402"/>
                    <a:pt x="1267" y="450"/>
                    <a:pt x="1424" y="481"/>
                  </a:cubicBezTo>
                  <a:cubicBezTo>
                    <a:pt x="1581" y="512"/>
                    <a:pt x="1808" y="530"/>
                    <a:pt x="1944" y="545"/>
                  </a:cubicBezTo>
                  <a:cubicBezTo>
                    <a:pt x="2080" y="560"/>
                    <a:pt x="2160" y="564"/>
                    <a:pt x="2240" y="56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graphicFrame>
          <p:nvGraphicFramePr>
            <p:cNvPr id="26661" name="Object 17"/>
            <p:cNvGraphicFramePr>
              <a:graphicFrameLocks noChangeAspect="1"/>
            </p:cNvGraphicFramePr>
            <p:nvPr/>
          </p:nvGraphicFramePr>
          <p:xfrm>
            <a:off x="2250" y="3388"/>
            <a:ext cx="40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12700" imgH="12700" progId="Equation.DSMT4">
                    <p:embed/>
                  </p:oleObj>
                </mc:Choice>
                <mc:Fallback>
                  <p:oleObj name="" r:id="rId3" imgW="12700" imgH="127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0" y="3388"/>
                          <a:ext cx="403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110"/>
          <p:cNvSpPr/>
          <p:nvPr/>
        </p:nvSpPr>
        <p:spPr>
          <a:xfrm>
            <a:off x="3644900" y="3278717"/>
            <a:ext cx="1265767" cy="93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229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 4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Group 88"/>
          <p:cNvGrpSpPr/>
          <p:nvPr/>
        </p:nvGrpSpPr>
        <p:grpSpPr>
          <a:xfrm>
            <a:off x="2292351" y="3718984"/>
            <a:ext cx="7287683" cy="1919816"/>
            <a:chOff x="1736" y="3478"/>
            <a:chExt cx="2416" cy="578"/>
          </a:xfrm>
        </p:grpSpPr>
        <p:sp>
          <p:nvSpPr>
            <p:cNvPr id="26664" name="Freeform 89"/>
            <p:cNvSpPr/>
            <p:nvPr/>
          </p:nvSpPr>
          <p:spPr>
            <a:xfrm>
              <a:off x="1736" y="3591"/>
              <a:ext cx="2416" cy="465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216" y="201"/>
                </a:cxn>
                <a:cxn ang="0">
                  <a:pos x="456" y="41"/>
                </a:cxn>
                <a:cxn ang="0">
                  <a:pos x="744" y="1"/>
                </a:cxn>
                <a:cxn ang="0">
                  <a:pos x="984" y="33"/>
                </a:cxn>
                <a:cxn ang="0">
                  <a:pos x="1376" y="169"/>
                </a:cxn>
                <a:cxn ang="0">
                  <a:pos x="1624" y="241"/>
                </a:cxn>
                <a:cxn ang="0">
                  <a:pos x="2112" y="345"/>
                </a:cxn>
                <a:cxn ang="0">
                  <a:pos x="2416" y="377"/>
                </a:cxn>
              </a:cxnLst>
              <a:pathLst>
                <a:path w="2416" h="465">
                  <a:moveTo>
                    <a:pt x="0" y="465"/>
                  </a:moveTo>
                  <a:cubicBezTo>
                    <a:pt x="70" y="368"/>
                    <a:pt x="140" y="272"/>
                    <a:pt x="216" y="201"/>
                  </a:cubicBezTo>
                  <a:cubicBezTo>
                    <a:pt x="292" y="130"/>
                    <a:pt x="368" y="74"/>
                    <a:pt x="456" y="41"/>
                  </a:cubicBezTo>
                  <a:cubicBezTo>
                    <a:pt x="544" y="8"/>
                    <a:pt x="656" y="2"/>
                    <a:pt x="744" y="1"/>
                  </a:cubicBezTo>
                  <a:cubicBezTo>
                    <a:pt x="832" y="0"/>
                    <a:pt x="879" y="5"/>
                    <a:pt x="984" y="33"/>
                  </a:cubicBezTo>
                  <a:cubicBezTo>
                    <a:pt x="1089" y="61"/>
                    <a:pt x="1269" y="134"/>
                    <a:pt x="1376" y="169"/>
                  </a:cubicBezTo>
                  <a:cubicBezTo>
                    <a:pt x="1483" y="204"/>
                    <a:pt x="1501" y="212"/>
                    <a:pt x="1624" y="241"/>
                  </a:cubicBezTo>
                  <a:cubicBezTo>
                    <a:pt x="1747" y="270"/>
                    <a:pt x="1980" y="322"/>
                    <a:pt x="2112" y="345"/>
                  </a:cubicBezTo>
                  <a:cubicBezTo>
                    <a:pt x="2244" y="368"/>
                    <a:pt x="2330" y="372"/>
                    <a:pt x="2416" y="377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graphicFrame>
          <p:nvGraphicFramePr>
            <p:cNvPr id="26665" name="Object 18"/>
            <p:cNvGraphicFramePr>
              <a:graphicFrameLocks noChangeAspect="1"/>
            </p:cNvGraphicFramePr>
            <p:nvPr/>
          </p:nvGraphicFramePr>
          <p:xfrm>
            <a:off x="2640" y="3478"/>
            <a:ext cx="40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2700" imgH="12700" progId="Equation.3">
                    <p:embed/>
                  </p:oleObj>
                </mc:Choice>
                <mc:Fallback>
                  <p:oleObj name="" r:id="rId5" imgW="12700" imgH="127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40" y="3478"/>
                          <a:ext cx="403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110"/>
          <p:cNvSpPr/>
          <p:nvPr/>
        </p:nvSpPr>
        <p:spPr>
          <a:xfrm>
            <a:off x="4764617" y="3526367"/>
            <a:ext cx="1265767" cy="93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229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 6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91"/>
          <p:cNvGrpSpPr/>
          <p:nvPr/>
        </p:nvGrpSpPr>
        <p:grpSpPr>
          <a:xfrm>
            <a:off x="3242733" y="4146551"/>
            <a:ext cx="6106584" cy="1492249"/>
            <a:chOff x="2200" y="3607"/>
            <a:chExt cx="2024" cy="449"/>
          </a:xfrm>
        </p:grpSpPr>
        <p:sp>
          <p:nvSpPr>
            <p:cNvPr id="26668" name="Freeform 92"/>
            <p:cNvSpPr/>
            <p:nvPr/>
          </p:nvSpPr>
          <p:spPr>
            <a:xfrm>
              <a:off x="2200" y="3652"/>
              <a:ext cx="2024" cy="404"/>
            </a:xfrm>
            <a:custGeom>
              <a:avLst/>
              <a:gdLst/>
              <a:ahLst/>
              <a:cxnLst>
                <a:cxn ang="0">
                  <a:pos x="0" y="404"/>
                </a:cxn>
                <a:cxn ang="0">
                  <a:pos x="272" y="332"/>
                </a:cxn>
                <a:cxn ang="0">
                  <a:pos x="496" y="228"/>
                </a:cxn>
                <a:cxn ang="0">
                  <a:pos x="736" y="92"/>
                </a:cxn>
                <a:cxn ang="0">
                  <a:pos x="912" y="12"/>
                </a:cxn>
                <a:cxn ang="0">
                  <a:pos x="1056" y="20"/>
                </a:cxn>
                <a:cxn ang="0">
                  <a:pos x="1240" y="100"/>
                </a:cxn>
                <a:cxn ang="0">
                  <a:pos x="1544" y="196"/>
                </a:cxn>
                <a:cxn ang="0">
                  <a:pos x="2024" y="276"/>
                </a:cxn>
              </a:cxnLst>
              <a:pathLst>
                <a:path w="2024" h="404">
                  <a:moveTo>
                    <a:pt x="0" y="404"/>
                  </a:moveTo>
                  <a:cubicBezTo>
                    <a:pt x="95" y="382"/>
                    <a:pt x="190" y="361"/>
                    <a:pt x="272" y="332"/>
                  </a:cubicBezTo>
                  <a:cubicBezTo>
                    <a:pt x="354" y="303"/>
                    <a:pt x="419" y="268"/>
                    <a:pt x="496" y="228"/>
                  </a:cubicBezTo>
                  <a:cubicBezTo>
                    <a:pt x="573" y="188"/>
                    <a:pt x="667" y="128"/>
                    <a:pt x="736" y="92"/>
                  </a:cubicBezTo>
                  <a:cubicBezTo>
                    <a:pt x="805" y="56"/>
                    <a:pt x="859" y="24"/>
                    <a:pt x="912" y="12"/>
                  </a:cubicBezTo>
                  <a:cubicBezTo>
                    <a:pt x="965" y="0"/>
                    <a:pt x="1001" y="5"/>
                    <a:pt x="1056" y="20"/>
                  </a:cubicBezTo>
                  <a:cubicBezTo>
                    <a:pt x="1111" y="35"/>
                    <a:pt x="1159" y="71"/>
                    <a:pt x="1240" y="100"/>
                  </a:cubicBezTo>
                  <a:cubicBezTo>
                    <a:pt x="1321" y="129"/>
                    <a:pt x="1413" y="167"/>
                    <a:pt x="1544" y="196"/>
                  </a:cubicBezTo>
                  <a:cubicBezTo>
                    <a:pt x="1675" y="225"/>
                    <a:pt x="1924" y="259"/>
                    <a:pt x="2024" y="2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graphicFrame>
          <p:nvGraphicFramePr>
            <p:cNvPr id="26669" name="Object 19"/>
            <p:cNvGraphicFramePr>
              <a:graphicFrameLocks noChangeAspect="1"/>
            </p:cNvGraphicFramePr>
            <p:nvPr/>
          </p:nvGraphicFramePr>
          <p:xfrm>
            <a:off x="3485" y="3607"/>
            <a:ext cx="44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12700" imgH="12700" progId="Equation.3">
                    <p:embed/>
                  </p:oleObj>
                </mc:Choice>
                <mc:Fallback>
                  <p:oleObj name="" r:id="rId7" imgW="12700" imgH="12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85" y="3607"/>
                          <a:ext cx="445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110"/>
          <p:cNvSpPr/>
          <p:nvPr/>
        </p:nvSpPr>
        <p:spPr>
          <a:xfrm>
            <a:off x="6030384" y="3729567"/>
            <a:ext cx="1265767" cy="93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229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 11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84275" y="666376"/>
          <a:ext cx="7565278" cy="250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Document" r:id="rId1" imgW="5130800" imgH="1714500" progId="Word.Document.8">
                  <p:embed/>
                </p:oleObj>
              </mc:Choice>
              <mc:Fallback>
                <p:oleObj name="Document" r:id="rId1" imgW="5130800" imgH="1714500" progId="Word.Document.8">
                  <p:embed/>
                  <p:pic>
                    <p:nvPicPr>
                      <p:cNvPr id="0" name="图片 4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666376"/>
                        <a:ext cx="7565278" cy="250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590364" y="1483846"/>
          <a:ext cx="112395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3" imgW="5908675" imgH="2098040" progId="Word.Document.8">
                  <p:embed/>
                </p:oleObj>
              </mc:Choice>
              <mc:Fallback>
                <p:oleObj name="Document" r:id="rId3" imgW="5908675" imgH="2098040" progId="Word.Document.8">
                  <p:embed/>
                  <p:pic>
                    <p:nvPicPr>
                      <p:cNvPr id="0" name="图片 4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64" y="1483846"/>
                        <a:ext cx="11239500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315570" y="790109"/>
          <a:ext cx="7844705" cy="84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Document" r:id="rId1" imgW="3920490" imgH="422275" progId="Word.Document.8">
                  <p:embed/>
                </p:oleObj>
              </mc:Choice>
              <mc:Fallback>
                <p:oleObj name="Document" r:id="rId1" imgW="3920490" imgH="422275" progId="Word.Document.8">
                  <p:embed/>
                  <p:pic>
                    <p:nvPicPr>
                      <p:cNvPr id="0" name="图片 5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70" y="790109"/>
                        <a:ext cx="7844705" cy="841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69441" y="3513044"/>
          <a:ext cx="98409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Document" r:id="rId3" imgW="5079365" imgH="840740" progId="Word.Document.8">
                  <p:embed/>
                </p:oleObj>
              </mc:Choice>
              <mc:Fallback>
                <p:oleObj name="Document" r:id="rId3" imgW="5079365" imgH="840740" progId="Word.Document.8">
                  <p:embed/>
                  <p:pic>
                    <p:nvPicPr>
                      <p:cNvPr id="0" name="图片 5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41" y="3513044"/>
                        <a:ext cx="98409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69441" y="2357531"/>
          <a:ext cx="101155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5" imgW="5116195" imgH="859155" progId="Word.Document.8">
                  <p:embed/>
                </p:oleObj>
              </mc:Choice>
              <mc:Fallback>
                <p:oleObj name="Document" r:id="rId5" imgW="5116195" imgH="859155" progId="Word.Document.8">
                  <p:embed/>
                  <p:pic>
                    <p:nvPicPr>
                      <p:cNvPr id="0" name="图片 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41" y="2357531"/>
                        <a:ext cx="1011555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269441" y="1399241"/>
          <a:ext cx="74310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7" imgW="3666490" imgH="648335" progId="Word.Document.8">
                  <p:embed/>
                </p:oleObj>
              </mc:Choice>
              <mc:Fallback>
                <p:oleObj name="Document" r:id="rId7" imgW="3666490" imgH="648335" progId="Word.Document.8">
                  <p:embed/>
                  <p:pic>
                    <p:nvPicPr>
                      <p:cNvPr id="0" name="图片 5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41" y="1399241"/>
                        <a:ext cx="743108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39184" y="864701"/>
          <a:ext cx="75898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Document" r:id="rId1" imgW="3275330" imgH="320040" progId="Word.Document.8">
                  <p:embed/>
                </p:oleObj>
              </mc:Choice>
              <mc:Fallback>
                <p:oleObj name="Document" r:id="rId1" imgW="3275330" imgH="320040" progId="Word.Document.8">
                  <p:embed/>
                  <p:pic>
                    <p:nvPicPr>
                      <p:cNvPr id="0" name="图片 6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84" y="864701"/>
                        <a:ext cx="75898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31640" y="1163431"/>
          <a:ext cx="1091490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Document" r:id="rId3" imgW="5624195" imgH="996950" progId="Word.Document.8">
                  <p:embed/>
                </p:oleObj>
              </mc:Choice>
              <mc:Fallback>
                <p:oleObj name="Document" r:id="rId3" imgW="5624195" imgH="996950" progId="Word.Document.8">
                  <p:embed/>
                  <p:pic>
                    <p:nvPicPr>
                      <p:cNvPr id="0" name="图片 6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40" y="1163431"/>
                        <a:ext cx="10914902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50982" y="3349459"/>
          <a:ext cx="721836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Document" r:id="rId5" imgW="3850005" imgH="1027430" progId="Word.Document.8">
                  <p:embed/>
                </p:oleObj>
              </mc:Choice>
              <mc:Fallback>
                <p:oleObj name="Document" r:id="rId5" imgW="3850005" imgH="1027430" progId="Word.Document.8">
                  <p:embed/>
                  <p:pic>
                    <p:nvPicPr>
                      <p:cNvPr id="0" name="图片 6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82" y="3349459"/>
                        <a:ext cx="7218363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875020" y="2987040"/>
            <a:ext cx="6178550" cy="2606040"/>
            <a:chOff x="2758" y="3553"/>
            <a:chExt cx="9730" cy="4104"/>
          </a:xfrm>
        </p:grpSpPr>
        <p:sp>
          <p:nvSpPr>
            <p:cNvPr id="7" name="Freeform 171"/>
            <p:cNvSpPr/>
            <p:nvPr/>
          </p:nvSpPr>
          <p:spPr>
            <a:xfrm>
              <a:off x="3600" y="5290"/>
              <a:ext cx="7338" cy="169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952" h="704">
                  <a:moveTo>
                    <a:pt x="0" y="704"/>
                  </a:moveTo>
                  <a:cubicBezTo>
                    <a:pt x="48" y="694"/>
                    <a:pt x="193" y="673"/>
                    <a:pt x="288" y="645"/>
                  </a:cubicBezTo>
                  <a:cubicBezTo>
                    <a:pt x="383" y="616"/>
                    <a:pt x="479" y="577"/>
                    <a:pt x="568" y="535"/>
                  </a:cubicBezTo>
                  <a:cubicBezTo>
                    <a:pt x="657" y="493"/>
                    <a:pt x="749" y="442"/>
                    <a:pt x="824" y="396"/>
                  </a:cubicBezTo>
                  <a:cubicBezTo>
                    <a:pt x="899" y="350"/>
                    <a:pt x="944" y="311"/>
                    <a:pt x="1016" y="258"/>
                  </a:cubicBezTo>
                  <a:cubicBezTo>
                    <a:pt x="1088" y="205"/>
                    <a:pt x="1180" y="123"/>
                    <a:pt x="1256" y="79"/>
                  </a:cubicBezTo>
                  <a:cubicBezTo>
                    <a:pt x="1332" y="36"/>
                    <a:pt x="1400" y="0"/>
                    <a:pt x="1472" y="0"/>
                  </a:cubicBezTo>
                  <a:cubicBezTo>
                    <a:pt x="1544" y="0"/>
                    <a:pt x="1611" y="35"/>
                    <a:pt x="1688" y="79"/>
                  </a:cubicBezTo>
                  <a:cubicBezTo>
                    <a:pt x="1765" y="124"/>
                    <a:pt x="1866" y="214"/>
                    <a:pt x="1936" y="268"/>
                  </a:cubicBezTo>
                  <a:cubicBezTo>
                    <a:pt x="2006" y="321"/>
                    <a:pt x="2039" y="351"/>
                    <a:pt x="2112" y="397"/>
                  </a:cubicBezTo>
                  <a:cubicBezTo>
                    <a:pt x="2185" y="443"/>
                    <a:pt x="2276" y="501"/>
                    <a:pt x="2372" y="544"/>
                  </a:cubicBezTo>
                  <a:cubicBezTo>
                    <a:pt x="2468" y="587"/>
                    <a:pt x="2591" y="629"/>
                    <a:pt x="2688" y="654"/>
                  </a:cubicBezTo>
                  <a:cubicBezTo>
                    <a:pt x="2785" y="679"/>
                    <a:pt x="2897" y="685"/>
                    <a:pt x="2952" y="69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" name="组合 22"/>
            <p:cNvGrpSpPr/>
            <p:nvPr/>
          </p:nvGrpSpPr>
          <p:grpSpPr>
            <a:xfrm>
              <a:off x="9675" y="5175"/>
              <a:ext cx="1225" cy="1493"/>
              <a:chOff x="6345238" y="4305254"/>
              <a:chExt cx="823098" cy="1111296"/>
            </a:xfrm>
          </p:grpSpPr>
          <p:sp>
            <p:nvSpPr>
              <p:cNvPr id="36871" name="Line 173"/>
              <p:cNvSpPr/>
              <p:nvPr/>
            </p:nvSpPr>
            <p:spPr>
              <a:xfrm flipH="1">
                <a:off x="6345238" y="4919896"/>
                <a:ext cx="337518" cy="4966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36872" name="Rectangle 110"/>
              <p:cNvSpPr/>
              <p:nvPr/>
            </p:nvSpPr>
            <p:spPr>
              <a:xfrm>
                <a:off x="6577676" y="4305254"/>
                <a:ext cx="590660" cy="9350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20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(2)</a:t>
                </a:r>
                <a:endPara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Freeform 175"/>
            <p:cNvSpPr/>
            <p:nvPr/>
          </p:nvSpPr>
          <p:spPr>
            <a:xfrm>
              <a:off x="4050" y="5045"/>
              <a:ext cx="6493" cy="2008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952" h="704">
                  <a:moveTo>
                    <a:pt x="0" y="704"/>
                  </a:moveTo>
                  <a:cubicBezTo>
                    <a:pt x="48" y="694"/>
                    <a:pt x="193" y="673"/>
                    <a:pt x="288" y="645"/>
                  </a:cubicBezTo>
                  <a:cubicBezTo>
                    <a:pt x="383" y="616"/>
                    <a:pt x="479" y="577"/>
                    <a:pt x="568" y="535"/>
                  </a:cubicBezTo>
                  <a:cubicBezTo>
                    <a:pt x="657" y="493"/>
                    <a:pt x="749" y="442"/>
                    <a:pt x="824" y="396"/>
                  </a:cubicBezTo>
                  <a:cubicBezTo>
                    <a:pt x="899" y="350"/>
                    <a:pt x="944" y="311"/>
                    <a:pt x="1016" y="258"/>
                  </a:cubicBezTo>
                  <a:cubicBezTo>
                    <a:pt x="1088" y="205"/>
                    <a:pt x="1180" y="123"/>
                    <a:pt x="1256" y="79"/>
                  </a:cubicBezTo>
                  <a:cubicBezTo>
                    <a:pt x="1332" y="36"/>
                    <a:pt x="1400" y="0"/>
                    <a:pt x="1472" y="0"/>
                  </a:cubicBezTo>
                  <a:cubicBezTo>
                    <a:pt x="1544" y="0"/>
                    <a:pt x="1611" y="35"/>
                    <a:pt x="1688" y="79"/>
                  </a:cubicBezTo>
                  <a:cubicBezTo>
                    <a:pt x="1765" y="124"/>
                    <a:pt x="1866" y="214"/>
                    <a:pt x="1936" y="268"/>
                  </a:cubicBezTo>
                  <a:cubicBezTo>
                    <a:pt x="2006" y="321"/>
                    <a:pt x="2039" y="351"/>
                    <a:pt x="2112" y="397"/>
                  </a:cubicBezTo>
                  <a:cubicBezTo>
                    <a:pt x="2185" y="443"/>
                    <a:pt x="2276" y="501"/>
                    <a:pt x="2372" y="544"/>
                  </a:cubicBezTo>
                  <a:cubicBezTo>
                    <a:pt x="2468" y="587"/>
                    <a:pt x="2591" y="629"/>
                    <a:pt x="2688" y="654"/>
                  </a:cubicBezTo>
                  <a:cubicBezTo>
                    <a:pt x="2785" y="679"/>
                    <a:pt x="2897" y="685"/>
                    <a:pt x="2952" y="694"/>
                  </a:cubicBezTo>
                </a:path>
              </a:pathLst>
            </a:custGeom>
            <a:noFill/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" name="组合 24"/>
            <p:cNvGrpSpPr/>
            <p:nvPr/>
          </p:nvGrpSpPr>
          <p:grpSpPr>
            <a:xfrm>
              <a:off x="7553" y="3713"/>
              <a:ext cx="1650" cy="1462"/>
              <a:chOff x="6345238" y="4327240"/>
              <a:chExt cx="1108090" cy="1089310"/>
            </a:xfrm>
          </p:grpSpPr>
          <p:sp>
            <p:nvSpPr>
              <p:cNvPr id="36875" name="Line 173"/>
              <p:cNvSpPr/>
              <p:nvPr/>
            </p:nvSpPr>
            <p:spPr>
              <a:xfrm flipH="1">
                <a:off x="6345238" y="4919896"/>
                <a:ext cx="337518" cy="4966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36876" name="Rectangle 110"/>
              <p:cNvSpPr/>
              <p:nvPr/>
            </p:nvSpPr>
            <p:spPr>
              <a:xfrm>
                <a:off x="6637647" y="4327240"/>
                <a:ext cx="815681" cy="798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20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(9)</a:t>
                </a:r>
                <a:endPara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Freeform 179"/>
            <p:cNvSpPr/>
            <p:nvPr/>
          </p:nvSpPr>
          <p:spPr>
            <a:xfrm>
              <a:off x="4440" y="4763"/>
              <a:ext cx="5665" cy="229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952" h="704">
                  <a:moveTo>
                    <a:pt x="0" y="704"/>
                  </a:moveTo>
                  <a:cubicBezTo>
                    <a:pt x="48" y="694"/>
                    <a:pt x="193" y="673"/>
                    <a:pt x="288" y="645"/>
                  </a:cubicBezTo>
                  <a:cubicBezTo>
                    <a:pt x="383" y="616"/>
                    <a:pt x="479" y="577"/>
                    <a:pt x="568" y="535"/>
                  </a:cubicBezTo>
                  <a:cubicBezTo>
                    <a:pt x="657" y="493"/>
                    <a:pt x="749" y="442"/>
                    <a:pt x="824" y="396"/>
                  </a:cubicBezTo>
                  <a:cubicBezTo>
                    <a:pt x="899" y="350"/>
                    <a:pt x="944" y="311"/>
                    <a:pt x="1016" y="258"/>
                  </a:cubicBezTo>
                  <a:cubicBezTo>
                    <a:pt x="1088" y="205"/>
                    <a:pt x="1180" y="123"/>
                    <a:pt x="1256" y="79"/>
                  </a:cubicBezTo>
                  <a:cubicBezTo>
                    <a:pt x="1332" y="36"/>
                    <a:pt x="1400" y="0"/>
                    <a:pt x="1472" y="0"/>
                  </a:cubicBezTo>
                  <a:cubicBezTo>
                    <a:pt x="1544" y="0"/>
                    <a:pt x="1611" y="35"/>
                    <a:pt x="1688" y="79"/>
                  </a:cubicBezTo>
                  <a:cubicBezTo>
                    <a:pt x="1765" y="124"/>
                    <a:pt x="1866" y="214"/>
                    <a:pt x="1936" y="268"/>
                  </a:cubicBezTo>
                  <a:cubicBezTo>
                    <a:pt x="2006" y="321"/>
                    <a:pt x="2039" y="351"/>
                    <a:pt x="2112" y="397"/>
                  </a:cubicBezTo>
                  <a:cubicBezTo>
                    <a:pt x="2185" y="443"/>
                    <a:pt x="2276" y="501"/>
                    <a:pt x="2372" y="544"/>
                  </a:cubicBezTo>
                  <a:cubicBezTo>
                    <a:pt x="2468" y="587"/>
                    <a:pt x="2591" y="629"/>
                    <a:pt x="2688" y="654"/>
                  </a:cubicBezTo>
                  <a:cubicBezTo>
                    <a:pt x="2785" y="679"/>
                    <a:pt x="2897" y="685"/>
                    <a:pt x="2952" y="694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" name="组合 32"/>
            <p:cNvGrpSpPr/>
            <p:nvPr/>
          </p:nvGrpSpPr>
          <p:grpSpPr>
            <a:xfrm>
              <a:off x="5175" y="3813"/>
              <a:ext cx="1585" cy="1362"/>
              <a:chOff x="3179429" y="3022750"/>
              <a:chExt cx="1063953" cy="1014888"/>
            </a:xfrm>
          </p:grpSpPr>
          <p:sp>
            <p:nvSpPr>
              <p:cNvPr id="36879" name="Line 173"/>
              <p:cNvSpPr/>
              <p:nvPr/>
            </p:nvSpPr>
            <p:spPr>
              <a:xfrm>
                <a:off x="3859544" y="3703770"/>
                <a:ext cx="383838" cy="3338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36880" name="Rectangle 110"/>
              <p:cNvSpPr/>
              <p:nvPr/>
            </p:nvSpPr>
            <p:spPr>
              <a:xfrm>
                <a:off x="3179429" y="3022750"/>
                <a:ext cx="1058870" cy="798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20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(0, 1)</a:t>
                </a:r>
                <a:endPara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28"/>
            <p:cNvGrpSpPr/>
            <p:nvPr/>
          </p:nvGrpSpPr>
          <p:grpSpPr>
            <a:xfrm>
              <a:off x="2758" y="3553"/>
              <a:ext cx="9730" cy="4105"/>
              <a:chOff x="1535992" y="2991596"/>
              <a:chExt cx="6535738" cy="3057313"/>
            </a:xfrm>
          </p:grpSpPr>
          <p:sp>
            <p:nvSpPr>
              <p:cNvPr id="36882" name="Line 149"/>
              <p:cNvSpPr/>
              <p:nvPr/>
            </p:nvSpPr>
            <p:spPr>
              <a:xfrm>
                <a:off x="6073775" y="5686425"/>
                <a:ext cx="0" cy="476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3" name="Line 150"/>
              <p:cNvSpPr/>
              <p:nvPr/>
            </p:nvSpPr>
            <p:spPr>
              <a:xfrm>
                <a:off x="4943475" y="5680075"/>
                <a:ext cx="0" cy="476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4" name="Line 151"/>
              <p:cNvSpPr/>
              <p:nvPr/>
            </p:nvSpPr>
            <p:spPr>
              <a:xfrm>
                <a:off x="6461125" y="5689600"/>
                <a:ext cx="0" cy="460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5" name="Line 152"/>
              <p:cNvSpPr/>
              <p:nvPr/>
            </p:nvSpPr>
            <p:spPr>
              <a:xfrm>
                <a:off x="5318125" y="5678488"/>
                <a:ext cx="0" cy="460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6" name="Line 153"/>
              <p:cNvSpPr/>
              <p:nvPr/>
            </p:nvSpPr>
            <p:spPr>
              <a:xfrm>
                <a:off x="5697538" y="5684838"/>
                <a:ext cx="0" cy="460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7" name="Line 157"/>
              <p:cNvSpPr/>
              <p:nvPr/>
            </p:nvSpPr>
            <p:spPr>
              <a:xfrm>
                <a:off x="3792538" y="5684838"/>
                <a:ext cx="0" cy="460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8" name="Line 159"/>
              <p:cNvSpPr/>
              <p:nvPr/>
            </p:nvSpPr>
            <p:spPr>
              <a:xfrm>
                <a:off x="4179888" y="5686425"/>
                <a:ext cx="0" cy="476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9" name="Line 160"/>
              <p:cNvSpPr/>
              <p:nvPr/>
            </p:nvSpPr>
            <p:spPr>
              <a:xfrm>
                <a:off x="3036888" y="5676900"/>
                <a:ext cx="0" cy="460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90" name="Line 161"/>
              <p:cNvSpPr/>
              <p:nvPr/>
            </p:nvSpPr>
            <p:spPr>
              <a:xfrm>
                <a:off x="3417888" y="5683250"/>
                <a:ext cx="0" cy="460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91" name="Line 158"/>
              <p:cNvSpPr/>
              <p:nvPr/>
            </p:nvSpPr>
            <p:spPr>
              <a:xfrm>
                <a:off x="2662238" y="5678488"/>
                <a:ext cx="0" cy="460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6892" name="组合 27"/>
              <p:cNvGrpSpPr/>
              <p:nvPr/>
            </p:nvGrpSpPr>
            <p:grpSpPr>
              <a:xfrm>
                <a:off x="1535992" y="2991596"/>
                <a:ext cx="6535738" cy="3057313"/>
                <a:chOff x="1535992" y="2991596"/>
                <a:chExt cx="6535738" cy="3057313"/>
              </a:xfrm>
            </p:grpSpPr>
            <p:sp>
              <p:nvSpPr>
                <p:cNvPr id="36893" name="Rectangle 110"/>
                <p:cNvSpPr/>
                <p:nvPr/>
              </p:nvSpPr>
              <p:spPr>
                <a:xfrm>
                  <a:off x="1535992" y="5541078"/>
                  <a:ext cx="6535738" cy="5078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12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                －</a:t>
                  </a:r>
                  <a:r>
                    <a:rPr lang="zh-CN" altLang="en-US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5 </a:t>
                  </a:r>
                  <a:r>
                    <a:rPr lang="zh-CN" altLang="en-US" sz="12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－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4   </a:t>
                  </a:r>
                  <a:r>
                    <a:rPr lang="zh-CN" altLang="en-US" sz="12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－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3</a:t>
                  </a:r>
                  <a:r>
                    <a:rPr lang="zh-CN" altLang="en-US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12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－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2  </a:t>
                  </a:r>
                  <a:r>
                    <a:rPr lang="zh-CN" altLang="en-US" sz="12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－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     </a:t>
                  </a:r>
                  <a:r>
                    <a:rPr lang="en-US" altLang="zh-CN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O</a:t>
                  </a:r>
                  <a:r>
                    <a:rPr lang="en-US" altLang="zh-CN" sz="1600" b="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     1    2      3     4      5          </a:t>
                  </a:r>
                  <a:r>
                    <a:rPr lang="en-US" altLang="zh-CN" sz="18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x</a:t>
                  </a:r>
                  <a:endParaRPr lang="zh-CN" altLang="en-US" sz="18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6894" name="Line 146"/>
                <p:cNvSpPr/>
                <p:nvPr/>
              </p:nvSpPr>
              <p:spPr>
                <a:xfrm flipV="1">
                  <a:off x="2039938" y="5734050"/>
                  <a:ext cx="5057775" cy="0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</p:sp>
            <p:sp>
              <p:nvSpPr>
                <p:cNvPr id="36895" name="Line 147"/>
                <p:cNvSpPr/>
                <p:nvPr/>
              </p:nvSpPr>
              <p:spPr>
                <a:xfrm flipV="1">
                  <a:off x="4560888" y="3421063"/>
                  <a:ext cx="0" cy="2320925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</p:sp>
            <p:sp>
              <p:nvSpPr>
                <p:cNvPr id="36896" name="Rectangle 110"/>
                <p:cNvSpPr/>
                <p:nvPr/>
              </p:nvSpPr>
              <p:spPr>
                <a:xfrm>
                  <a:off x="4520038" y="2991596"/>
                  <a:ext cx="511175" cy="6223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lnSpc>
                      <a:spcPct val="229000"/>
                    </a:lnSpc>
                  </a:pPr>
                  <a:r>
                    <a:rPr lang="en-US" altLang="zh-CN" sz="18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y</a:t>
                  </a:r>
                  <a:endParaRPr lang="zh-CN" altLang="en-US" sz="18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85302" y="815604"/>
          <a:ext cx="7398404" cy="80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1" imgW="3275330" imgH="356870" progId="Word.Document.8">
                  <p:embed/>
                </p:oleObj>
              </mc:Choice>
              <mc:Fallback>
                <p:oleObj name="Document" r:id="rId1" imgW="3275330" imgH="356870" progId="Word.Document.8">
                  <p:embed/>
                  <p:pic>
                    <p:nvPicPr>
                      <p:cNvPr id="0" name="图片 7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302" y="815604"/>
                        <a:ext cx="7398404" cy="804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8256" y="1291104"/>
          <a:ext cx="1081246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3" imgW="5880735" imgH="807085" progId="Word.Document.8">
                  <p:embed/>
                </p:oleObj>
              </mc:Choice>
              <mc:Fallback>
                <p:oleObj name="Document" r:id="rId3" imgW="5880735" imgH="807085" progId="Word.Document.8">
                  <p:embed/>
                  <p:pic>
                    <p:nvPicPr>
                      <p:cNvPr id="0" name="图片 7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6" y="1291104"/>
                        <a:ext cx="1081246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51354" y="2661108"/>
          <a:ext cx="7343140" cy="235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Document" r:id="rId5" imgW="3876675" imgH="1247775" progId="Word.Document.8">
                  <p:embed/>
                </p:oleObj>
              </mc:Choice>
              <mc:Fallback>
                <p:oleObj name="Document" r:id="rId5" imgW="3876675" imgH="1247775" progId="Word.Document.8">
                  <p:embed/>
                  <p:pic>
                    <p:nvPicPr>
                      <p:cNvPr id="0" name="图片 7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54" y="2661108"/>
                        <a:ext cx="7343140" cy="235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335520" y="3083560"/>
            <a:ext cx="4432205" cy="2336043"/>
            <a:chOff x="3150" y="4488"/>
            <a:chExt cx="8213" cy="3959"/>
          </a:xfrm>
        </p:grpSpPr>
        <p:grpSp>
          <p:nvGrpSpPr>
            <p:cNvPr id="4" name="组合 44"/>
            <p:cNvGrpSpPr/>
            <p:nvPr/>
          </p:nvGrpSpPr>
          <p:grpSpPr>
            <a:xfrm>
              <a:off x="3150" y="4488"/>
              <a:ext cx="8213" cy="3959"/>
              <a:chOff x="1626616" y="3598737"/>
              <a:chExt cx="7552107" cy="3990964"/>
            </a:xfrm>
          </p:grpSpPr>
          <p:sp>
            <p:nvSpPr>
              <p:cNvPr id="40966" name="Line 109"/>
              <p:cNvSpPr/>
              <p:nvPr/>
            </p:nvSpPr>
            <p:spPr>
              <a:xfrm flipV="1">
                <a:off x="2286899" y="6309859"/>
                <a:ext cx="58424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40967" name="Line 110"/>
              <p:cNvSpPr/>
              <p:nvPr/>
            </p:nvSpPr>
            <p:spPr>
              <a:xfrm flipV="1">
                <a:off x="2278559" y="3976572"/>
                <a:ext cx="0" cy="23354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40968" name="Line 111"/>
              <p:cNvSpPr/>
              <p:nvPr/>
            </p:nvSpPr>
            <p:spPr>
              <a:xfrm>
                <a:off x="4778601" y="6252520"/>
                <a:ext cx="0" cy="507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0969" name="直接连接符 2"/>
              <p:cNvCxnSpPr/>
              <p:nvPr/>
            </p:nvCxnSpPr>
            <p:spPr>
              <a:xfrm>
                <a:off x="2306954" y="4400739"/>
                <a:ext cx="6841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70" name="直接连接符 98"/>
              <p:cNvCxnSpPr/>
              <p:nvPr/>
            </p:nvCxnSpPr>
            <p:spPr>
              <a:xfrm>
                <a:off x="2306954" y="5409331"/>
                <a:ext cx="6841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971" name="Line 112"/>
              <p:cNvSpPr/>
              <p:nvPr/>
            </p:nvSpPr>
            <p:spPr>
              <a:xfrm>
                <a:off x="7197325" y="6250314"/>
                <a:ext cx="0" cy="507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2" name="Rectangle 110"/>
              <p:cNvSpPr/>
              <p:nvPr/>
            </p:nvSpPr>
            <p:spPr>
              <a:xfrm>
                <a:off x="2040430" y="6093690"/>
                <a:ext cx="7138293" cy="14960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en-US" altLang="zh-CN" sz="16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                     1                               2          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endParaRPr lang="zh-CN" altLang="en-US" sz="18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0973" name="Rectangle 110"/>
              <p:cNvSpPr/>
              <p:nvPr/>
            </p:nvSpPr>
            <p:spPr>
              <a:xfrm>
                <a:off x="1626616" y="3828937"/>
                <a:ext cx="1034534" cy="2081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0.8 </a:t>
                </a:r>
                <a:endParaRPr lang="en-US" altLang="zh-CN" sz="16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229000"/>
                  </a:lnSpc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0.4</a:t>
                </a:r>
                <a:endParaRPr lang="zh-CN" altLang="en-US" sz="18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0974" name="Rectangle 110"/>
              <p:cNvSpPr/>
              <p:nvPr/>
            </p:nvSpPr>
            <p:spPr>
              <a:xfrm>
                <a:off x="2344714" y="3598737"/>
                <a:ext cx="511175" cy="12389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18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  <a:endParaRPr lang="zh-CN" altLang="en-US" sz="18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5" name="Freeform 115"/>
            <p:cNvSpPr/>
            <p:nvPr/>
          </p:nvSpPr>
          <p:spPr>
            <a:xfrm>
              <a:off x="3885" y="5498"/>
              <a:ext cx="6095" cy="16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688" h="766">
                  <a:moveTo>
                    <a:pt x="0" y="766"/>
                  </a:moveTo>
                  <a:cubicBezTo>
                    <a:pt x="15" y="744"/>
                    <a:pt x="64" y="682"/>
                    <a:pt x="90" y="632"/>
                  </a:cubicBezTo>
                  <a:cubicBezTo>
                    <a:pt x="116" y="582"/>
                    <a:pt x="131" y="539"/>
                    <a:pt x="159" y="464"/>
                  </a:cubicBezTo>
                  <a:cubicBezTo>
                    <a:pt x="188" y="390"/>
                    <a:pt x="225" y="257"/>
                    <a:pt x="260" y="182"/>
                  </a:cubicBezTo>
                  <a:cubicBezTo>
                    <a:pt x="295" y="107"/>
                    <a:pt x="329" y="44"/>
                    <a:pt x="376" y="22"/>
                  </a:cubicBezTo>
                  <a:cubicBezTo>
                    <a:pt x="423" y="0"/>
                    <a:pt x="481" y="6"/>
                    <a:pt x="524" y="34"/>
                  </a:cubicBezTo>
                  <a:cubicBezTo>
                    <a:pt x="567" y="62"/>
                    <a:pt x="589" y="115"/>
                    <a:pt x="632" y="174"/>
                  </a:cubicBezTo>
                  <a:cubicBezTo>
                    <a:pt x="675" y="233"/>
                    <a:pt x="740" y="324"/>
                    <a:pt x="797" y="375"/>
                  </a:cubicBezTo>
                  <a:cubicBezTo>
                    <a:pt x="854" y="426"/>
                    <a:pt x="899" y="468"/>
                    <a:pt x="977" y="507"/>
                  </a:cubicBezTo>
                  <a:cubicBezTo>
                    <a:pt x="1055" y="546"/>
                    <a:pt x="1127" y="575"/>
                    <a:pt x="1228" y="598"/>
                  </a:cubicBezTo>
                  <a:cubicBezTo>
                    <a:pt x="1329" y="621"/>
                    <a:pt x="1425" y="639"/>
                    <a:pt x="1552" y="654"/>
                  </a:cubicBezTo>
                  <a:cubicBezTo>
                    <a:pt x="1680" y="669"/>
                    <a:pt x="1805" y="675"/>
                    <a:pt x="1994" y="687"/>
                  </a:cubicBezTo>
                  <a:cubicBezTo>
                    <a:pt x="2183" y="699"/>
                    <a:pt x="2544" y="718"/>
                    <a:pt x="2688" y="726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" name="组合 46"/>
            <p:cNvGrpSpPr/>
            <p:nvPr/>
          </p:nvGrpSpPr>
          <p:grpSpPr>
            <a:xfrm>
              <a:off x="8550" y="5678"/>
              <a:ext cx="2813" cy="1349"/>
              <a:chOff x="6345238" y="4074630"/>
              <a:chExt cx="1758341" cy="1360647"/>
            </a:xfrm>
          </p:grpSpPr>
          <p:sp>
            <p:nvSpPr>
              <p:cNvPr id="40977" name="Line 173"/>
              <p:cNvSpPr/>
              <p:nvPr/>
            </p:nvSpPr>
            <p:spPr>
              <a:xfrm flipH="1">
                <a:off x="6345238" y="4919896"/>
                <a:ext cx="337518" cy="4966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40978" name="Rectangle 110"/>
              <p:cNvSpPr/>
              <p:nvPr/>
            </p:nvSpPr>
            <p:spPr>
              <a:xfrm>
                <a:off x="6626575" y="4074630"/>
                <a:ext cx="1477004" cy="13606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20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(10,4)</a:t>
                </a:r>
                <a:endPara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9" name="Freeform 119"/>
            <p:cNvSpPr/>
            <p:nvPr/>
          </p:nvSpPr>
          <p:spPr>
            <a:xfrm>
              <a:off x="3880" y="5175"/>
              <a:ext cx="5640" cy="198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88" h="908">
                  <a:moveTo>
                    <a:pt x="0" y="908"/>
                  </a:moveTo>
                  <a:cubicBezTo>
                    <a:pt x="50" y="883"/>
                    <a:pt x="99" y="862"/>
                    <a:pt x="152" y="780"/>
                  </a:cubicBezTo>
                  <a:cubicBezTo>
                    <a:pt x="205" y="698"/>
                    <a:pt x="265" y="557"/>
                    <a:pt x="304" y="436"/>
                  </a:cubicBezTo>
                  <a:cubicBezTo>
                    <a:pt x="343" y="315"/>
                    <a:pt x="380" y="182"/>
                    <a:pt x="421" y="101"/>
                  </a:cubicBezTo>
                  <a:cubicBezTo>
                    <a:pt x="462" y="20"/>
                    <a:pt x="510" y="0"/>
                    <a:pt x="574" y="2"/>
                  </a:cubicBezTo>
                  <a:cubicBezTo>
                    <a:pt x="638" y="4"/>
                    <a:pt x="674" y="31"/>
                    <a:pt x="733" y="122"/>
                  </a:cubicBezTo>
                  <a:cubicBezTo>
                    <a:pt x="792" y="213"/>
                    <a:pt x="851" y="323"/>
                    <a:pt x="948" y="425"/>
                  </a:cubicBezTo>
                  <a:cubicBezTo>
                    <a:pt x="1045" y="527"/>
                    <a:pt x="1156" y="619"/>
                    <a:pt x="1282" y="690"/>
                  </a:cubicBezTo>
                  <a:cubicBezTo>
                    <a:pt x="1408" y="761"/>
                    <a:pt x="1506" y="807"/>
                    <a:pt x="1704" y="844"/>
                  </a:cubicBezTo>
                  <a:cubicBezTo>
                    <a:pt x="1902" y="881"/>
                    <a:pt x="2194" y="886"/>
                    <a:pt x="2488" y="892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" name="组合 50"/>
            <p:cNvGrpSpPr/>
            <p:nvPr/>
          </p:nvGrpSpPr>
          <p:grpSpPr>
            <a:xfrm>
              <a:off x="6413" y="5093"/>
              <a:ext cx="2587" cy="1349"/>
              <a:chOff x="6383582" y="4414853"/>
              <a:chExt cx="1617671" cy="1359879"/>
            </a:xfrm>
          </p:grpSpPr>
          <p:sp>
            <p:nvSpPr>
              <p:cNvPr id="40981" name="Line 173"/>
              <p:cNvSpPr/>
              <p:nvPr/>
            </p:nvSpPr>
            <p:spPr>
              <a:xfrm flipH="1">
                <a:off x="6383582" y="5249277"/>
                <a:ext cx="337518" cy="4966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40982" name="Rectangle 110"/>
              <p:cNvSpPr/>
              <p:nvPr/>
            </p:nvSpPr>
            <p:spPr>
              <a:xfrm>
                <a:off x="6653241" y="4414853"/>
                <a:ext cx="1348012" cy="13598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229000"/>
                  </a:lnSpc>
                </a:pPr>
                <a:r>
                  <a:rPr lang="en-US" altLang="zh-CN" sz="2000" b="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(10,50)</a:t>
                </a:r>
                <a:endPara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116381" y="698117"/>
          <a:ext cx="7459103" cy="100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Document" r:id="rId1" imgW="5130800" imgH="698500" progId="Word.Document.8">
                  <p:embed/>
                </p:oleObj>
              </mc:Choice>
              <mc:Fallback>
                <p:oleObj name="Document" r:id="rId1" imgW="5130800" imgH="698500" progId="Word.Document.8">
                  <p:embed/>
                  <p:pic>
                    <p:nvPicPr>
                      <p:cNvPr id="0" name="图片 8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81" y="698117"/>
                        <a:ext cx="7459103" cy="1001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116381" y="2744018"/>
          <a:ext cx="7414557" cy="9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Document" r:id="rId3" imgW="5130800" imgH="647700" progId="Word.Document.8">
                  <p:embed/>
                </p:oleObj>
              </mc:Choice>
              <mc:Fallback>
                <p:oleObj name="Document" r:id="rId3" imgW="5130800" imgH="647700" progId="Word.Document.8">
                  <p:embed/>
                  <p:pic>
                    <p:nvPicPr>
                      <p:cNvPr id="0" name="图片 8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81" y="2744018"/>
                        <a:ext cx="7414557" cy="92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1165488" y="4161177"/>
          <a:ext cx="7842529" cy="14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Document" r:id="rId5" imgW="3843655" imgH="709930" progId="Word.Document.8">
                  <p:embed/>
                </p:oleObj>
              </mc:Choice>
              <mc:Fallback>
                <p:oleObj name="Document" r:id="rId5" imgW="3843655" imgH="709930" progId="Word.Document.8">
                  <p:embed/>
                  <p:pic>
                    <p:nvPicPr>
                      <p:cNvPr id="0" name="图片 8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88" y="4161177"/>
                        <a:ext cx="7842529" cy="1446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1165488" y="4161176"/>
          <a:ext cx="7842529" cy="14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Document" r:id="rId7" imgW="3843655" imgH="709930" progId="Word.Document.8">
                  <p:embed/>
                </p:oleObj>
              </mc:Choice>
              <mc:Fallback>
                <p:oleObj name="Document" r:id="rId7" imgW="3843655" imgH="709930" progId="Word.Document.8">
                  <p:embed/>
                  <p:pic>
                    <p:nvPicPr>
                      <p:cNvPr id="0" name="图片 8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88" y="4161176"/>
                        <a:ext cx="7842529" cy="1446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517598" y="1207208"/>
          <a:ext cx="989806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Document" r:id="rId9" imgW="5134610" imgH="611505" progId="Word.Document.8">
                  <p:embed/>
                </p:oleObj>
              </mc:Choice>
              <mc:Fallback>
                <p:oleObj name="Document" r:id="rId9" imgW="5134610" imgH="611505" progId="Word.Document.8">
                  <p:embed/>
                  <p:pic>
                    <p:nvPicPr>
                      <p:cNvPr id="0" name="图片 8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98" y="1207208"/>
                        <a:ext cx="989806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581927" y="3500434"/>
          <a:ext cx="10895575" cy="97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Document" r:id="rId11" imgW="6153150" imgH="556895" progId="Word.Document.8">
                  <p:embed/>
                </p:oleObj>
              </mc:Choice>
              <mc:Fallback>
                <p:oleObj name="Document" r:id="rId11" imgW="6153150" imgH="556895" progId="Word.Document.8">
                  <p:embed/>
                  <p:pic>
                    <p:nvPicPr>
                      <p:cNvPr id="0" name="图片 8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27" y="3500434"/>
                        <a:ext cx="10895575" cy="975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1682064" y="1871873"/>
          <a:ext cx="76977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Document" r:id="rId13" imgW="4027805" imgH="599440" progId="Word.Document.8">
                  <p:embed/>
                </p:oleObj>
              </mc:Choice>
              <mc:Fallback>
                <p:oleObj name="Document" r:id="rId13" imgW="4027805" imgH="599440" progId="Word.Document.8">
                  <p:embed/>
                  <p:pic>
                    <p:nvPicPr>
                      <p:cNvPr id="0" name="图片 8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064" y="1871873"/>
                        <a:ext cx="7697787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62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105</vt:i4>
      </vt:variant>
      <vt:variant>
        <vt:lpstr>幻灯片标题</vt:lpstr>
      </vt:variant>
      <vt:variant>
        <vt:i4>16</vt:i4>
      </vt:variant>
    </vt:vector>
  </HeadingPairs>
  <TitlesOfParts>
    <vt:vector size="130" baseType="lpstr">
      <vt:lpstr>Arial</vt:lpstr>
      <vt:lpstr>宋体</vt:lpstr>
      <vt:lpstr>Wingdings</vt:lpstr>
      <vt:lpstr>微软雅黑</vt:lpstr>
      <vt:lpstr>Arial Unicode MS</vt:lpstr>
      <vt:lpstr>Times New Roman</vt:lpstr>
      <vt:lpstr>Gulim</vt:lpstr>
      <vt:lpstr>黑体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Equation.3</vt:lpstr>
      <vt:lpstr>Equation.3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58</cp:revision>
  <dcterms:created xsi:type="dcterms:W3CDTF">2019-06-19T02:08:00Z</dcterms:created>
  <dcterms:modified xsi:type="dcterms:W3CDTF">2022-09-27T03:44:17Z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DD72AF1C24FD432098EA03BA36C1EE5A</vt:lpwstr>
  </property>
</Properties>
</file>