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7"/>
  </p:handoutMasterIdLst>
  <p:sldIdLst>
    <p:sldId id="260" r:id="rId3"/>
    <p:sldId id="261" r:id="rId4"/>
    <p:sldId id="262" r:id="rId5"/>
    <p:sldId id="273" r:id="rId6"/>
    <p:sldId id="271" r:id="rId7"/>
    <p:sldId id="272" r:id="rId9"/>
    <p:sldId id="263" r:id="rId10"/>
    <p:sldId id="264" r:id="rId11"/>
    <p:sldId id="265" r:id="rId12"/>
    <p:sldId id="274" r:id="rId13"/>
    <p:sldId id="267" r:id="rId14"/>
    <p:sldId id="269" r:id="rId15"/>
    <p:sldId id="270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38"/>
      </p:cViewPr>
      <p:guideLst>
        <p:guide orient="horz" pos="2158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56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42.emf"/><Relationship Id="rId6" Type="http://schemas.openxmlformats.org/officeDocument/2006/relationships/image" Target="../media/image41.emf"/><Relationship Id="rId5" Type="http://schemas.openxmlformats.org/officeDocument/2006/relationships/image" Target="../media/image40.wmf"/><Relationship Id="rId4" Type="http://schemas.openxmlformats.org/officeDocument/2006/relationships/image" Target="../media/image39.emf"/><Relationship Id="rId3" Type="http://schemas.openxmlformats.org/officeDocument/2006/relationships/image" Target="../media/image38.wmf"/><Relationship Id="rId2" Type="http://schemas.openxmlformats.org/officeDocument/2006/relationships/image" Target="../media/image37.emf"/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emf"/><Relationship Id="rId8" Type="http://schemas.openxmlformats.org/officeDocument/2006/relationships/image" Target="../media/image50.emf"/><Relationship Id="rId7" Type="http://schemas.openxmlformats.org/officeDocument/2006/relationships/image" Target="../media/image49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5.emf"/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emf"/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 eaLnBrk="1" hangingPunct="1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 eaLnBrk="1" hangingPunct="1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tags" Target="../tags/tag5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oleObject" Target="../embeddings/Document2.doc"/><Relationship Id="rId4" Type="http://schemas.openxmlformats.org/officeDocument/2006/relationships/image" Target="../media/image4.emf"/><Relationship Id="rId3" Type="http://schemas.openxmlformats.org/officeDocument/2006/relationships/oleObject" Target="../embeddings/Document1.doc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21.doc"/><Relationship Id="rId8" Type="http://schemas.openxmlformats.org/officeDocument/2006/relationships/image" Target="../media/image38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37.emf"/><Relationship Id="rId5" Type="http://schemas.openxmlformats.org/officeDocument/2006/relationships/oleObject" Target="../embeddings/Document20.doc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2.emf"/><Relationship Id="rId15" Type="http://schemas.openxmlformats.org/officeDocument/2006/relationships/oleObject" Target="../embeddings/Document23.doc"/><Relationship Id="rId14" Type="http://schemas.openxmlformats.org/officeDocument/2006/relationships/image" Target="../media/image41.emf"/><Relationship Id="rId13" Type="http://schemas.openxmlformats.org/officeDocument/2006/relationships/oleObject" Target="../embeddings/Document22.doc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39.emf"/><Relationship Id="rId1" Type="http://schemas.openxmlformats.org/officeDocument/2006/relationships/oleObject" Target="../embeddings/Document19.doc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28.doc"/><Relationship Id="rId8" Type="http://schemas.openxmlformats.org/officeDocument/2006/relationships/image" Target="../media/image46.emf"/><Relationship Id="rId7" Type="http://schemas.openxmlformats.org/officeDocument/2006/relationships/oleObject" Target="../embeddings/Document27.doc"/><Relationship Id="rId6" Type="http://schemas.openxmlformats.org/officeDocument/2006/relationships/image" Target="../media/image45.emf"/><Relationship Id="rId5" Type="http://schemas.openxmlformats.org/officeDocument/2006/relationships/oleObject" Target="../embeddings/Document26.doc"/><Relationship Id="rId4" Type="http://schemas.openxmlformats.org/officeDocument/2006/relationships/image" Target="../media/image44.emf"/><Relationship Id="rId3" Type="http://schemas.openxmlformats.org/officeDocument/2006/relationships/oleObject" Target="../embeddings/Document25.doc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43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1.emf"/><Relationship Id="rId17" Type="http://schemas.openxmlformats.org/officeDocument/2006/relationships/oleObject" Target="../embeddings/Document32.doc"/><Relationship Id="rId16" Type="http://schemas.openxmlformats.org/officeDocument/2006/relationships/image" Target="../media/image50.emf"/><Relationship Id="rId15" Type="http://schemas.openxmlformats.org/officeDocument/2006/relationships/oleObject" Target="../embeddings/Document31.doc"/><Relationship Id="rId14" Type="http://schemas.openxmlformats.org/officeDocument/2006/relationships/image" Target="../media/image49.emf"/><Relationship Id="rId13" Type="http://schemas.openxmlformats.org/officeDocument/2006/relationships/oleObject" Target="../embeddings/Document30.doc"/><Relationship Id="rId12" Type="http://schemas.openxmlformats.org/officeDocument/2006/relationships/image" Target="../media/image48.emf"/><Relationship Id="rId11" Type="http://schemas.openxmlformats.org/officeDocument/2006/relationships/oleObject" Target="../embeddings/Document29.doc"/><Relationship Id="rId10" Type="http://schemas.openxmlformats.org/officeDocument/2006/relationships/image" Target="../media/image47.emf"/><Relationship Id="rId1" Type="http://schemas.openxmlformats.org/officeDocument/2006/relationships/oleObject" Target="../embeddings/Document24.doc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5.emf"/><Relationship Id="rId7" Type="http://schemas.openxmlformats.org/officeDocument/2006/relationships/oleObject" Target="../embeddings/Document36.doc"/><Relationship Id="rId6" Type="http://schemas.openxmlformats.org/officeDocument/2006/relationships/image" Target="../media/image54.emf"/><Relationship Id="rId5" Type="http://schemas.openxmlformats.org/officeDocument/2006/relationships/oleObject" Target="../embeddings/Document35.doc"/><Relationship Id="rId4" Type="http://schemas.openxmlformats.org/officeDocument/2006/relationships/image" Target="../media/image53.emf"/><Relationship Id="rId3" Type="http://schemas.openxmlformats.org/officeDocument/2006/relationships/oleObject" Target="../embeddings/Document34.doc"/><Relationship Id="rId2" Type="http://schemas.openxmlformats.org/officeDocument/2006/relationships/image" Target="../media/image52.e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Document33.doc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8.emf"/><Relationship Id="rId5" Type="http://schemas.openxmlformats.org/officeDocument/2006/relationships/oleObject" Target="../embeddings/Document38.doc"/><Relationship Id="rId4" Type="http://schemas.openxmlformats.org/officeDocument/2006/relationships/image" Target="../media/image57.emf"/><Relationship Id="rId3" Type="http://schemas.openxmlformats.org/officeDocument/2006/relationships/oleObject" Target="../embeddings/Document37.doc"/><Relationship Id="rId2" Type="http://schemas.openxmlformats.org/officeDocument/2006/relationships/image" Target="../media/image56.emf"/><Relationship Id="rId1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e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8.emf"/><Relationship Id="rId5" Type="http://schemas.openxmlformats.org/officeDocument/2006/relationships/oleObject" Target="../embeddings/Document4.doc"/><Relationship Id="rId4" Type="http://schemas.openxmlformats.org/officeDocument/2006/relationships/image" Target="../media/image7.emf"/><Relationship Id="rId3" Type="http://schemas.openxmlformats.org/officeDocument/2006/relationships/oleObject" Target="../embeddings/Document3.doc"/><Relationship Id="rId2" Type="http://schemas.openxmlformats.org/officeDocument/2006/relationships/image" Target="../media/image6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9.doc"/><Relationship Id="rId8" Type="http://schemas.openxmlformats.org/officeDocument/2006/relationships/image" Target="../media/image13.emf"/><Relationship Id="rId7" Type="http://schemas.openxmlformats.org/officeDocument/2006/relationships/oleObject" Target="../embeddings/Document8.doc"/><Relationship Id="rId6" Type="http://schemas.openxmlformats.org/officeDocument/2006/relationships/image" Target="../media/image12.emf"/><Relationship Id="rId5" Type="http://schemas.openxmlformats.org/officeDocument/2006/relationships/oleObject" Target="../embeddings/Document7.doc"/><Relationship Id="rId4" Type="http://schemas.openxmlformats.org/officeDocument/2006/relationships/image" Target="../media/image11.emf"/><Relationship Id="rId3" Type="http://schemas.openxmlformats.org/officeDocument/2006/relationships/oleObject" Target="../embeddings/Document6.doc"/><Relationship Id="rId2" Type="http://schemas.openxmlformats.org/officeDocument/2006/relationships/image" Target="../media/image10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.emf"/><Relationship Id="rId1" Type="http://schemas.openxmlformats.org/officeDocument/2006/relationships/oleObject" Target="../embeddings/Document5.doc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emf"/><Relationship Id="rId1" Type="http://schemas.openxmlformats.org/officeDocument/2006/relationships/oleObject" Target="../embeddings/Document10.doc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9.e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6.emf"/><Relationship Id="rId16" Type="http://schemas.openxmlformats.org/officeDocument/2006/relationships/notesSlide" Target="../notesSlides/notesSlide1.xml"/><Relationship Id="rId15" Type="http://schemas.openxmlformats.org/officeDocument/2006/relationships/vmlDrawing" Target="../drawings/vmlDrawing5.vml"/><Relationship Id="rId14" Type="http://schemas.openxmlformats.org/officeDocument/2006/relationships/slideLayout" Target="../slideLayouts/slideLayout10.xml"/><Relationship Id="rId13" Type="http://schemas.openxmlformats.org/officeDocument/2006/relationships/tags" Target="../tags/tag54.xml"/><Relationship Id="rId12" Type="http://schemas.openxmlformats.org/officeDocument/2006/relationships/image" Target="../media/image21.e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20.e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image" Target="../media/image25.e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3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2.emf"/><Relationship Id="rId12" Type="http://schemas.openxmlformats.org/officeDocument/2006/relationships/notesSlide" Target="../notesSlides/notesSlide2.xml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10.xml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oleObject" Target="../embeddings/Document13.doc"/><Relationship Id="rId4" Type="http://schemas.openxmlformats.org/officeDocument/2006/relationships/image" Target="../media/image26.emf"/><Relationship Id="rId3" Type="http://schemas.openxmlformats.org/officeDocument/2006/relationships/oleObject" Target="../embeddings/Document12.doc"/><Relationship Id="rId2" Type="http://schemas.openxmlformats.org/officeDocument/2006/relationships/image" Target="../media/image15.emf"/><Relationship Id="rId1" Type="http://schemas.openxmlformats.org/officeDocument/2006/relationships/oleObject" Target="../embeddings/Document11.doc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oleObject" Target="../embeddings/Document16.doc"/><Relationship Id="rId4" Type="http://schemas.openxmlformats.org/officeDocument/2006/relationships/image" Target="../media/image29.emf"/><Relationship Id="rId3" Type="http://schemas.openxmlformats.org/officeDocument/2006/relationships/oleObject" Target="../embeddings/Document15.doc"/><Relationship Id="rId2" Type="http://schemas.openxmlformats.org/officeDocument/2006/relationships/image" Target="../media/image28.emf"/><Relationship Id="rId1" Type="http://schemas.openxmlformats.org/officeDocument/2006/relationships/oleObject" Target="../embeddings/Document14.doc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emf"/><Relationship Id="rId3" Type="http://schemas.openxmlformats.org/officeDocument/2006/relationships/oleObject" Target="../embeddings/Document18.doc"/><Relationship Id="rId2" Type="http://schemas.openxmlformats.org/officeDocument/2006/relationships/image" Target="../media/image31.emf"/><Relationship Id="rId1" Type="http://schemas.openxmlformats.org/officeDocument/2006/relationships/oleObject" Target="../embeddings/Document17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564155" y="1004234"/>
          <a:ext cx="821213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1" imgW="5232400" imgH="508000" progId="Word.Document.8">
                  <p:embed/>
                </p:oleObj>
              </mc:Choice>
              <mc:Fallback>
                <p:oleObj name="Document" r:id="rId1" imgW="5232400" imgH="508000" progId="Word.Document.8">
                  <p:embed/>
                  <p:pic>
                    <p:nvPicPr>
                      <p:cNvPr id="0" name="图片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155" y="1004234"/>
                        <a:ext cx="8212138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915240" y="1783696"/>
          <a:ext cx="10455275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3" imgW="4853305" imgH="838200" progId="Word.Document.8">
                  <p:embed/>
                </p:oleObj>
              </mc:Choice>
              <mc:Fallback>
                <p:oleObj name="Document" r:id="rId3" imgW="4853305" imgH="838200" progId="Word.Document.8">
                  <p:embed/>
                  <p:pic>
                    <p:nvPicPr>
                      <p:cNvPr id="0" name="图片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240" y="1783696"/>
                        <a:ext cx="10455275" cy="179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865933" y="3483878"/>
          <a:ext cx="8708372" cy="112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5" imgW="3973195" imgH="518160" progId="Word.Document.8">
                  <p:embed/>
                </p:oleObj>
              </mc:Choice>
              <mc:Fallback>
                <p:oleObj name="Document" r:id="rId5" imgW="3973195" imgH="518160" progId="Word.Document.8">
                  <p:embed/>
                  <p:pic>
                    <p:nvPicPr>
                      <p:cNvPr id="0" name="图片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933" y="3483878"/>
                        <a:ext cx="8708372" cy="1129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94994" y="2253139"/>
          <a:ext cx="11110595" cy="68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Document" r:id="rId1" imgW="5391150" imgH="333375" progId="Word.Document.8">
                  <p:embed/>
                </p:oleObj>
              </mc:Choice>
              <mc:Fallback>
                <p:oleObj name="Document" r:id="rId1" imgW="5391150" imgH="333375" progId="Word.Document.8">
                  <p:embed/>
                  <p:pic>
                    <p:nvPicPr>
                      <p:cNvPr id="0" name="图片 6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94" y="2253139"/>
                        <a:ext cx="11110595" cy="685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762760" y="1157605"/>
                <a:ext cx="9374505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𝟏−𝑷</m:t>
                    </m:r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𝒎𝒊𝒏</m:t>
                    </m:r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,...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𝟏−𝑷</m:t>
                    </m:r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zh-CN" altLang="en-US" sz="2400" b="1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760" y="1157605"/>
                <a:ext cx="9374505" cy="460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762760" y="1750695"/>
                <a:ext cx="8188960" cy="5022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𝟏</m:t>
                    </m:r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chr m:val="∏"/>
                        <m:limLoc m:val="undOvr"/>
                        <m:ctrlP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𝒊</m:t>
                        </m:r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𝒏</m:t>
                        </m:r>
                      </m:sup>
                      <m:e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𝑷</m:t>
                        </m:r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zh-CN" altLang="en-US" sz="2400" b="1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760" y="1750695"/>
                <a:ext cx="8188960" cy="5022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759104" y="3019267"/>
          <a:ext cx="1111059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Document" r:id="rId5" imgW="5391150" imgH="333375" progId="Word.Document.8">
                  <p:embed/>
                </p:oleObj>
              </mc:Choice>
              <mc:Fallback>
                <p:oleObj name="Document" r:id="rId5" imgW="5391150" imgH="333375" progId="Word.Document.8">
                  <p:embed/>
                  <p:pic>
                    <p:nvPicPr>
                      <p:cNvPr id="0" name="图片 6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104" y="3019267"/>
                        <a:ext cx="1111059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7120" y="2711450"/>
          <a:ext cx="5587365" cy="1143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2730500" imgH="558800" progId="Equation.KSEE3">
                  <p:embed/>
                </p:oleObj>
              </mc:Choice>
              <mc:Fallback>
                <p:oleObj name="" r:id="rId7" imgW="2730500" imgH="558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57120" y="2711450"/>
                        <a:ext cx="5587365" cy="1143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758900" y="3949175"/>
          <a:ext cx="10017760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Document" r:id="rId9" imgW="4924425" imgH="209550" progId="Word.Document.8">
                  <p:embed/>
                </p:oleObj>
              </mc:Choice>
              <mc:Fallback>
                <p:oleObj name="Document" r:id="rId9" imgW="4924425" imgH="209550" progId="Word.Document.8">
                  <p:embed/>
                  <p:pic>
                    <p:nvPicPr>
                      <p:cNvPr id="0" name="图片 7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00" y="3949175"/>
                        <a:ext cx="10017760" cy="421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135" y="3786505"/>
          <a:ext cx="282194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1" imgW="1447800" imgH="685800" progId="Equation.KSEE3">
                  <p:embed/>
                </p:oleObj>
              </mc:Choice>
              <mc:Fallback>
                <p:oleObj name="" r:id="rId11" imgW="1447800" imgH="685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96135" y="3786505"/>
                        <a:ext cx="2821940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1087195" y="5069315"/>
          <a:ext cx="10017760" cy="82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Document" r:id="rId13" imgW="4924425" imgH="409575" progId="Word.Document.8">
                  <p:embed/>
                </p:oleObj>
              </mc:Choice>
              <mc:Fallback>
                <p:oleObj name="Document" r:id="rId13" imgW="4924425" imgH="409575" progId="Word.Document.8">
                  <p:embed/>
                  <p:pic>
                    <p:nvPicPr>
                      <p:cNvPr id="0" name="图片 7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195" y="5069315"/>
                        <a:ext cx="10017760" cy="824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1087195" y="5893545"/>
          <a:ext cx="10017760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Document" r:id="rId15" imgW="4924425" imgH="257175" progId="Word.Document.8">
                  <p:embed/>
                </p:oleObj>
              </mc:Choice>
              <mc:Fallback>
                <p:oleObj name="Document" r:id="rId15" imgW="4924425" imgH="257175" progId="Word.Document.8">
                  <p:embed/>
                  <p:pic>
                    <p:nvPicPr>
                      <p:cNvPr id="0" name="图片 7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195" y="5893545"/>
                        <a:ext cx="10017760" cy="518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17239" y="543904"/>
          <a:ext cx="7797987" cy="1019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Document" r:id="rId1" imgW="3695700" imgH="516890" progId="Word.Document.8">
                  <p:embed/>
                </p:oleObj>
              </mc:Choice>
              <mc:Fallback>
                <p:oleObj name="Document" r:id="rId1" imgW="3695700" imgH="516890" progId="Word.Document.8">
                  <p:embed/>
                  <p:pic>
                    <p:nvPicPr>
                      <p:cNvPr id="0" name="图片 8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239" y="543904"/>
                        <a:ext cx="7797987" cy="1019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52263" y="1065073"/>
          <a:ext cx="8462963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Document" r:id="rId3" imgW="4027805" imgH="553720" progId="Word.Document.8">
                  <p:embed/>
                </p:oleObj>
              </mc:Choice>
              <mc:Fallback>
                <p:oleObj name="Document" r:id="rId3" imgW="4027805" imgH="553720" progId="Word.Document.8">
                  <p:embed/>
                  <p:pic>
                    <p:nvPicPr>
                      <p:cNvPr id="0" name="图片 8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63" y="1065073"/>
                        <a:ext cx="8462963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219200" y="1625600"/>
          <a:ext cx="104743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Document" r:id="rId5" imgW="5198745" imgH="431165" progId="Word.Document.8">
                  <p:embed/>
                </p:oleObj>
              </mc:Choice>
              <mc:Fallback>
                <p:oleObj name="Document" r:id="rId5" imgW="5198745" imgH="431165" progId="Word.Document.8">
                  <p:embed/>
                  <p:pic>
                    <p:nvPicPr>
                      <p:cNvPr id="0" name="图片 8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25600"/>
                        <a:ext cx="104743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383959" y="2198238"/>
          <a:ext cx="68310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Document" r:id="rId7" imgW="3308985" imgH="348615" progId="Word.Document.8">
                  <p:embed/>
                </p:oleObj>
              </mc:Choice>
              <mc:Fallback>
                <p:oleObj name="Document" r:id="rId7" imgW="3308985" imgH="348615" progId="Word.Document.8">
                  <p:embed/>
                  <p:pic>
                    <p:nvPicPr>
                      <p:cNvPr id="0" name="图片 8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959" y="2198238"/>
                        <a:ext cx="683101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692150" y="2781300"/>
          <a:ext cx="10923588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Document" r:id="rId9" imgW="5528945" imgH="749300" progId="Word.Document.8">
                  <p:embed/>
                </p:oleObj>
              </mc:Choice>
              <mc:Fallback>
                <p:oleObj name="Document" r:id="rId9" imgW="5528945" imgH="749300" progId="Word.Document.8">
                  <p:embed/>
                  <p:pic>
                    <p:nvPicPr>
                      <p:cNvPr id="0" name="图片 8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2781300"/>
                        <a:ext cx="10923588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292225" y="3971925"/>
          <a:ext cx="1063307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Document" r:id="rId11" imgW="5483225" imgH="513715" progId="Word.Document.8">
                  <p:embed/>
                </p:oleObj>
              </mc:Choice>
              <mc:Fallback>
                <p:oleObj name="Document" r:id="rId11" imgW="5483225" imgH="513715" progId="Word.Document.8">
                  <p:embed/>
                  <p:pic>
                    <p:nvPicPr>
                      <p:cNvPr id="0" name="图片 8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3971925"/>
                        <a:ext cx="1063307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604838" y="4387850"/>
          <a:ext cx="66516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Document" r:id="rId13" imgW="3241675" imgH="599440" progId="Word.Document.8">
                  <p:embed/>
                </p:oleObj>
              </mc:Choice>
              <mc:Fallback>
                <p:oleObj name="Document" r:id="rId13" imgW="3241675" imgH="599440" progId="Word.Document.8">
                  <p:embed/>
                  <p:pic>
                    <p:nvPicPr>
                      <p:cNvPr id="0" name="图片 8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4387850"/>
                        <a:ext cx="66516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3598582" y="4859245"/>
          <a:ext cx="91300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Document" r:id="rId15" imgW="140970" imgH="321310" progId="Word.Document.8">
                  <p:embed/>
                </p:oleObj>
              </mc:Choice>
              <mc:Fallback>
                <p:oleObj name="Document" r:id="rId15" imgW="140970" imgH="321310" progId="Word.Document.8">
                  <p:embed/>
                  <p:pic>
                    <p:nvPicPr>
                      <p:cNvPr id="0" name="图片 8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582" y="4859245"/>
                        <a:ext cx="91300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6623844" y="4562476"/>
          <a:ext cx="45434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Document" r:id="rId17" imgW="2214245" imgH="431165" progId="Word.Document.8">
                  <p:embed/>
                </p:oleObj>
              </mc:Choice>
              <mc:Fallback>
                <p:oleObj name="Document" r:id="rId17" imgW="2214245" imgH="431165" progId="Word.Document.8">
                  <p:embed/>
                  <p:pic>
                    <p:nvPicPr>
                      <p:cNvPr id="0" name="图片 8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844" y="4562476"/>
                        <a:ext cx="45434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647700" y="727169"/>
          <a:ext cx="10925175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Document" r:id="rId1" imgW="5459095" imgH="1122045" progId="Word.Document.8">
                  <p:embed/>
                </p:oleObj>
              </mc:Choice>
              <mc:Fallback>
                <p:oleObj name="Document" r:id="rId1" imgW="5459095" imgH="1122045" progId="Word.Document.8">
                  <p:embed/>
                  <p:pic>
                    <p:nvPicPr>
                      <p:cNvPr id="0" name="图片 10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727169"/>
                        <a:ext cx="10925175" cy="223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47700" y="2714625"/>
          <a:ext cx="9758363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Document" r:id="rId3" imgW="5168265" imgH="847090" progId="Word.Document.8">
                  <p:embed/>
                </p:oleObj>
              </mc:Choice>
              <mc:Fallback>
                <p:oleObj name="Document" r:id="rId3" imgW="5168265" imgH="847090" progId="Word.Document.8">
                  <p:embed/>
                  <p:pic>
                    <p:nvPicPr>
                      <p:cNvPr id="0" name="图片 10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714625"/>
                        <a:ext cx="9758363" cy="159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219200" y="3981450"/>
          <a:ext cx="587851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Document" r:id="rId5" imgW="3094990" imgH="419100" progId="Word.Document.8">
                  <p:embed/>
                </p:oleObj>
              </mc:Choice>
              <mc:Fallback>
                <p:oleObj name="Document" r:id="rId5" imgW="3094990" imgH="419100" progId="Word.Document.8">
                  <p:embed/>
                  <p:pic>
                    <p:nvPicPr>
                      <p:cNvPr id="0" name="图片 10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81450"/>
                        <a:ext cx="5878513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219200" y="4552437"/>
          <a:ext cx="67103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Document" r:id="rId7" imgW="3532505" imgH="440690" progId="Word.Document.8">
                  <p:embed/>
                </p:oleObj>
              </mc:Choice>
              <mc:Fallback>
                <p:oleObj name="Document" r:id="rId7" imgW="3532505" imgH="440690" progId="Word.Document.8">
                  <p:embed/>
                  <p:pic>
                    <p:nvPicPr>
                      <p:cNvPr id="0" name="图片 10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52437"/>
                        <a:ext cx="67103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381593" y="733611"/>
          <a:ext cx="72977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Document" r:id="rId1" imgW="4838700" imgH="584200" progId="Word.Document.8">
                  <p:embed/>
                </p:oleObj>
              </mc:Choice>
              <mc:Fallback>
                <p:oleObj name="Document" r:id="rId1" imgW="4838700" imgH="584200" progId="Word.Document.8">
                  <p:embed/>
                  <p:pic>
                    <p:nvPicPr>
                      <p:cNvPr id="0" name="图片 11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593" y="733611"/>
                        <a:ext cx="72977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06438" y="1282700"/>
          <a:ext cx="11050587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Document" r:id="rId3" imgW="5483225" imgH="1290320" progId="Word.Document.8">
                  <p:embed/>
                </p:oleObj>
              </mc:Choice>
              <mc:Fallback>
                <p:oleObj name="Document" r:id="rId3" imgW="5483225" imgH="1290320" progId="Word.Document.8">
                  <p:embed/>
                  <p:pic>
                    <p:nvPicPr>
                      <p:cNvPr id="0" name="图片 11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282700"/>
                        <a:ext cx="11050587" cy="258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706438" y="3355883"/>
          <a:ext cx="1084738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Document" r:id="rId5" imgW="5415915" imgH="798195" progId="Word.Document.8">
                  <p:embed/>
                </p:oleObj>
              </mc:Choice>
              <mc:Fallback>
                <p:oleObj name="Document" r:id="rId5" imgW="5415915" imgH="798195" progId="Word.Document.8">
                  <p:embed/>
                  <p:pic>
                    <p:nvPicPr>
                      <p:cNvPr id="0" name="图片 11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3355883"/>
                        <a:ext cx="10847387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277471" y="719701"/>
          <a:ext cx="7700682" cy="1269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Document" r:id="rId1" imgW="5232400" imgH="876300" progId="Word.Document.8">
                  <p:embed/>
                </p:oleObj>
              </mc:Choice>
              <mc:Fallback>
                <p:oleObj name="Document" r:id="rId1" imgW="5232400" imgH="876300" progId="Word.Document.8">
                  <p:embed/>
                  <p:pic>
                    <p:nvPicPr>
                      <p:cNvPr id="0" name="图片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471" y="719701"/>
                        <a:ext cx="7700682" cy="1269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78783" y="1309034"/>
          <a:ext cx="10205758" cy="208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Document" r:id="rId3" imgW="5250815" imgH="1076325" progId="Word.Document.8">
                  <p:embed/>
                </p:oleObj>
              </mc:Choice>
              <mc:Fallback>
                <p:oleObj name="Document" r:id="rId3" imgW="5250815" imgH="1076325" progId="Word.Document.8">
                  <p:embed/>
                  <p:pic>
                    <p:nvPicPr>
                      <p:cNvPr id="0" name="图片 2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783" y="1309034"/>
                        <a:ext cx="10205758" cy="208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32279" y="3215324"/>
          <a:ext cx="1106487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Document" r:id="rId5" imgW="5661025" imgH="752475" progId="Word.Document.8">
                  <p:embed/>
                </p:oleObj>
              </mc:Choice>
              <mc:Fallback>
                <p:oleObj name="Document" r:id="rId5" imgW="5661025" imgH="752475" progId="Word.Document.8">
                  <p:embed/>
                  <p:pic>
                    <p:nvPicPr>
                      <p:cNvPr id="0" name="图片 2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79" y="3215324"/>
                        <a:ext cx="11064875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100265" y="4621681"/>
          <a:ext cx="7702642" cy="865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Document" r:id="rId7" imgW="5207000" imgH="596900" progId="Word.Document.8">
                  <p:embed/>
                </p:oleObj>
              </mc:Choice>
              <mc:Fallback>
                <p:oleObj name="Document" r:id="rId7" imgW="5207000" imgH="596900" progId="Word.Document.8">
                  <p:embed/>
                  <p:pic>
                    <p:nvPicPr>
                      <p:cNvPr id="0" name="图片 2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5" y="4621681"/>
                        <a:ext cx="7702642" cy="865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92057" y="691963"/>
          <a:ext cx="10904537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Document" r:id="rId1" imgW="5621020" imgH="1073150" progId="Word.Document.8">
                  <p:embed/>
                </p:oleObj>
              </mc:Choice>
              <mc:Fallback>
                <p:oleObj name="Document" r:id="rId1" imgW="5621020" imgH="1073150" progId="Word.Document.8">
                  <p:embed/>
                  <p:pic>
                    <p:nvPicPr>
                      <p:cNvPr id="0" name="图片 3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057" y="691963"/>
                        <a:ext cx="10904537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92057" y="2656588"/>
          <a:ext cx="104013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Document" r:id="rId3" imgW="5397500" imgH="330200" progId="Word.Document.8">
                  <p:embed/>
                </p:oleObj>
              </mc:Choice>
              <mc:Fallback>
                <p:oleObj name="Document" r:id="rId3" imgW="5397500" imgH="330200" progId="Word.Document.8">
                  <p:embed/>
                  <p:pic>
                    <p:nvPicPr>
                      <p:cNvPr id="0" name="图片 3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057" y="2656588"/>
                        <a:ext cx="104013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692150" y="3309938"/>
          <a:ext cx="10948988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Document" r:id="rId5" imgW="5678805" imgH="645160" progId="Word.Document.8">
                  <p:embed/>
                </p:oleObj>
              </mc:Choice>
              <mc:Fallback>
                <p:oleObj name="Document" r:id="rId5" imgW="5678805" imgH="645160" progId="Word.Document.8">
                  <p:embed/>
                  <p:pic>
                    <p:nvPicPr>
                      <p:cNvPr id="0" name="图片 3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309938"/>
                        <a:ext cx="10948988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92057" y="4437857"/>
          <a:ext cx="77168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Document" r:id="rId7" imgW="3992880" imgH="484505" progId="Word.Document.8">
                  <p:embed/>
                </p:oleObj>
              </mc:Choice>
              <mc:Fallback>
                <p:oleObj name="Document" r:id="rId7" imgW="3992880" imgH="484505" progId="Word.Document.8">
                  <p:embed/>
                  <p:pic>
                    <p:nvPicPr>
                      <p:cNvPr id="0" name="图片 3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057" y="4437857"/>
                        <a:ext cx="7716838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6977155" y="4439538"/>
          <a:ext cx="45529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Document" r:id="rId9" imgW="2364105" imgH="492125" progId="Word.Document.8">
                  <p:embed/>
                </p:oleObj>
              </mc:Choice>
              <mc:Fallback>
                <p:oleObj name="Document" r:id="rId9" imgW="2364105" imgH="492125" progId="Word.Document.8">
                  <p:embed/>
                  <p:pic>
                    <p:nvPicPr>
                      <p:cNvPr id="0" name="图片 3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155" y="4439538"/>
                        <a:ext cx="45529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27822" y="690750"/>
          <a:ext cx="10550525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Document" r:id="rId1" imgW="5474335" imgH="1376045" progId="Word.Document.8">
                  <p:embed/>
                </p:oleObj>
              </mc:Choice>
              <mc:Fallback>
                <p:oleObj name="Document" r:id="rId1" imgW="5474335" imgH="1376045" progId="Word.Document.8">
                  <p:embed/>
                  <p:pic>
                    <p:nvPicPr>
                      <p:cNvPr id="0" name="图片 4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22" y="690750"/>
                        <a:ext cx="10550525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110"/>
          <p:cNvSpPr/>
          <p:nvPr/>
        </p:nvSpPr>
        <p:spPr>
          <a:xfrm>
            <a:off x="1631951" y="1123951"/>
            <a:ext cx="3744383" cy="892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3465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证明</a:t>
            </a:r>
            <a:r>
              <a:rPr lang="zh-CN" altLang="en-US" sz="3065" b="0" dirty="0">
                <a:latin typeface="Times New Roman" panose="02020603050405020304" pitchFamily="18" charset="0"/>
                <a:ea typeface="微软雅黑" panose="020B0503020204020204" charset="-122"/>
              </a:rPr>
              <a:t>   由公式：</a:t>
            </a:r>
            <a:endParaRPr lang="zh-CN" altLang="en-US" sz="306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4176184" y="1890184"/>
            <a:ext cx="5293783" cy="1107016"/>
            <a:chOff x="3601826" y="690776"/>
            <a:chExt cx="4844212" cy="976483"/>
          </a:xfrm>
        </p:grpSpPr>
        <p:graphicFrame>
          <p:nvGraphicFramePr>
            <p:cNvPr id="7175" name="对象 36"/>
            <p:cNvGraphicFramePr>
              <a:graphicFrameLocks noChangeAspect="1"/>
            </p:cNvGraphicFramePr>
            <p:nvPr/>
          </p:nvGraphicFramePr>
          <p:xfrm>
            <a:off x="3711774" y="690776"/>
            <a:ext cx="4679291" cy="976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" imgW="1790700" imgH="330200" progId="Equation.DSMT4">
                    <p:embed/>
                  </p:oleObj>
                </mc:Choice>
                <mc:Fallback>
                  <p:oleObj name="" r:id="rId1" imgW="1790700" imgH="330200" progId="Equation.DSMT4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711774" y="690776"/>
                          <a:ext cx="4679291" cy="9764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圆角矩形 1"/>
            <p:cNvSpPr/>
            <p:nvPr/>
          </p:nvSpPr>
          <p:spPr>
            <a:xfrm>
              <a:off x="3601826" y="909933"/>
              <a:ext cx="4844212" cy="582332"/>
            </a:xfrm>
            <a:prstGeom prst="roundRect">
              <a:avLst>
                <a:gd name="adj" fmla="val 16667"/>
              </a:avLst>
            </a:prstGeom>
            <a:noFill/>
            <a:ln w="222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>
                <a:buNone/>
              </a:pPr>
              <a:endParaRPr lang="zh-CN" altLang="en-US" sz="3065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sp>
        <p:nvSpPr>
          <p:cNvPr id="11" name="Rectangle 110"/>
          <p:cNvSpPr/>
          <p:nvPr/>
        </p:nvSpPr>
        <p:spPr>
          <a:xfrm>
            <a:off x="1631951" y="2709333"/>
            <a:ext cx="1919816" cy="7994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3065" b="0" dirty="0">
                <a:latin typeface="Times New Roman" panose="02020603050405020304" pitchFamily="18" charset="0"/>
                <a:ea typeface="微软雅黑" panose="020B0503020204020204" charset="-122"/>
              </a:rPr>
              <a:t>得到</a:t>
            </a:r>
            <a:endParaRPr lang="zh-CN" altLang="en-US" sz="306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78517" y="3500967"/>
          <a:ext cx="558376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2387600" imgH="355600" progId="Equation.DSMT4">
                  <p:embed/>
                </p:oleObj>
              </mc:Choice>
              <mc:Fallback>
                <p:oleObj name="" r:id="rId3" imgW="2387600" imgH="3556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8517" y="3500967"/>
                        <a:ext cx="5583767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200900" y="3524251"/>
          <a:ext cx="3638551" cy="1039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1384300" imgH="317500" progId="Equation.DSMT4">
                  <p:embed/>
                </p:oleObj>
              </mc:Choice>
              <mc:Fallback>
                <p:oleObj name="" r:id="rId5" imgW="1384300" imgH="3175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00900" y="3524251"/>
                        <a:ext cx="3638551" cy="10392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631951" y="4694767"/>
          <a:ext cx="6055783" cy="75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2095500" imgH="177800" progId="Equation.DSMT4">
                  <p:embed/>
                </p:oleObj>
              </mc:Choice>
              <mc:Fallback>
                <p:oleObj name="" r:id="rId7" imgW="2095500" imgH="1778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1951" y="4694767"/>
                        <a:ext cx="6055783" cy="7514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602317" y="5541433"/>
          <a:ext cx="515408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9" imgW="1943100" imgH="127000" progId="Equation.DSMT4">
                  <p:embed/>
                </p:oleObj>
              </mc:Choice>
              <mc:Fallback>
                <p:oleObj name="" r:id="rId9" imgW="1943100" imgH="1270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2317" y="5541433"/>
                        <a:ext cx="515408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720417" y="5594351"/>
          <a:ext cx="2832100" cy="618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1" imgW="863600" imgH="114300" progId="Equation.DSMT4">
                  <p:embed/>
                </p:oleObj>
              </mc:Choice>
              <mc:Fallback>
                <p:oleObj name="" r:id="rId11" imgW="863600" imgH="1143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20417" y="5594351"/>
                        <a:ext cx="2832100" cy="6180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  <p:transition spd="med" advTm="110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36"/>
          <p:cNvGraphicFramePr>
            <a:graphicFrameLocks noChangeAspect="1"/>
          </p:cNvGraphicFramePr>
          <p:nvPr/>
        </p:nvGraphicFramePr>
        <p:xfrm>
          <a:off x="3742267" y="1653117"/>
          <a:ext cx="4995333" cy="1090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2019300" imgH="368300" progId="Equation.DSMT4">
                  <p:embed/>
                </p:oleObj>
              </mc:Choice>
              <mc:Fallback>
                <p:oleObj name="" r:id="rId1" imgW="2019300" imgH="3683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2267" y="1653117"/>
                        <a:ext cx="4995333" cy="10900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10"/>
          <p:cNvSpPr/>
          <p:nvPr/>
        </p:nvSpPr>
        <p:spPr>
          <a:xfrm>
            <a:off x="2544233" y="1123951"/>
            <a:ext cx="1968500" cy="861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故有：</a:t>
            </a:r>
            <a:endParaRPr lang="zh-CN" altLang="en-US" sz="33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790951" y="2872317"/>
          <a:ext cx="3566583" cy="98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1562100" imgH="368300" progId="Equation.DSMT4">
                  <p:embed/>
                </p:oleObj>
              </mc:Choice>
              <mc:Fallback>
                <p:oleObj name="" r:id="rId3" imgW="1562100" imgH="3683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0951" y="2872317"/>
                        <a:ext cx="3566583" cy="9884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89800" y="3092451"/>
          <a:ext cx="1255184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469900" imgH="127000" progId="Equation.DSMT4">
                  <p:embed/>
                </p:oleObj>
              </mc:Choice>
              <mc:Fallback>
                <p:oleObj name="" r:id="rId5" imgW="469900" imgH="1270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89800" y="3092451"/>
                        <a:ext cx="1255184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544233" y="3845984"/>
            <a:ext cx="7488767" cy="2146935"/>
            <a:chOff x="179459" y="217459"/>
            <a:chExt cx="5617086" cy="2146835"/>
          </a:xfrm>
        </p:grpSpPr>
        <p:sp>
          <p:nvSpPr>
            <p:cNvPr id="8200" name="Rectangle 110"/>
            <p:cNvSpPr/>
            <p:nvPr/>
          </p:nvSpPr>
          <p:spPr>
            <a:xfrm>
              <a:off x="179459" y="217459"/>
              <a:ext cx="5617086" cy="21468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200000"/>
                </a:lnSpc>
                <a:buNone/>
              </a:pPr>
              <a:r>
                <a:rPr lang="zh-CN" altLang="en-US" sz="3335" b="0" dirty="0">
                  <a:latin typeface="Times New Roman" panose="02020603050405020304" pitchFamily="18" charset="0"/>
                  <a:ea typeface="微软雅黑" panose="020B0503020204020204" charset="-122"/>
                </a:rPr>
                <a:t>所以样本方差                                         是总体方差 </a:t>
              </a:r>
              <a:r>
                <a:rPr lang="en-US" altLang="zh-CN" sz="3335" b="0" i="1" dirty="0">
                  <a:latin typeface="Times New Roman" panose="02020603050405020304" pitchFamily="18" charset="0"/>
                  <a:ea typeface="微软雅黑" panose="020B0503020204020204" charset="-122"/>
                </a:rPr>
                <a:t>D</a:t>
              </a:r>
              <a:r>
                <a:rPr lang="en-US" altLang="zh-CN" sz="3335" b="0" dirty="0">
                  <a:latin typeface="Times New Roman" panose="02020603050405020304" pitchFamily="18" charset="0"/>
                  <a:ea typeface="微软雅黑" panose="020B0503020204020204" charset="-122"/>
                </a:rPr>
                <a:t>(</a:t>
              </a:r>
              <a:r>
                <a:rPr lang="en-US" altLang="zh-CN" sz="3335" b="0" i="1" dirty="0">
                  <a:latin typeface="Times New Roman" panose="02020603050405020304" pitchFamily="18" charset="0"/>
                  <a:ea typeface="微软雅黑" panose="020B0503020204020204" charset="-122"/>
                </a:rPr>
                <a:t>X</a:t>
              </a:r>
              <a:r>
                <a:rPr lang="en-US" altLang="zh-CN" sz="3335" b="0" dirty="0">
                  <a:latin typeface="Times New Roman" panose="02020603050405020304" pitchFamily="18" charset="0"/>
                  <a:ea typeface="微软雅黑" panose="020B0503020204020204" charset="-122"/>
                </a:rPr>
                <a:t>)</a:t>
              </a:r>
              <a:r>
                <a:rPr lang="en-US" altLang="zh-CN" sz="3335" b="0" i="1" dirty="0">
                  <a:latin typeface="Times New Roman" panose="02020603050405020304" pitchFamily="18" charset="0"/>
                  <a:ea typeface="微软雅黑" panose="020B0503020204020204" charset="-122"/>
                </a:rPr>
                <a:t> </a:t>
              </a:r>
              <a:r>
                <a:rPr lang="zh-CN" altLang="en-US" sz="3335" b="0" dirty="0">
                  <a:latin typeface="Times New Roman" panose="02020603050405020304" pitchFamily="18" charset="0"/>
                  <a:ea typeface="微软雅黑" panose="020B0503020204020204" charset="-122"/>
                </a:rPr>
                <a:t>的无偏估计量</a:t>
              </a:r>
              <a:r>
                <a:rPr lang="en-US" altLang="zh-CN" sz="3335" b="0" dirty="0">
                  <a:latin typeface="Times New Roman" panose="02020603050405020304" pitchFamily="18" charset="0"/>
                  <a:ea typeface="微软雅黑" panose="020B0503020204020204" charset="-122"/>
                </a:rPr>
                <a:t>.</a:t>
              </a:r>
              <a:endPara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8197" name="对象 36"/>
            <p:cNvGraphicFramePr>
              <a:graphicFrameLocks noChangeAspect="1"/>
            </p:cNvGraphicFramePr>
            <p:nvPr/>
          </p:nvGraphicFramePr>
          <p:xfrm>
            <a:off x="2267541" y="409745"/>
            <a:ext cx="2700844" cy="984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7" imgW="1485900" imgH="342900" progId="Equation.DSMT4">
                    <p:embed/>
                  </p:oleObj>
                </mc:Choice>
                <mc:Fallback>
                  <p:oleObj name="" r:id="rId7" imgW="1485900" imgH="342900" progId="Equation.DSMT4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67541" y="409745"/>
                          <a:ext cx="2700844" cy="9843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9"/>
    </p:custDataLst>
  </p:cSld>
  <p:clrMapOvr>
    <a:masterClrMapping/>
  </p:clrMapOvr>
  <p:transition spd="med" advTm="83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27822" y="690750"/>
          <a:ext cx="10550525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Document" r:id="rId1" imgW="5474335" imgH="1376045" progId="Word.Document.8">
                  <p:embed/>
                </p:oleObj>
              </mc:Choice>
              <mc:Fallback>
                <p:oleObj name="Document" r:id="rId1" imgW="5474335" imgH="1376045" progId="Word.Document.8">
                  <p:embed/>
                  <p:pic>
                    <p:nvPicPr>
                      <p:cNvPr id="0" name="图片 4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22" y="690750"/>
                        <a:ext cx="10550525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27822" y="3334732"/>
          <a:ext cx="10855325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Document" r:id="rId3" imgW="5743575" imgH="822960" progId="Word.Document.8">
                  <p:embed/>
                </p:oleObj>
              </mc:Choice>
              <mc:Fallback>
                <p:oleObj name="Document" r:id="rId3" imgW="5743575" imgH="822960" progId="Word.Document.8">
                  <p:embed/>
                  <p:pic>
                    <p:nvPicPr>
                      <p:cNvPr id="0" name="图片 4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22" y="3334732"/>
                        <a:ext cx="10855325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264396" y="4656279"/>
          <a:ext cx="103727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Document" r:id="rId5" imgW="5245100" imgH="489585" progId="Word.Document.8">
                  <p:embed/>
                </p:oleObj>
              </mc:Choice>
              <mc:Fallback>
                <p:oleObj name="Document" r:id="rId5" imgW="5245100" imgH="489585" progId="Word.Document.8">
                  <p:embed/>
                  <p:pic>
                    <p:nvPicPr>
                      <p:cNvPr id="0" name="图片 4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396" y="4656279"/>
                        <a:ext cx="103727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59619" y="718297"/>
          <a:ext cx="109093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Document" r:id="rId1" imgW="5311775" imgH="657225" progId="Word.Document.8">
                  <p:embed/>
                </p:oleObj>
              </mc:Choice>
              <mc:Fallback>
                <p:oleObj name="Document" r:id="rId1" imgW="5311775" imgH="657225" progId="Word.Document.8">
                  <p:embed/>
                  <p:pic>
                    <p:nvPicPr>
                      <p:cNvPr id="0" name="图片 5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9" y="718297"/>
                        <a:ext cx="1090930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58825" y="1862138"/>
          <a:ext cx="10321551" cy="2094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Document" r:id="rId3" imgW="5198745" imgH="1057910" progId="Word.Document.8">
                  <p:embed/>
                </p:oleObj>
              </mc:Choice>
              <mc:Fallback>
                <p:oleObj name="Document" r:id="rId3" imgW="5198745" imgH="1057910" progId="Word.Document.8">
                  <p:embed/>
                  <p:pic>
                    <p:nvPicPr>
                      <p:cNvPr id="0" name="图片 5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1862138"/>
                        <a:ext cx="10321551" cy="2094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758825" y="3759200"/>
          <a:ext cx="1074102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Document" r:id="rId5" imgW="5324475" imgH="688340" progId="Word.Document.8">
                  <p:embed/>
                </p:oleObj>
              </mc:Choice>
              <mc:Fallback>
                <p:oleObj name="Document" r:id="rId5" imgW="5324475" imgH="688340" progId="Word.Document.8">
                  <p:embed/>
                  <p:pic>
                    <p:nvPicPr>
                      <p:cNvPr id="0" name="图片 5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3759200"/>
                        <a:ext cx="10741025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60813" y="1123120"/>
          <a:ext cx="11085195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Document" r:id="rId1" imgW="5381625" imgH="1400175" progId="Word.Document.8">
                  <p:embed/>
                </p:oleObj>
              </mc:Choice>
              <mc:Fallback>
                <p:oleObj name="Document" r:id="rId1" imgW="5381625" imgH="1400175" progId="Word.Document.8">
                  <p:embed/>
                  <p:pic>
                    <p:nvPicPr>
                      <p:cNvPr id="0" name="图片 6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13" y="1123120"/>
                        <a:ext cx="11085195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37307" y="3811140"/>
          <a:ext cx="1016825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Document" r:id="rId3" imgW="4905375" imgH="647700" progId="Word.Document.8">
                  <p:embed/>
                </p:oleObj>
              </mc:Choice>
              <mc:Fallback>
                <p:oleObj name="Document" r:id="rId3" imgW="4905375" imgH="647700" progId="Word.Document.8">
                  <p:embed/>
                  <p:pic>
                    <p:nvPicPr>
                      <p:cNvPr id="0" name="图片 6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07" y="3811140"/>
                        <a:ext cx="10168255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388870" y="5273040"/>
                <a:ext cx="6804025" cy="5156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𝑭</m:t>
                      </m:r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𝒙</m:t>
                      </m:r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𝟏</m:t>
                              </m:r>
                              <m:r>
                                <a:rPr lang="en-US" altLang="zh-CN" sz="2400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≤</m:t>
                          </m:r>
                          <m:r>
                            <a:rPr lang="en-US" altLang="zh-CN" sz="24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𝑷</m:t>
                      </m:r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𝒎𝒊𝒏</m:t>
                      </m:r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,...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)≤</m:t>
                      </m:r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𝒙</m:t>
                      </m:r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zh-CN" altLang="en-US" sz="2400" b="1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870" y="5273040"/>
                <a:ext cx="6804025" cy="5156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TIMING" val="|1.5|1.5|1.4|1.2|1.1|1.4|1.4"/>
</p:tagLst>
</file>

<file path=ppt/tags/tag55.xml><?xml version="1.0" encoding="utf-8"?>
<p:tagLst xmlns:p="http://schemas.openxmlformats.org/presentationml/2006/main">
  <p:tag name="TIMING" val="|1|1.3|1|1.5|1.3"/>
</p:tagLst>
</file>

<file path=ppt/tags/tag56.xml><?xml version="1.0" encoding="utf-8"?>
<p:tagLst xmlns:p="http://schemas.openxmlformats.org/presentationml/2006/main">
  <p:tag name="COMMONDATA" val="eyJoZGlkIjoiYzlhNDBhMmFlMjI3Y2E3ODJkMmNkNjUyYmE3ZmU4NjY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WPS 演示</Application>
  <PresentationFormat>宽屏</PresentationFormat>
  <Paragraphs>14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54</vt:i4>
      </vt:variant>
      <vt:variant>
        <vt:lpstr>幻灯片标题</vt:lpstr>
      </vt:variant>
      <vt:variant>
        <vt:i4>13</vt:i4>
      </vt:variant>
    </vt:vector>
  </HeadingPairs>
  <TitlesOfParts>
    <vt:vector size="76" baseType="lpstr">
      <vt:lpstr>Arial</vt:lpstr>
      <vt:lpstr>宋体</vt:lpstr>
      <vt:lpstr>Wingdings</vt:lpstr>
      <vt:lpstr>微软雅黑</vt:lpstr>
      <vt:lpstr>Arial Unicode MS</vt:lpstr>
      <vt:lpstr>Times New Roman</vt:lpstr>
      <vt:lpstr>Gulim</vt:lpstr>
      <vt:lpstr>Cambria Math</vt:lpstr>
      <vt:lpstr>Office 主题​​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lenovo</cp:lastModifiedBy>
  <cp:revision>53</cp:revision>
  <dcterms:created xsi:type="dcterms:W3CDTF">2019-06-19T02:08:00Z</dcterms:created>
  <dcterms:modified xsi:type="dcterms:W3CDTF">2022-09-29T04:09:25Z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F269EFE8D3484447BB16F47DBA09C0E3</vt:lpwstr>
  </property>
</Properties>
</file>