
<file path=[Content_Types].xml><?xml version="1.0" encoding="utf-8"?>
<Types xmlns="http://schemas.openxmlformats.org/package/2006/content-types">
  <Default Extension="vml" ContentType="application/vnd.openxmlformats-officedocument.vmlDrawing"/>
  <Default Extension="doc" ContentType="application/msword"/>
  <Default Extension="bin" ContentType="application/vnd.openxmlformats-officedocument.oleObject"/>
  <Default Extension="jpeg" ContentType="image/jpeg"/>
  <Default Extension="JPG" ContentType="image/.jpg"/>
  <Default Extension="emf" ContentType="image/x-emf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8"/>
  </p:handoutMasterIdLst>
  <p:sldIdLst>
    <p:sldId id="282" r:id="rId3"/>
    <p:sldId id="283" r:id="rId5"/>
    <p:sldId id="262" r:id="rId6"/>
    <p:sldId id="261" r:id="rId7"/>
    <p:sldId id="263" r:id="rId8"/>
    <p:sldId id="264" r:id="rId9"/>
    <p:sldId id="265" r:id="rId10"/>
    <p:sldId id="284" r:id="rId11"/>
    <p:sldId id="266" r:id="rId12"/>
    <p:sldId id="267" r:id="rId13"/>
    <p:sldId id="268" r:id="rId14"/>
    <p:sldId id="285" r:id="rId15"/>
    <p:sldId id="269" r:id="rId16"/>
    <p:sldId id="270" r:id="rId17"/>
    <p:sldId id="271" r:id="rId18"/>
    <p:sldId id="272" r:id="rId19"/>
    <p:sldId id="286" r:id="rId20"/>
    <p:sldId id="273" r:id="rId21"/>
    <p:sldId id="274" r:id="rId22"/>
    <p:sldId id="275" r:id="rId23"/>
    <p:sldId id="276" r:id="rId24"/>
    <p:sldId id="277" r:id="rId25"/>
    <p:sldId id="281" r:id="rId26"/>
    <p:sldId id="287" r:id="rId27"/>
  </p:sldIdLst>
  <p:sldSz cx="12192000" cy="6858000"/>
  <p:notesSz cx="6858000" cy="9144000"/>
  <p:custDataLst>
    <p:tags r:id="rId3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85" d="100"/>
          <a:sy n="85" d="100"/>
        </p:scale>
        <p:origin x="653" y="38"/>
      </p:cViewPr>
      <p:guideLst>
        <p:guide orient="horz" pos="2143"/>
        <p:guide pos="380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2" Type="http://schemas.openxmlformats.org/officeDocument/2006/relationships/tags" Target="tags/tag54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" Target="slides/slide1.xml"/><Relationship Id="rId29" Type="http://schemas.openxmlformats.org/officeDocument/2006/relationships/presProps" Target="presProps.xml"/><Relationship Id="rId28" Type="http://schemas.openxmlformats.org/officeDocument/2006/relationships/handoutMaster" Target="handoutMasters/handoutMaster1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4" Type="http://schemas.openxmlformats.org/officeDocument/2006/relationships/image" Target="../media/image7.emf"/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drawings/_rels/vmlDrawing10.vml.rels><?xml version="1.0" encoding="UTF-8" standalone="yes"?>
<Relationships xmlns="http://schemas.openxmlformats.org/package/2006/relationships"><Relationship Id="rId5" Type="http://schemas.openxmlformats.org/officeDocument/2006/relationships/image" Target="../media/image51.emf"/><Relationship Id="rId4" Type="http://schemas.openxmlformats.org/officeDocument/2006/relationships/image" Target="../media/image50.emf"/><Relationship Id="rId3" Type="http://schemas.openxmlformats.org/officeDocument/2006/relationships/image" Target="../media/image45.emf"/><Relationship Id="rId2" Type="http://schemas.openxmlformats.org/officeDocument/2006/relationships/image" Target="../media/image49.emf"/><Relationship Id="rId1" Type="http://schemas.openxmlformats.org/officeDocument/2006/relationships/image" Target="../media/image13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3.emf"/><Relationship Id="rId1" Type="http://schemas.openxmlformats.org/officeDocument/2006/relationships/image" Target="../media/image52.emf"/></Relationships>
</file>

<file path=ppt/drawings/_rels/vmlDrawing12.vml.rels><?xml version="1.0" encoding="UTF-8" standalone="yes"?>
<Relationships xmlns="http://schemas.openxmlformats.org/package/2006/relationships"><Relationship Id="rId9" Type="http://schemas.openxmlformats.org/officeDocument/2006/relationships/image" Target="../media/image62.wmf"/><Relationship Id="rId8" Type="http://schemas.openxmlformats.org/officeDocument/2006/relationships/image" Target="../media/image61.wmf"/><Relationship Id="rId7" Type="http://schemas.openxmlformats.org/officeDocument/2006/relationships/image" Target="../media/image60.wmf"/><Relationship Id="rId6" Type="http://schemas.openxmlformats.org/officeDocument/2006/relationships/image" Target="../media/image59.wmf"/><Relationship Id="rId5" Type="http://schemas.openxmlformats.org/officeDocument/2006/relationships/image" Target="../media/image58.wmf"/><Relationship Id="rId4" Type="http://schemas.openxmlformats.org/officeDocument/2006/relationships/image" Target="../media/image57.emf"/><Relationship Id="rId3" Type="http://schemas.openxmlformats.org/officeDocument/2006/relationships/image" Target="../media/image56.emf"/><Relationship Id="rId2" Type="http://schemas.openxmlformats.org/officeDocument/2006/relationships/image" Target="../media/image55.emf"/><Relationship Id="rId15" Type="http://schemas.openxmlformats.org/officeDocument/2006/relationships/image" Target="../media/image68.emf"/><Relationship Id="rId14" Type="http://schemas.openxmlformats.org/officeDocument/2006/relationships/image" Target="../media/image67.wmf"/><Relationship Id="rId13" Type="http://schemas.openxmlformats.org/officeDocument/2006/relationships/image" Target="../media/image66.wmf"/><Relationship Id="rId12" Type="http://schemas.openxmlformats.org/officeDocument/2006/relationships/image" Target="../media/image65.wmf"/><Relationship Id="rId11" Type="http://schemas.openxmlformats.org/officeDocument/2006/relationships/image" Target="../media/image64.wmf"/><Relationship Id="rId10" Type="http://schemas.openxmlformats.org/officeDocument/2006/relationships/image" Target="../media/image63.wmf"/><Relationship Id="rId1" Type="http://schemas.openxmlformats.org/officeDocument/2006/relationships/image" Target="../media/image13.wmf"/></Relationships>
</file>

<file path=ppt/drawings/_rels/vmlDrawing13.vml.rels><?xml version="1.0" encoding="UTF-8" standalone="yes"?>
<Relationships xmlns="http://schemas.openxmlformats.org/package/2006/relationships"><Relationship Id="rId9" Type="http://schemas.openxmlformats.org/officeDocument/2006/relationships/image" Target="../media/image63.wmf"/><Relationship Id="rId8" Type="http://schemas.openxmlformats.org/officeDocument/2006/relationships/image" Target="../media/image73.wmf"/><Relationship Id="rId7" Type="http://schemas.openxmlformats.org/officeDocument/2006/relationships/image" Target="../media/image72.wmf"/><Relationship Id="rId6" Type="http://schemas.openxmlformats.org/officeDocument/2006/relationships/image" Target="../media/image60.wmf"/><Relationship Id="rId5" Type="http://schemas.openxmlformats.org/officeDocument/2006/relationships/image" Target="../media/image59.wmf"/><Relationship Id="rId4" Type="http://schemas.openxmlformats.org/officeDocument/2006/relationships/image" Target="../media/image71.wmf"/><Relationship Id="rId3" Type="http://schemas.openxmlformats.org/officeDocument/2006/relationships/image" Target="../media/image70.emf"/><Relationship Id="rId2" Type="http://schemas.openxmlformats.org/officeDocument/2006/relationships/image" Target="../media/image69.emf"/><Relationship Id="rId13" Type="http://schemas.openxmlformats.org/officeDocument/2006/relationships/image" Target="../media/image75.wmf"/><Relationship Id="rId12" Type="http://schemas.openxmlformats.org/officeDocument/2006/relationships/image" Target="../media/image74.wmf"/><Relationship Id="rId11" Type="http://schemas.openxmlformats.org/officeDocument/2006/relationships/image" Target="../media/image65.wmf"/><Relationship Id="rId10" Type="http://schemas.openxmlformats.org/officeDocument/2006/relationships/image" Target="../media/image64.wmf"/><Relationship Id="rId1" Type="http://schemas.openxmlformats.org/officeDocument/2006/relationships/image" Target="../media/image13.wmf"/></Relationships>
</file>

<file path=ppt/drawings/_rels/vmlDrawing14.vml.rels><?xml version="1.0" encoding="UTF-8" standalone="yes"?>
<Relationships xmlns="http://schemas.openxmlformats.org/package/2006/relationships"><Relationship Id="rId5" Type="http://schemas.openxmlformats.org/officeDocument/2006/relationships/image" Target="../media/image79.emf"/><Relationship Id="rId4" Type="http://schemas.openxmlformats.org/officeDocument/2006/relationships/image" Target="../media/image78.emf"/><Relationship Id="rId3" Type="http://schemas.openxmlformats.org/officeDocument/2006/relationships/image" Target="../media/image77.emf"/><Relationship Id="rId2" Type="http://schemas.openxmlformats.org/officeDocument/2006/relationships/image" Target="../media/image76.emf"/><Relationship Id="rId1" Type="http://schemas.openxmlformats.org/officeDocument/2006/relationships/image" Target="../media/image13.wmf"/></Relationships>
</file>

<file path=ppt/drawings/_rels/vmlDrawing15.vml.rels><?xml version="1.0" encoding="UTF-8" standalone="yes"?>
<Relationships xmlns="http://schemas.openxmlformats.org/package/2006/relationships"><Relationship Id="rId4" Type="http://schemas.openxmlformats.org/officeDocument/2006/relationships/image" Target="../media/image82.emf"/><Relationship Id="rId3" Type="http://schemas.openxmlformats.org/officeDocument/2006/relationships/image" Target="../media/image81.emf"/><Relationship Id="rId2" Type="http://schemas.openxmlformats.org/officeDocument/2006/relationships/image" Target="../media/image80.emf"/><Relationship Id="rId1" Type="http://schemas.openxmlformats.org/officeDocument/2006/relationships/image" Target="../media/image13.wmf"/></Relationships>
</file>

<file path=ppt/drawings/_rels/vmlDrawing16.vml.rels><?xml version="1.0" encoding="UTF-8" standalone="yes"?>
<Relationships xmlns="http://schemas.openxmlformats.org/package/2006/relationships"><Relationship Id="rId5" Type="http://schemas.openxmlformats.org/officeDocument/2006/relationships/image" Target="../media/image87.emf"/><Relationship Id="rId4" Type="http://schemas.openxmlformats.org/officeDocument/2006/relationships/image" Target="../media/image86.wmf"/><Relationship Id="rId3" Type="http://schemas.openxmlformats.org/officeDocument/2006/relationships/image" Target="../media/image85.emf"/><Relationship Id="rId2" Type="http://schemas.openxmlformats.org/officeDocument/2006/relationships/image" Target="../media/image84.emf"/><Relationship Id="rId1" Type="http://schemas.openxmlformats.org/officeDocument/2006/relationships/image" Target="../media/image83.emf"/></Relationships>
</file>

<file path=ppt/drawings/_rels/vmlDrawing17.vml.rels><?xml version="1.0" encoding="UTF-8" standalone="yes"?>
<Relationships xmlns="http://schemas.openxmlformats.org/package/2006/relationships"><Relationship Id="rId5" Type="http://schemas.openxmlformats.org/officeDocument/2006/relationships/image" Target="../media/image91.emf"/><Relationship Id="rId4" Type="http://schemas.openxmlformats.org/officeDocument/2006/relationships/image" Target="../media/image90.wmf"/><Relationship Id="rId3" Type="http://schemas.openxmlformats.org/officeDocument/2006/relationships/image" Target="../media/image89.emf"/><Relationship Id="rId2" Type="http://schemas.openxmlformats.org/officeDocument/2006/relationships/image" Target="../media/image88.emf"/><Relationship Id="rId1" Type="http://schemas.openxmlformats.org/officeDocument/2006/relationships/image" Target="../media/image13.wmf"/></Relationships>
</file>

<file path=ppt/drawings/_rels/vmlDrawing18.vml.rels><?xml version="1.0" encoding="UTF-8" standalone="yes"?>
<Relationships xmlns="http://schemas.openxmlformats.org/package/2006/relationships"><Relationship Id="rId9" Type="http://schemas.openxmlformats.org/officeDocument/2006/relationships/image" Target="../media/image99.wmf"/><Relationship Id="rId8" Type="http://schemas.openxmlformats.org/officeDocument/2006/relationships/image" Target="../media/image98.emf"/><Relationship Id="rId7" Type="http://schemas.openxmlformats.org/officeDocument/2006/relationships/image" Target="../media/image97.emf"/><Relationship Id="rId6" Type="http://schemas.openxmlformats.org/officeDocument/2006/relationships/image" Target="../media/image96.emf"/><Relationship Id="rId5" Type="http://schemas.openxmlformats.org/officeDocument/2006/relationships/image" Target="../media/image95.emf"/><Relationship Id="rId4" Type="http://schemas.openxmlformats.org/officeDocument/2006/relationships/image" Target="../media/image94.emf"/><Relationship Id="rId3" Type="http://schemas.openxmlformats.org/officeDocument/2006/relationships/image" Target="../media/image93.emf"/><Relationship Id="rId2" Type="http://schemas.openxmlformats.org/officeDocument/2006/relationships/image" Target="../media/image92.emf"/><Relationship Id="rId1" Type="http://schemas.openxmlformats.org/officeDocument/2006/relationships/image" Target="../media/image13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emf"/><Relationship Id="rId2" Type="http://schemas.openxmlformats.org/officeDocument/2006/relationships/image" Target="../media/image100.emf"/><Relationship Id="rId1" Type="http://schemas.openxmlformats.org/officeDocument/2006/relationships/image" Target="../media/image13.wmf"/></Relationships>
</file>

<file path=ppt/drawings/_rels/vmlDrawing2.vml.rels><?xml version="1.0" encoding="UTF-8" standalone="yes"?>
<Relationships xmlns="http://schemas.openxmlformats.org/package/2006/relationships"><Relationship Id="rId5" Type="http://schemas.openxmlformats.org/officeDocument/2006/relationships/image" Target="../media/image12.emf"/><Relationship Id="rId4" Type="http://schemas.openxmlformats.org/officeDocument/2006/relationships/image" Target="../media/image11.emf"/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image" Target="../media/image8.emf"/></Relationships>
</file>

<file path=ppt/drawings/_rels/vmlDrawing20.vml.rels><?xml version="1.0" encoding="UTF-8" standalone="yes"?>
<Relationships xmlns="http://schemas.openxmlformats.org/package/2006/relationships"><Relationship Id="rId4" Type="http://schemas.openxmlformats.org/officeDocument/2006/relationships/image" Target="../media/image104.emf"/><Relationship Id="rId3" Type="http://schemas.openxmlformats.org/officeDocument/2006/relationships/image" Target="../media/image103.emf"/><Relationship Id="rId2" Type="http://schemas.openxmlformats.org/officeDocument/2006/relationships/image" Target="../media/image102.emf"/><Relationship Id="rId1" Type="http://schemas.openxmlformats.org/officeDocument/2006/relationships/image" Target="../media/image13.w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5.emf"/><Relationship Id="rId1" Type="http://schemas.openxmlformats.org/officeDocument/2006/relationships/image" Target="../media/image13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emf"/><Relationship Id="rId2" Type="http://schemas.openxmlformats.org/officeDocument/2006/relationships/image" Target="../media/image106.emf"/><Relationship Id="rId1" Type="http://schemas.openxmlformats.org/officeDocument/2006/relationships/image" Target="../media/image13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image" Target="../media/image13.wmf"/></Relationships>
</file>

<file path=ppt/drawings/_rels/vmlDrawing4.vml.rels><?xml version="1.0" encoding="UTF-8" standalone="yes"?>
<Relationships xmlns="http://schemas.openxmlformats.org/package/2006/relationships"><Relationship Id="rId5" Type="http://schemas.openxmlformats.org/officeDocument/2006/relationships/image" Target="../media/image19.emf"/><Relationship Id="rId4" Type="http://schemas.openxmlformats.org/officeDocument/2006/relationships/image" Target="../media/image18.emf"/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image" Target="../media/image13.wmf"/></Relationships>
</file>

<file path=ppt/drawings/_rels/vmlDrawing5.vml.rels><?xml version="1.0" encoding="UTF-8" standalone="yes"?>
<Relationships xmlns="http://schemas.openxmlformats.org/package/2006/relationships"><Relationship Id="rId4" Type="http://schemas.openxmlformats.org/officeDocument/2006/relationships/image" Target="../media/image22.emf"/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image" Target="../media/image13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29.emf"/><Relationship Id="rId7" Type="http://schemas.openxmlformats.org/officeDocument/2006/relationships/image" Target="../media/image28.emf"/><Relationship Id="rId6" Type="http://schemas.openxmlformats.org/officeDocument/2006/relationships/image" Target="../media/image27.emf"/><Relationship Id="rId5" Type="http://schemas.openxmlformats.org/officeDocument/2006/relationships/image" Target="../media/image26.emf"/><Relationship Id="rId4" Type="http://schemas.openxmlformats.org/officeDocument/2006/relationships/image" Target="../media/image25.emf"/><Relationship Id="rId3" Type="http://schemas.openxmlformats.org/officeDocument/2006/relationships/image" Target="../media/image24.emf"/><Relationship Id="rId2" Type="http://schemas.openxmlformats.org/officeDocument/2006/relationships/image" Target="../media/image23.emf"/><Relationship Id="rId1" Type="http://schemas.openxmlformats.org/officeDocument/2006/relationships/image" Target="../media/image13.wmf"/></Relationships>
</file>

<file path=ppt/drawings/_rels/vmlDrawing7.vml.rels><?xml version="1.0" encoding="UTF-8" standalone="yes"?>
<Relationships xmlns="http://schemas.openxmlformats.org/package/2006/relationships"><Relationship Id="rId4" Type="http://schemas.openxmlformats.org/officeDocument/2006/relationships/image" Target="../media/image32.emf"/><Relationship Id="rId3" Type="http://schemas.openxmlformats.org/officeDocument/2006/relationships/image" Target="../media/image31.emf"/><Relationship Id="rId2" Type="http://schemas.openxmlformats.org/officeDocument/2006/relationships/image" Target="../media/image30.emf"/><Relationship Id="rId1" Type="http://schemas.openxmlformats.org/officeDocument/2006/relationships/image" Target="../media/image13.wmf"/></Relationships>
</file>

<file path=ppt/drawings/_rels/vmlDrawing8.vml.rels><?xml version="1.0" encoding="UTF-8" standalone="yes"?>
<Relationships xmlns="http://schemas.openxmlformats.org/package/2006/relationships"><Relationship Id="rId9" Type="http://schemas.openxmlformats.org/officeDocument/2006/relationships/image" Target="../media/image40.wmf"/><Relationship Id="rId8" Type="http://schemas.openxmlformats.org/officeDocument/2006/relationships/image" Target="../media/image39.wmf"/><Relationship Id="rId7" Type="http://schemas.openxmlformats.org/officeDocument/2006/relationships/image" Target="../media/image38.wmf"/><Relationship Id="rId6" Type="http://schemas.openxmlformats.org/officeDocument/2006/relationships/image" Target="../media/image37.wmf"/><Relationship Id="rId5" Type="http://schemas.openxmlformats.org/officeDocument/2006/relationships/image" Target="../media/image36.wmf"/><Relationship Id="rId4" Type="http://schemas.openxmlformats.org/officeDocument/2006/relationships/image" Target="../media/image35.wmf"/><Relationship Id="rId3" Type="http://schemas.openxmlformats.org/officeDocument/2006/relationships/image" Target="../media/image34.emf"/><Relationship Id="rId2" Type="http://schemas.openxmlformats.org/officeDocument/2006/relationships/image" Target="../media/image33.emf"/><Relationship Id="rId13" Type="http://schemas.openxmlformats.org/officeDocument/2006/relationships/image" Target="../media/image44.emf"/><Relationship Id="rId12" Type="http://schemas.openxmlformats.org/officeDocument/2006/relationships/image" Target="../media/image43.emf"/><Relationship Id="rId11" Type="http://schemas.openxmlformats.org/officeDocument/2006/relationships/image" Target="../media/image42.wmf"/><Relationship Id="rId10" Type="http://schemas.openxmlformats.org/officeDocument/2006/relationships/image" Target="../media/image41.wmf"/><Relationship Id="rId1" Type="http://schemas.openxmlformats.org/officeDocument/2006/relationships/image" Target="../media/image13.wmf"/></Relationships>
</file>

<file path=ppt/drawings/_rels/vmlDrawing9.vml.rels><?xml version="1.0" encoding="UTF-8" standalone="yes"?>
<Relationships xmlns="http://schemas.openxmlformats.org/package/2006/relationships"><Relationship Id="rId4" Type="http://schemas.openxmlformats.org/officeDocument/2006/relationships/image" Target="../media/image48.emf"/><Relationship Id="rId3" Type="http://schemas.openxmlformats.org/officeDocument/2006/relationships/image" Target="../media/image47.emf"/><Relationship Id="rId2" Type="http://schemas.openxmlformats.org/officeDocument/2006/relationships/image" Target="../media/image46.emf"/><Relationship Id="rId1" Type="http://schemas.openxmlformats.org/officeDocument/2006/relationships/image" Target="../media/image4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7" name="Rectangle 7"/>
          <p:cNvSpPr txBox="1">
            <a:spLocks noGrp="1"/>
          </p:cNvSpPr>
          <p:nvPr>
            <p:ph type="sldNum" sz="quarter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6295" tIns="48148" rIns="96295" bIns="48148" anchor="b" anchorCtr="0"/>
          <a:p>
            <a:pPr lvl="0" algn="r" defTabSz="963930"/>
            <a:fld id="{9A0DB2DC-4C9A-4742-B13C-FB6460FD3503}" type="slidenum">
              <a:rPr lang="ko-KR" altLang="en-US" sz="1300" b="0" dirty="0">
                <a:latin typeface="Arial" panose="020B0604020202020204" pitchFamily="34" charset="0"/>
                <a:ea typeface="Gulim" panose="020B0600000101010101" pitchFamily="34" charset="-127"/>
              </a:rPr>
            </a:fld>
            <a:endParaRPr lang="ko-KR" altLang="en-US" sz="1300" b="0" dirty="0">
              <a:latin typeface="Arial" panose="020B0604020202020204" pitchFamily="34" charset="0"/>
              <a:ea typeface="Gulim" panose="020B0600000101010101" pitchFamily="34" charset="-127"/>
            </a:endParaRPr>
          </a:p>
        </p:txBody>
      </p:sp>
      <p:sp>
        <p:nvSpPr>
          <p:cNvPr id="9218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219" name="Rectangle 3"/>
          <p:cNvSpPr>
            <a:spLocks noGrp="1"/>
          </p:cNvSpPr>
          <p:nvPr>
            <p:ph type="body"/>
          </p:nvPr>
        </p:nvSpPr>
        <p:spPr/>
        <p:txBody>
          <a:bodyPr wrap="square" lIns="96295" tIns="48148" rIns="96295" bIns="48148" anchor="t" anchorCtr="0"/>
          <a:p>
            <a:pPr lvl="0" eaLnBrk="1" hangingPunct="1"/>
            <a:r>
              <a:rPr lang="zh-CN" altLang="en-US" dirty="0">
                <a:ea typeface="宋体" panose="02010600030101010101" pitchFamily="2" charset="-122"/>
              </a:rPr>
              <a:t>      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5" name="Rectangle 7"/>
          <p:cNvSpPr txBox="1">
            <a:spLocks noGrp="1"/>
          </p:cNvSpPr>
          <p:nvPr>
            <p:ph type="sldNum" sz="quarter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6295" tIns="48148" rIns="96295" bIns="48148" anchor="b" anchorCtr="0"/>
          <a:p>
            <a:pPr lvl="0" algn="r" defTabSz="963930"/>
            <a:fld id="{9A0DB2DC-4C9A-4742-B13C-FB6460FD3503}" type="slidenum">
              <a:rPr lang="ko-KR" altLang="en-US" sz="1300" b="0" dirty="0">
                <a:latin typeface="Arial" panose="020B0604020202020204" pitchFamily="34" charset="0"/>
                <a:ea typeface="Gulim" panose="020B0600000101010101" pitchFamily="34" charset="-127"/>
              </a:rPr>
            </a:fld>
            <a:endParaRPr lang="ko-KR" altLang="en-US" sz="1300" b="0" dirty="0">
              <a:latin typeface="Arial" panose="020B0604020202020204" pitchFamily="34" charset="0"/>
              <a:ea typeface="Gulim" panose="020B0600000101010101" pitchFamily="34" charset="-127"/>
            </a:endParaRPr>
          </a:p>
        </p:txBody>
      </p:sp>
      <p:sp>
        <p:nvSpPr>
          <p:cNvPr id="11266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1267" name="Rectangle 3"/>
          <p:cNvSpPr>
            <a:spLocks noGrp="1"/>
          </p:cNvSpPr>
          <p:nvPr>
            <p:ph type="body"/>
          </p:nvPr>
        </p:nvSpPr>
        <p:spPr/>
        <p:txBody>
          <a:bodyPr wrap="square" lIns="96295" tIns="48148" rIns="96295" bIns="48148" anchor="t" anchorCtr="0"/>
          <a:p>
            <a:pPr lvl="0" eaLnBrk="1" hangingPunct="1"/>
            <a:r>
              <a:rPr lang="zh-CN" altLang="en-US" dirty="0">
                <a:ea typeface="宋体" panose="02010600030101010101" pitchFamily="2" charset="-122"/>
              </a:rPr>
              <a:t>      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5F8A5A45-D866-47D5-8D2D-EF6CF1FBE407}" type="slidenum">
              <a:rPr lang="en-US" altLang="zh-CN" smtClean="0"/>
            </a:fld>
            <a:endParaRPr lang="en-US" altLang="zh-CN" smtClean="0"/>
          </a:p>
        </p:txBody>
      </p:sp>
      <p:sp>
        <p:nvSpPr>
          <p:cNvPr id="10243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244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>
              <a:latin typeface="Arial" panose="020B0604020202020204" pitchFamily="34" charset="0"/>
            </a:endParaRPr>
          </a:p>
        </p:txBody>
      </p:sp>
      <p:sp>
        <p:nvSpPr>
          <p:cNvPr id="10245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20000"/>
              </a:spcBef>
              <a:buClr>
                <a:schemeClr val="tx1"/>
              </a:buClr>
              <a:buSzPct val="80000"/>
              <a:buFontTx/>
              <a:buChar char="•"/>
            </a:pPr>
            <a:fld id="{95042764-6DEE-410B-B5B2-A874500973BD}" type="slidenum">
              <a:rPr lang="en-US" altLang="zh-CN">
                <a:solidFill>
                  <a:srgbClr val="000066"/>
                </a:solidFill>
              </a:rPr>
            </a:fld>
            <a:endParaRPr lang="en-US" altLang="zh-CN">
              <a:solidFill>
                <a:srgbClr val="000066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1" name="Rectangle 7"/>
          <p:cNvSpPr txBox="1">
            <a:spLocks noGrp="1"/>
          </p:cNvSpPr>
          <p:nvPr>
            <p:ph type="sldNum" sz="quarter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6295" tIns="48148" rIns="96295" bIns="48148" anchor="b" anchorCtr="0"/>
          <a:p>
            <a:pPr lvl="0" algn="r" defTabSz="963930"/>
            <a:fld id="{9A0DB2DC-4C9A-4742-B13C-FB6460FD3503}" type="slidenum">
              <a:rPr lang="ko-KR" altLang="en-US" sz="1300" b="0" dirty="0">
                <a:latin typeface="Arial" panose="020B0604020202020204" pitchFamily="34" charset="0"/>
                <a:ea typeface="Gulim" panose="020B0600000101010101" pitchFamily="34" charset="-127"/>
              </a:rPr>
            </a:fld>
            <a:endParaRPr lang="ko-KR" altLang="en-US" sz="1300" b="0" dirty="0">
              <a:latin typeface="Arial" panose="020B0604020202020204" pitchFamily="34" charset="0"/>
              <a:ea typeface="Gulim" panose="020B0600000101010101" pitchFamily="34" charset="-127"/>
            </a:endParaRPr>
          </a:p>
        </p:txBody>
      </p:sp>
      <p:sp>
        <p:nvSpPr>
          <p:cNvPr id="25602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5603" name="Rectangle 3"/>
          <p:cNvSpPr>
            <a:spLocks noGrp="1"/>
          </p:cNvSpPr>
          <p:nvPr>
            <p:ph type="body"/>
          </p:nvPr>
        </p:nvSpPr>
        <p:spPr/>
        <p:txBody>
          <a:bodyPr wrap="square" lIns="96295" tIns="48148" rIns="96295" bIns="48148" anchor="t" anchorCtr="0"/>
          <a:p>
            <a:pPr lvl="0" eaLnBrk="1" hangingPunct="1"/>
            <a:r>
              <a:rPr lang="zh-CN" altLang="en-US" dirty="0">
                <a:ea typeface="宋体" panose="02010600030101010101" pitchFamily="2" charset="-122"/>
              </a:rPr>
              <a:t>      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034" name="Rectangle 7"/>
          <p:cNvSpPr txBox="1">
            <a:spLocks noGrp="1"/>
          </p:cNvSpPr>
          <p:nvPr>
            <p:ph type="sldNum" sz="quarter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6295" tIns="48148" rIns="96295" bIns="48148" anchor="b" anchorCtr="0"/>
          <a:p>
            <a:pPr lvl="0" algn="r" defTabSz="963930" eaLnBrk="1" hangingPunct="1"/>
            <a:fld id="{9A0DB2DC-4C9A-4742-B13C-FB6460FD3503}" type="slidenum">
              <a:rPr lang="ko-KR" altLang="en-US" sz="1300" b="0" dirty="0">
                <a:latin typeface="Arial" panose="020B0604020202020204" pitchFamily="34" charset="0"/>
                <a:ea typeface="Gulim" panose="020B0600000101010101" pitchFamily="34" charset="-127"/>
              </a:rPr>
            </a:fld>
            <a:endParaRPr lang="ko-KR" altLang="en-US" sz="1300" b="0" dirty="0">
              <a:latin typeface="Arial" panose="020B0604020202020204" pitchFamily="34" charset="0"/>
              <a:ea typeface="Gulim" panose="020B0600000101010101" pitchFamily="34" charset="-127"/>
            </a:endParaRPr>
          </a:p>
        </p:txBody>
      </p:sp>
      <p:sp>
        <p:nvSpPr>
          <p:cNvPr id="44035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4036" name="Rectangle 3"/>
          <p:cNvSpPr>
            <a:spLocks noGrp="1"/>
          </p:cNvSpPr>
          <p:nvPr>
            <p:ph type="body"/>
          </p:nvPr>
        </p:nvSpPr>
        <p:spPr/>
        <p:txBody>
          <a:bodyPr wrap="square" lIns="96295" tIns="48148" rIns="96295" bIns="48148" anchor="t" anchorCtr="0"/>
          <a:p>
            <a:pPr lvl="0" eaLnBrk="1" hangingPunct="1"/>
            <a:r>
              <a:rPr lang="zh-CN" altLang="en-US" dirty="0">
                <a:ea typeface="宋体" panose="02010600030101010101" pitchFamily="2" charset="-122"/>
              </a:rPr>
              <a:t>      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48.xml"/><Relationship Id="rId4" Type="http://schemas.openxmlformats.org/officeDocument/2006/relationships/tags" Target="../tags/tag47.xml"/><Relationship Id="rId3" Type="http://schemas.openxmlformats.org/officeDocument/2006/relationships/tags" Target="../tags/tag46.xml"/><Relationship Id="rId2" Type="http://schemas.openxmlformats.org/officeDocument/2006/relationships/tags" Target="../tags/tag45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tags" Target="../tags/tag52.xml"/><Relationship Id="rId4" Type="http://schemas.openxmlformats.org/officeDocument/2006/relationships/tags" Target="../tags/tag51.xml"/><Relationship Id="rId3" Type="http://schemas.openxmlformats.org/officeDocument/2006/relationships/tags" Target="../tags/tag50.xml"/><Relationship Id="rId2" Type="http://schemas.openxmlformats.org/officeDocument/2006/relationships/tags" Target="../tags/tag49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7.xml"/><Relationship Id="rId5" Type="http://schemas.openxmlformats.org/officeDocument/2006/relationships/tags" Target="../tags/tag6.xml"/><Relationship Id="rId4" Type="http://schemas.openxmlformats.org/officeDocument/2006/relationships/tags" Target="../tags/tag5.xml"/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2.xml"/><Relationship Id="rId5" Type="http://schemas.openxmlformats.org/officeDocument/2006/relationships/tags" Target="../tags/tag11.xml"/><Relationship Id="rId4" Type="http://schemas.openxmlformats.org/officeDocument/2006/relationships/tags" Target="../tags/tag10.xml"/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18.xml"/><Relationship Id="rId6" Type="http://schemas.openxmlformats.org/officeDocument/2006/relationships/tags" Target="../tags/tag17.xml"/><Relationship Id="rId5" Type="http://schemas.openxmlformats.org/officeDocument/2006/relationships/tags" Target="../tags/tag16.xml"/><Relationship Id="rId4" Type="http://schemas.openxmlformats.org/officeDocument/2006/relationships/tags" Target="../tags/tag15.xml"/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6.xml"/><Relationship Id="rId8" Type="http://schemas.openxmlformats.org/officeDocument/2006/relationships/tags" Target="../tags/tag25.xml"/><Relationship Id="rId7" Type="http://schemas.openxmlformats.org/officeDocument/2006/relationships/tags" Target="../tags/tag24.xml"/><Relationship Id="rId6" Type="http://schemas.openxmlformats.org/officeDocument/2006/relationships/tags" Target="../tags/tag23.xml"/><Relationship Id="rId5" Type="http://schemas.openxmlformats.org/officeDocument/2006/relationships/tags" Target="../tags/tag22.xml"/><Relationship Id="rId4" Type="http://schemas.openxmlformats.org/officeDocument/2006/relationships/tags" Target="../tags/tag21.xml"/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0.xml"/><Relationship Id="rId4" Type="http://schemas.openxmlformats.org/officeDocument/2006/relationships/tags" Target="../tags/tag29.xml"/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3.xml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39.xml"/><Relationship Id="rId6" Type="http://schemas.openxmlformats.org/officeDocument/2006/relationships/tags" Target="../tags/tag38.xml"/><Relationship Id="rId5" Type="http://schemas.openxmlformats.org/officeDocument/2006/relationships/tags" Target="../tags/tag37.xml"/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4.xml"/><Relationship Id="rId5" Type="http://schemas.openxmlformats.org/officeDocument/2006/relationships/tags" Target="../tags/tag43.xml"/><Relationship Id="rId4" Type="http://schemas.openxmlformats.org/officeDocument/2006/relationships/tags" Target="../tags/tag42.xml"/><Relationship Id="rId3" Type="http://schemas.openxmlformats.org/officeDocument/2006/relationships/tags" Target="../tags/tag41.xml"/><Relationship Id="rId2" Type="http://schemas.openxmlformats.org/officeDocument/2006/relationships/tags" Target="../tags/tag40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69882" y="2588281"/>
            <a:ext cx="10852237" cy="899167"/>
          </a:xfrm>
          <a:prstGeom prst="rect">
            <a:avLst/>
          </a:prstGeo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669882" y="3566160"/>
            <a:ext cx="10852237" cy="950984"/>
          </a:xfrm>
          <a:prstGeom prst="rect">
            <a:avLst/>
          </a:prstGeo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04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69882" y="2588281"/>
            <a:ext cx="10852237" cy="899167"/>
          </a:xfrm>
          <a:prstGeom prst="rect">
            <a:avLst/>
          </a:prstGeo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1296000"/>
            <a:ext cx="10852237" cy="5041355"/>
          </a:xfrm>
          <a:prstGeom prst="rect">
            <a:avLst/>
          </a:prstGeo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3808730"/>
            <a:ext cx="10852237" cy="624845"/>
          </a:xfrm>
          <a:prstGeom prst="rect">
            <a:avLst/>
          </a:prstGeo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4511675"/>
            <a:ext cx="10852237" cy="1077985"/>
          </a:xfrm>
          <a:prstGeom prst="rect">
            <a:avLst/>
          </a:prstGeo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1296000"/>
            <a:ext cx="5283242" cy="5040000"/>
          </a:xfrm>
          <a:prstGeom prst="rect">
            <a:avLst/>
          </a:prstGeo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1296000"/>
            <a:ext cx="5283242" cy="504000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1296000"/>
            <a:ext cx="5283242" cy="381003"/>
          </a:xfrm>
          <a:prstGeom prst="rect">
            <a:avLst/>
          </a:prstGeo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789043"/>
            <a:ext cx="5283200" cy="4552234"/>
          </a:xfrm>
          <a:prstGeom prst="rect">
            <a:avLst/>
          </a:prstGeo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296000"/>
            <a:ext cx="5283242" cy="381003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789043"/>
            <a:ext cx="5283242" cy="4552234"/>
          </a:xfrm>
          <a:prstGeom prst="rect">
            <a:avLst/>
          </a:prstGeo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  <a:prstGeom prst="rect">
            <a:avLst/>
          </a:prstGeo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1296000"/>
            <a:ext cx="5283242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  <a:prstGeom prst="rect">
            <a:avLst/>
          </a:prstGeo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  <a:prstGeom prst="rect">
            <a:avLst/>
          </a:prstGeo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2.png"/><Relationship Id="rId13" Type="http://schemas.openxmlformats.org/officeDocument/2006/relationships/tags" Target="../tags/tag53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KSO_TEMPLATE" hidden="1"/>
          <p:cNvSpPr/>
          <p:nvPr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" name="组合 13"/>
          <p:cNvGrpSpPr/>
          <p:nvPr userDrawn="1"/>
        </p:nvGrpSpPr>
        <p:grpSpPr>
          <a:xfrm>
            <a:off x="6600217" y="234834"/>
            <a:ext cx="5491260" cy="461665"/>
            <a:chOff x="6600217" y="234834"/>
            <a:chExt cx="5491260" cy="461665"/>
          </a:xfrm>
        </p:grpSpPr>
        <p:pic>
          <p:nvPicPr>
            <p:cNvPr id="12" name="图片 11"/>
            <p:cNvPicPr>
              <a:picLocks noChangeAspect="1"/>
            </p:cNvPicPr>
            <p:nvPr userDrawn="1"/>
          </p:nvPicPr>
          <p:blipFill>
            <a:blip r:embed="rId14"/>
            <a:stretch>
              <a:fillRect/>
            </a:stretch>
          </p:blipFill>
          <p:spPr>
            <a:xfrm>
              <a:off x="6600217" y="243967"/>
              <a:ext cx="2821020" cy="437940"/>
            </a:xfrm>
            <a:prstGeom prst="rect">
              <a:avLst/>
            </a:prstGeom>
          </p:spPr>
        </p:pic>
        <p:sp>
          <p:nvSpPr>
            <p:cNvPr id="10" name="文本框 9"/>
            <p:cNvSpPr txBox="1"/>
            <p:nvPr userDrawn="1"/>
          </p:nvSpPr>
          <p:spPr>
            <a:xfrm>
              <a:off x="9401781" y="234834"/>
              <a:ext cx="2689696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400" b="1" dirty="0">
                  <a:solidFill>
                    <a:srgbClr val="00B0F0"/>
                  </a:solidFill>
                  <a:effectLst/>
                </a:rPr>
                <a:t>概率论与数理统计</a:t>
              </a:r>
              <a:endParaRPr lang="zh-CN" altLang="en-US" sz="2400" b="1" dirty="0">
                <a:solidFill>
                  <a:srgbClr val="00B0F0"/>
                </a:solidFill>
                <a:effectLst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7.emf"/><Relationship Id="rId8" Type="http://schemas.openxmlformats.org/officeDocument/2006/relationships/oleObject" Target="../embeddings/oleObject4.bin"/><Relationship Id="rId7" Type="http://schemas.openxmlformats.org/officeDocument/2006/relationships/image" Target="../media/image6.emf"/><Relationship Id="rId6" Type="http://schemas.openxmlformats.org/officeDocument/2006/relationships/oleObject" Target="../embeddings/oleObject3.bin"/><Relationship Id="rId5" Type="http://schemas.openxmlformats.org/officeDocument/2006/relationships/image" Target="../media/image5.emf"/><Relationship Id="rId4" Type="http://schemas.openxmlformats.org/officeDocument/2006/relationships/oleObject" Target="../embeddings/oleObject2.bin"/><Relationship Id="rId3" Type="http://schemas.openxmlformats.org/officeDocument/2006/relationships/image" Target="../media/image4.emf"/><Relationship Id="rId2" Type="http://schemas.openxmlformats.org/officeDocument/2006/relationships/oleObject" Target="../embeddings/oleObject1.bin"/><Relationship Id="rId12" Type="http://schemas.openxmlformats.org/officeDocument/2006/relationships/notesSlide" Target="../notesSlides/notesSlide1.xml"/><Relationship Id="rId11" Type="http://schemas.openxmlformats.org/officeDocument/2006/relationships/vmlDrawing" Target="../drawings/vmlDrawing1.vml"/><Relationship Id="rId10" Type="http://schemas.openxmlformats.org/officeDocument/2006/relationships/slideLayout" Target="../slideLayouts/slideLayout10.xml"/><Relationship Id="rId1" Type="http://schemas.openxmlformats.org/officeDocument/2006/relationships/image" Target="../media/image3.emf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48.emf"/><Relationship Id="rId7" Type="http://schemas.openxmlformats.org/officeDocument/2006/relationships/oleObject" Target="../embeddings/Document24.doc"/><Relationship Id="rId6" Type="http://schemas.openxmlformats.org/officeDocument/2006/relationships/image" Target="../media/image47.emf"/><Relationship Id="rId5" Type="http://schemas.openxmlformats.org/officeDocument/2006/relationships/oleObject" Target="../embeddings/Document23.doc"/><Relationship Id="rId4" Type="http://schemas.openxmlformats.org/officeDocument/2006/relationships/image" Target="../media/image46.emf"/><Relationship Id="rId3" Type="http://schemas.openxmlformats.org/officeDocument/2006/relationships/oleObject" Target="../embeddings/Document22.doc"/><Relationship Id="rId2" Type="http://schemas.openxmlformats.org/officeDocument/2006/relationships/image" Target="../media/image45.emf"/><Relationship Id="rId10" Type="http://schemas.openxmlformats.org/officeDocument/2006/relationships/vmlDrawing" Target="../drawings/vmlDrawing9.vml"/><Relationship Id="rId1" Type="http://schemas.openxmlformats.org/officeDocument/2006/relationships/oleObject" Target="../embeddings/Document21.doc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Document28.doc"/><Relationship Id="rId8" Type="http://schemas.openxmlformats.org/officeDocument/2006/relationships/image" Target="../media/image50.emf"/><Relationship Id="rId7" Type="http://schemas.openxmlformats.org/officeDocument/2006/relationships/oleObject" Target="../embeddings/Document27.doc"/><Relationship Id="rId6" Type="http://schemas.openxmlformats.org/officeDocument/2006/relationships/image" Target="../media/image45.emf"/><Relationship Id="rId5" Type="http://schemas.openxmlformats.org/officeDocument/2006/relationships/oleObject" Target="../embeddings/Document26.doc"/><Relationship Id="rId4" Type="http://schemas.openxmlformats.org/officeDocument/2006/relationships/image" Target="../media/image49.emf"/><Relationship Id="rId3" Type="http://schemas.openxmlformats.org/officeDocument/2006/relationships/oleObject" Target="../embeddings/Document25.doc"/><Relationship Id="rId2" Type="http://schemas.openxmlformats.org/officeDocument/2006/relationships/image" Target="../media/image13.wmf"/><Relationship Id="rId12" Type="http://schemas.openxmlformats.org/officeDocument/2006/relationships/vmlDrawing" Target="../drawings/vmlDrawing10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51.emf"/><Relationship Id="rId1" Type="http://schemas.openxmlformats.org/officeDocument/2006/relationships/oleObject" Target="../embeddings/oleObject27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4.xml"/><Relationship Id="rId7" Type="http://schemas.openxmlformats.org/officeDocument/2006/relationships/vmlDrawing" Target="../drawings/vmlDrawing11.vml"/><Relationship Id="rId6" Type="http://schemas.openxmlformats.org/officeDocument/2006/relationships/slideLayout" Target="../slideLayouts/slideLayout10.xml"/><Relationship Id="rId5" Type="http://schemas.openxmlformats.org/officeDocument/2006/relationships/image" Target="../media/image54.png"/><Relationship Id="rId4" Type="http://schemas.openxmlformats.org/officeDocument/2006/relationships/image" Target="../media/image53.emf"/><Relationship Id="rId3" Type="http://schemas.openxmlformats.org/officeDocument/2006/relationships/oleObject" Target="../embeddings/oleObject29.bin"/><Relationship Id="rId2" Type="http://schemas.openxmlformats.org/officeDocument/2006/relationships/image" Target="../media/image52.emf"/><Relationship Id="rId1" Type="http://schemas.openxmlformats.org/officeDocument/2006/relationships/oleObject" Target="../embeddings/oleObject28.bin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1.bin"/><Relationship Id="rId8" Type="http://schemas.openxmlformats.org/officeDocument/2006/relationships/image" Target="../media/image57.emf"/><Relationship Id="rId7" Type="http://schemas.openxmlformats.org/officeDocument/2006/relationships/oleObject" Target="../embeddings/Document31.doc"/><Relationship Id="rId6" Type="http://schemas.openxmlformats.org/officeDocument/2006/relationships/image" Target="../media/image56.emf"/><Relationship Id="rId5" Type="http://schemas.openxmlformats.org/officeDocument/2006/relationships/oleObject" Target="../embeddings/Document30.doc"/><Relationship Id="rId4" Type="http://schemas.openxmlformats.org/officeDocument/2006/relationships/image" Target="../media/image55.emf"/><Relationship Id="rId32" Type="http://schemas.openxmlformats.org/officeDocument/2006/relationships/vmlDrawing" Target="../drawings/vmlDrawing12.vml"/><Relationship Id="rId31" Type="http://schemas.openxmlformats.org/officeDocument/2006/relationships/slideLayout" Target="../slideLayouts/slideLayout7.xml"/><Relationship Id="rId30" Type="http://schemas.openxmlformats.org/officeDocument/2006/relationships/image" Target="../media/image68.emf"/><Relationship Id="rId3" Type="http://schemas.openxmlformats.org/officeDocument/2006/relationships/oleObject" Target="../embeddings/Document29.doc"/><Relationship Id="rId29" Type="http://schemas.openxmlformats.org/officeDocument/2006/relationships/oleObject" Target="../embeddings/oleObject41.bin"/><Relationship Id="rId28" Type="http://schemas.openxmlformats.org/officeDocument/2006/relationships/image" Target="../media/image67.wmf"/><Relationship Id="rId27" Type="http://schemas.openxmlformats.org/officeDocument/2006/relationships/oleObject" Target="../embeddings/oleObject40.bin"/><Relationship Id="rId26" Type="http://schemas.openxmlformats.org/officeDocument/2006/relationships/image" Target="../media/image66.wmf"/><Relationship Id="rId25" Type="http://schemas.openxmlformats.org/officeDocument/2006/relationships/oleObject" Target="../embeddings/oleObject39.bin"/><Relationship Id="rId24" Type="http://schemas.openxmlformats.org/officeDocument/2006/relationships/image" Target="../media/image65.wmf"/><Relationship Id="rId23" Type="http://schemas.openxmlformats.org/officeDocument/2006/relationships/oleObject" Target="../embeddings/oleObject38.bin"/><Relationship Id="rId22" Type="http://schemas.openxmlformats.org/officeDocument/2006/relationships/image" Target="../media/image64.wmf"/><Relationship Id="rId21" Type="http://schemas.openxmlformats.org/officeDocument/2006/relationships/oleObject" Target="../embeddings/oleObject37.bin"/><Relationship Id="rId20" Type="http://schemas.openxmlformats.org/officeDocument/2006/relationships/image" Target="../media/image63.wmf"/><Relationship Id="rId2" Type="http://schemas.openxmlformats.org/officeDocument/2006/relationships/image" Target="../media/image13.wmf"/><Relationship Id="rId19" Type="http://schemas.openxmlformats.org/officeDocument/2006/relationships/oleObject" Target="../embeddings/oleObject36.bin"/><Relationship Id="rId18" Type="http://schemas.openxmlformats.org/officeDocument/2006/relationships/image" Target="../media/image62.wmf"/><Relationship Id="rId17" Type="http://schemas.openxmlformats.org/officeDocument/2006/relationships/oleObject" Target="../embeddings/oleObject35.bin"/><Relationship Id="rId16" Type="http://schemas.openxmlformats.org/officeDocument/2006/relationships/image" Target="../media/image61.wmf"/><Relationship Id="rId15" Type="http://schemas.openxmlformats.org/officeDocument/2006/relationships/oleObject" Target="../embeddings/oleObject34.bin"/><Relationship Id="rId14" Type="http://schemas.openxmlformats.org/officeDocument/2006/relationships/image" Target="../media/image60.wmf"/><Relationship Id="rId13" Type="http://schemas.openxmlformats.org/officeDocument/2006/relationships/oleObject" Target="../embeddings/oleObject33.bin"/><Relationship Id="rId12" Type="http://schemas.openxmlformats.org/officeDocument/2006/relationships/image" Target="../media/image59.wmf"/><Relationship Id="rId11" Type="http://schemas.openxmlformats.org/officeDocument/2006/relationships/oleObject" Target="../embeddings/oleObject32.bin"/><Relationship Id="rId10" Type="http://schemas.openxmlformats.org/officeDocument/2006/relationships/image" Target="../media/image58.wmf"/><Relationship Id="rId1" Type="http://schemas.openxmlformats.org/officeDocument/2006/relationships/oleObject" Target="../embeddings/oleObject30.bin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4.bin"/><Relationship Id="rId8" Type="http://schemas.openxmlformats.org/officeDocument/2006/relationships/image" Target="../media/image71.wmf"/><Relationship Id="rId7" Type="http://schemas.openxmlformats.org/officeDocument/2006/relationships/oleObject" Target="../embeddings/oleObject43.bin"/><Relationship Id="rId6" Type="http://schemas.openxmlformats.org/officeDocument/2006/relationships/image" Target="../media/image70.emf"/><Relationship Id="rId5" Type="http://schemas.openxmlformats.org/officeDocument/2006/relationships/oleObject" Target="../embeddings/Document33.doc"/><Relationship Id="rId4" Type="http://schemas.openxmlformats.org/officeDocument/2006/relationships/image" Target="../media/image69.emf"/><Relationship Id="rId3" Type="http://schemas.openxmlformats.org/officeDocument/2006/relationships/oleObject" Target="../embeddings/Document32.doc"/><Relationship Id="rId28" Type="http://schemas.openxmlformats.org/officeDocument/2006/relationships/vmlDrawing" Target="../drawings/vmlDrawing13.vml"/><Relationship Id="rId27" Type="http://schemas.openxmlformats.org/officeDocument/2006/relationships/slideLayout" Target="../slideLayouts/slideLayout7.xml"/><Relationship Id="rId26" Type="http://schemas.openxmlformats.org/officeDocument/2006/relationships/image" Target="../media/image75.wmf"/><Relationship Id="rId25" Type="http://schemas.openxmlformats.org/officeDocument/2006/relationships/oleObject" Target="../embeddings/oleObject52.bin"/><Relationship Id="rId24" Type="http://schemas.openxmlformats.org/officeDocument/2006/relationships/image" Target="../media/image74.wmf"/><Relationship Id="rId23" Type="http://schemas.openxmlformats.org/officeDocument/2006/relationships/oleObject" Target="../embeddings/oleObject51.bin"/><Relationship Id="rId22" Type="http://schemas.openxmlformats.org/officeDocument/2006/relationships/image" Target="../media/image65.wmf"/><Relationship Id="rId21" Type="http://schemas.openxmlformats.org/officeDocument/2006/relationships/oleObject" Target="../embeddings/oleObject50.bin"/><Relationship Id="rId20" Type="http://schemas.openxmlformats.org/officeDocument/2006/relationships/image" Target="../media/image64.wmf"/><Relationship Id="rId2" Type="http://schemas.openxmlformats.org/officeDocument/2006/relationships/image" Target="../media/image13.wmf"/><Relationship Id="rId19" Type="http://schemas.openxmlformats.org/officeDocument/2006/relationships/oleObject" Target="../embeddings/oleObject49.bin"/><Relationship Id="rId18" Type="http://schemas.openxmlformats.org/officeDocument/2006/relationships/image" Target="../media/image63.wmf"/><Relationship Id="rId17" Type="http://schemas.openxmlformats.org/officeDocument/2006/relationships/oleObject" Target="../embeddings/oleObject48.bin"/><Relationship Id="rId16" Type="http://schemas.openxmlformats.org/officeDocument/2006/relationships/image" Target="../media/image73.wmf"/><Relationship Id="rId15" Type="http://schemas.openxmlformats.org/officeDocument/2006/relationships/oleObject" Target="../embeddings/oleObject47.bin"/><Relationship Id="rId14" Type="http://schemas.openxmlformats.org/officeDocument/2006/relationships/image" Target="../media/image72.wmf"/><Relationship Id="rId13" Type="http://schemas.openxmlformats.org/officeDocument/2006/relationships/oleObject" Target="../embeddings/oleObject46.bin"/><Relationship Id="rId12" Type="http://schemas.openxmlformats.org/officeDocument/2006/relationships/image" Target="../media/image60.wmf"/><Relationship Id="rId11" Type="http://schemas.openxmlformats.org/officeDocument/2006/relationships/oleObject" Target="../embeddings/oleObject45.bin"/><Relationship Id="rId10" Type="http://schemas.openxmlformats.org/officeDocument/2006/relationships/image" Target="../media/image59.wmf"/><Relationship Id="rId1" Type="http://schemas.openxmlformats.org/officeDocument/2006/relationships/oleObject" Target="../embeddings/oleObject42.bin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Document37.doc"/><Relationship Id="rId8" Type="http://schemas.openxmlformats.org/officeDocument/2006/relationships/image" Target="../media/image78.emf"/><Relationship Id="rId7" Type="http://schemas.openxmlformats.org/officeDocument/2006/relationships/oleObject" Target="../embeddings/Document36.doc"/><Relationship Id="rId6" Type="http://schemas.openxmlformats.org/officeDocument/2006/relationships/image" Target="../media/image77.emf"/><Relationship Id="rId5" Type="http://schemas.openxmlformats.org/officeDocument/2006/relationships/oleObject" Target="../embeddings/Document35.doc"/><Relationship Id="rId4" Type="http://schemas.openxmlformats.org/officeDocument/2006/relationships/image" Target="../media/image76.emf"/><Relationship Id="rId3" Type="http://schemas.openxmlformats.org/officeDocument/2006/relationships/oleObject" Target="../embeddings/Document34.doc"/><Relationship Id="rId2" Type="http://schemas.openxmlformats.org/officeDocument/2006/relationships/image" Target="../media/image13.wmf"/><Relationship Id="rId12" Type="http://schemas.openxmlformats.org/officeDocument/2006/relationships/vmlDrawing" Target="../drawings/vmlDrawing14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79.emf"/><Relationship Id="rId1" Type="http://schemas.openxmlformats.org/officeDocument/2006/relationships/oleObject" Target="../embeddings/oleObject53.bin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82.emf"/><Relationship Id="rId7" Type="http://schemas.openxmlformats.org/officeDocument/2006/relationships/oleObject" Target="../embeddings/Document40.doc"/><Relationship Id="rId6" Type="http://schemas.openxmlformats.org/officeDocument/2006/relationships/image" Target="../media/image81.emf"/><Relationship Id="rId5" Type="http://schemas.openxmlformats.org/officeDocument/2006/relationships/oleObject" Target="../embeddings/Document39.doc"/><Relationship Id="rId4" Type="http://schemas.openxmlformats.org/officeDocument/2006/relationships/image" Target="../media/image80.emf"/><Relationship Id="rId3" Type="http://schemas.openxmlformats.org/officeDocument/2006/relationships/oleObject" Target="../embeddings/Document38.doc"/><Relationship Id="rId2" Type="http://schemas.openxmlformats.org/officeDocument/2006/relationships/image" Target="../media/image13.wmf"/><Relationship Id="rId10" Type="http://schemas.openxmlformats.org/officeDocument/2006/relationships/vmlDrawing" Target="../drawings/vmlDrawing15.vml"/><Relationship Id="rId1" Type="http://schemas.openxmlformats.org/officeDocument/2006/relationships/oleObject" Target="../embeddings/oleObject54.bin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Document41.doc"/><Relationship Id="rId8" Type="http://schemas.openxmlformats.org/officeDocument/2006/relationships/image" Target="../media/image86.wmf"/><Relationship Id="rId7" Type="http://schemas.openxmlformats.org/officeDocument/2006/relationships/oleObject" Target="../embeddings/oleObject58.bin"/><Relationship Id="rId6" Type="http://schemas.openxmlformats.org/officeDocument/2006/relationships/image" Target="../media/image85.emf"/><Relationship Id="rId5" Type="http://schemas.openxmlformats.org/officeDocument/2006/relationships/oleObject" Target="../embeddings/oleObject57.bin"/><Relationship Id="rId4" Type="http://schemas.openxmlformats.org/officeDocument/2006/relationships/image" Target="../media/image84.emf"/><Relationship Id="rId3" Type="http://schemas.openxmlformats.org/officeDocument/2006/relationships/oleObject" Target="../embeddings/oleObject56.bin"/><Relationship Id="rId2" Type="http://schemas.openxmlformats.org/officeDocument/2006/relationships/image" Target="../media/image83.emf"/><Relationship Id="rId13" Type="http://schemas.openxmlformats.org/officeDocument/2006/relationships/notesSlide" Target="../notesSlides/notesSlide5.xml"/><Relationship Id="rId12" Type="http://schemas.openxmlformats.org/officeDocument/2006/relationships/vmlDrawing" Target="../drawings/vmlDrawing16.vml"/><Relationship Id="rId11" Type="http://schemas.openxmlformats.org/officeDocument/2006/relationships/slideLayout" Target="../slideLayouts/slideLayout10.xml"/><Relationship Id="rId10" Type="http://schemas.openxmlformats.org/officeDocument/2006/relationships/image" Target="../media/image87.emf"/><Relationship Id="rId1" Type="http://schemas.openxmlformats.org/officeDocument/2006/relationships/oleObject" Target="../embeddings/oleObject55.bin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61.bin"/><Relationship Id="rId8" Type="http://schemas.openxmlformats.org/officeDocument/2006/relationships/image" Target="../media/image90.wmf"/><Relationship Id="rId7" Type="http://schemas.openxmlformats.org/officeDocument/2006/relationships/oleObject" Target="../embeddings/oleObject60.bin"/><Relationship Id="rId6" Type="http://schemas.openxmlformats.org/officeDocument/2006/relationships/image" Target="../media/image89.emf"/><Relationship Id="rId5" Type="http://schemas.openxmlformats.org/officeDocument/2006/relationships/oleObject" Target="../embeddings/Document43.doc"/><Relationship Id="rId4" Type="http://schemas.openxmlformats.org/officeDocument/2006/relationships/image" Target="../media/image88.emf"/><Relationship Id="rId3" Type="http://schemas.openxmlformats.org/officeDocument/2006/relationships/oleObject" Target="../embeddings/Document42.doc"/><Relationship Id="rId2" Type="http://schemas.openxmlformats.org/officeDocument/2006/relationships/image" Target="../media/image13.wmf"/><Relationship Id="rId12" Type="http://schemas.openxmlformats.org/officeDocument/2006/relationships/vmlDrawing" Target="../drawings/vmlDrawing17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91.emf"/><Relationship Id="rId1" Type="http://schemas.openxmlformats.org/officeDocument/2006/relationships/oleObject" Target="../embeddings/oleObject59.bin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Document46.doc"/><Relationship Id="rId8" Type="http://schemas.openxmlformats.org/officeDocument/2006/relationships/image" Target="../media/image94.emf"/><Relationship Id="rId7" Type="http://schemas.openxmlformats.org/officeDocument/2006/relationships/oleObject" Target="../embeddings/oleObject63.bin"/><Relationship Id="rId6" Type="http://schemas.openxmlformats.org/officeDocument/2006/relationships/image" Target="../media/image93.emf"/><Relationship Id="rId5" Type="http://schemas.openxmlformats.org/officeDocument/2006/relationships/oleObject" Target="../embeddings/Document45.doc"/><Relationship Id="rId4" Type="http://schemas.openxmlformats.org/officeDocument/2006/relationships/image" Target="../media/image92.emf"/><Relationship Id="rId3" Type="http://schemas.openxmlformats.org/officeDocument/2006/relationships/oleObject" Target="../embeddings/Document44.doc"/><Relationship Id="rId20" Type="http://schemas.openxmlformats.org/officeDocument/2006/relationships/vmlDrawing" Target="../drawings/vmlDrawing18.vml"/><Relationship Id="rId2" Type="http://schemas.openxmlformats.org/officeDocument/2006/relationships/image" Target="../media/image13.wmf"/><Relationship Id="rId19" Type="http://schemas.openxmlformats.org/officeDocument/2006/relationships/slideLayout" Target="../slideLayouts/slideLayout7.xml"/><Relationship Id="rId18" Type="http://schemas.openxmlformats.org/officeDocument/2006/relationships/image" Target="../media/image99.wmf"/><Relationship Id="rId17" Type="http://schemas.openxmlformats.org/officeDocument/2006/relationships/oleObject" Target="../embeddings/oleObject67.bin"/><Relationship Id="rId16" Type="http://schemas.openxmlformats.org/officeDocument/2006/relationships/image" Target="../media/image98.emf"/><Relationship Id="rId15" Type="http://schemas.openxmlformats.org/officeDocument/2006/relationships/oleObject" Target="../embeddings/oleObject66.bin"/><Relationship Id="rId14" Type="http://schemas.openxmlformats.org/officeDocument/2006/relationships/image" Target="../media/image97.emf"/><Relationship Id="rId13" Type="http://schemas.openxmlformats.org/officeDocument/2006/relationships/oleObject" Target="../embeddings/oleObject65.bin"/><Relationship Id="rId12" Type="http://schemas.openxmlformats.org/officeDocument/2006/relationships/image" Target="../media/image96.emf"/><Relationship Id="rId11" Type="http://schemas.openxmlformats.org/officeDocument/2006/relationships/oleObject" Target="../embeddings/oleObject64.bin"/><Relationship Id="rId10" Type="http://schemas.openxmlformats.org/officeDocument/2006/relationships/image" Target="../media/image95.emf"/><Relationship Id="rId1" Type="http://schemas.openxmlformats.org/officeDocument/2006/relationships/oleObject" Target="../embeddings/oleObject62.bin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9.bin"/><Relationship Id="rId8" Type="http://schemas.openxmlformats.org/officeDocument/2006/relationships/image" Target="../media/image11.emf"/><Relationship Id="rId7" Type="http://schemas.openxmlformats.org/officeDocument/2006/relationships/oleObject" Target="../embeddings/oleObject8.bin"/><Relationship Id="rId6" Type="http://schemas.openxmlformats.org/officeDocument/2006/relationships/image" Target="../media/image10.e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9.emf"/><Relationship Id="rId3" Type="http://schemas.openxmlformats.org/officeDocument/2006/relationships/oleObject" Target="../embeddings/oleObject6.bin"/><Relationship Id="rId2" Type="http://schemas.openxmlformats.org/officeDocument/2006/relationships/image" Target="../media/image8.emf"/><Relationship Id="rId13" Type="http://schemas.openxmlformats.org/officeDocument/2006/relationships/notesSlide" Target="../notesSlides/notesSlide2.xml"/><Relationship Id="rId12" Type="http://schemas.openxmlformats.org/officeDocument/2006/relationships/vmlDrawing" Target="../drawings/vmlDrawing2.vml"/><Relationship Id="rId11" Type="http://schemas.openxmlformats.org/officeDocument/2006/relationships/slideLayout" Target="../slideLayouts/slideLayout10.xml"/><Relationship Id="rId10" Type="http://schemas.openxmlformats.org/officeDocument/2006/relationships/image" Target="../media/image12.emf"/><Relationship Id="rId1" Type="http://schemas.openxmlformats.org/officeDocument/2006/relationships/oleObject" Target="../embeddings/oleObject5.bin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9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01.emf"/><Relationship Id="rId5" Type="http://schemas.openxmlformats.org/officeDocument/2006/relationships/oleObject" Target="../embeddings/Document48.doc"/><Relationship Id="rId4" Type="http://schemas.openxmlformats.org/officeDocument/2006/relationships/image" Target="../media/image100.emf"/><Relationship Id="rId3" Type="http://schemas.openxmlformats.org/officeDocument/2006/relationships/oleObject" Target="../embeddings/Document47.doc"/><Relationship Id="rId2" Type="http://schemas.openxmlformats.org/officeDocument/2006/relationships/image" Target="../media/image13.wmf"/><Relationship Id="rId1" Type="http://schemas.openxmlformats.org/officeDocument/2006/relationships/oleObject" Target="../embeddings/oleObject68.bin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104.emf"/><Relationship Id="rId7" Type="http://schemas.openxmlformats.org/officeDocument/2006/relationships/oleObject" Target="../embeddings/Document51.doc"/><Relationship Id="rId6" Type="http://schemas.openxmlformats.org/officeDocument/2006/relationships/image" Target="../media/image103.emf"/><Relationship Id="rId5" Type="http://schemas.openxmlformats.org/officeDocument/2006/relationships/oleObject" Target="../embeddings/Document50.doc"/><Relationship Id="rId4" Type="http://schemas.openxmlformats.org/officeDocument/2006/relationships/image" Target="../media/image102.emf"/><Relationship Id="rId3" Type="http://schemas.openxmlformats.org/officeDocument/2006/relationships/oleObject" Target="../embeddings/Document49.doc"/><Relationship Id="rId2" Type="http://schemas.openxmlformats.org/officeDocument/2006/relationships/image" Target="../media/image13.wmf"/><Relationship Id="rId10" Type="http://schemas.openxmlformats.org/officeDocument/2006/relationships/vmlDrawing" Target="../drawings/vmlDrawing20.vml"/><Relationship Id="rId1" Type="http://schemas.openxmlformats.org/officeDocument/2006/relationships/oleObject" Target="../embeddings/oleObject69.bin"/></Relationships>
</file>

<file path=ppt/slides/_rels/slide22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1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05.emf"/><Relationship Id="rId3" Type="http://schemas.openxmlformats.org/officeDocument/2006/relationships/oleObject" Target="../embeddings/Document52.doc"/><Relationship Id="rId2" Type="http://schemas.openxmlformats.org/officeDocument/2006/relationships/image" Target="../media/image13.wmf"/><Relationship Id="rId1" Type="http://schemas.openxmlformats.org/officeDocument/2006/relationships/oleObject" Target="../embeddings/oleObject70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22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07.emf"/><Relationship Id="rId5" Type="http://schemas.openxmlformats.org/officeDocument/2006/relationships/oleObject" Target="../embeddings/Document54.doc"/><Relationship Id="rId4" Type="http://schemas.openxmlformats.org/officeDocument/2006/relationships/image" Target="../media/image106.emf"/><Relationship Id="rId3" Type="http://schemas.openxmlformats.org/officeDocument/2006/relationships/oleObject" Target="../embeddings/Document53.doc"/><Relationship Id="rId2" Type="http://schemas.openxmlformats.org/officeDocument/2006/relationships/image" Target="../media/image13.wmf"/><Relationship Id="rId1" Type="http://schemas.openxmlformats.org/officeDocument/2006/relationships/oleObject" Target="../embeddings/oleObject71.bin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10.wmf"/><Relationship Id="rId2" Type="http://schemas.openxmlformats.org/officeDocument/2006/relationships/image" Target="../media/image109.wmf"/><Relationship Id="rId1" Type="http://schemas.openxmlformats.org/officeDocument/2006/relationships/image" Target="../media/image108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3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5.emf"/><Relationship Id="rId5" Type="http://schemas.openxmlformats.org/officeDocument/2006/relationships/oleObject" Target="../embeddings/Document2.doc"/><Relationship Id="rId4" Type="http://schemas.openxmlformats.org/officeDocument/2006/relationships/image" Target="../media/image14.emf"/><Relationship Id="rId3" Type="http://schemas.openxmlformats.org/officeDocument/2006/relationships/oleObject" Target="../embeddings/Document1.doc"/><Relationship Id="rId2" Type="http://schemas.openxmlformats.org/officeDocument/2006/relationships/image" Target="../media/image13.wmf"/><Relationship Id="rId1" Type="http://schemas.openxmlformats.org/officeDocument/2006/relationships/oleObject" Target="../embeddings/oleObject10.bin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Document6.doc"/><Relationship Id="rId8" Type="http://schemas.openxmlformats.org/officeDocument/2006/relationships/image" Target="../media/image18.emf"/><Relationship Id="rId7" Type="http://schemas.openxmlformats.org/officeDocument/2006/relationships/oleObject" Target="../embeddings/Document5.doc"/><Relationship Id="rId6" Type="http://schemas.openxmlformats.org/officeDocument/2006/relationships/image" Target="../media/image17.emf"/><Relationship Id="rId5" Type="http://schemas.openxmlformats.org/officeDocument/2006/relationships/oleObject" Target="../embeddings/Document4.doc"/><Relationship Id="rId4" Type="http://schemas.openxmlformats.org/officeDocument/2006/relationships/image" Target="../media/image16.emf"/><Relationship Id="rId3" Type="http://schemas.openxmlformats.org/officeDocument/2006/relationships/oleObject" Target="../embeddings/Document3.doc"/><Relationship Id="rId2" Type="http://schemas.openxmlformats.org/officeDocument/2006/relationships/image" Target="../media/image13.wmf"/><Relationship Id="rId12" Type="http://schemas.openxmlformats.org/officeDocument/2006/relationships/vmlDrawing" Target="../drawings/vmlDrawing4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19.emf"/><Relationship Id="rId1" Type="http://schemas.openxmlformats.org/officeDocument/2006/relationships/oleObject" Target="../embeddings/oleObject11.bin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22.emf"/><Relationship Id="rId7" Type="http://schemas.openxmlformats.org/officeDocument/2006/relationships/oleObject" Target="../embeddings/Document9.doc"/><Relationship Id="rId6" Type="http://schemas.openxmlformats.org/officeDocument/2006/relationships/image" Target="../media/image21.emf"/><Relationship Id="rId5" Type="http://schemas.openxmlformats.org/officeDocument/2006/relationships/oleObject" Target="../embeddings/Document8.doc"/><Relationship Id="rId4" Type="http://schemas.openxmlformats.org/officeDocument/2006/relationships/image" Target="../media/image20.emf"/><Relationship Id="rId3" Type="http://schemas.openxmlformats.org/officeDocument/2006/relationships/oleObject" Target="../embeddings/Document7.doc"/><Relationship Id="rId2" Type="http://schemas.openxmlformats.org/officeDocument/2006/relationships/image" Target="../media/image13.wmf"/><Relationship Id="rId10" Type="http://schemas.openxmlformats.org/officeDocument/2006/relationships/vmlDrawing" Target="../drawings/vmlDrawing5.vml"/><Relationship Id="rId1" Type="http://schemas.openxmlformats.org/officeDocument/2006/relationships/oleObject" Target="../embeddings/oleObject12.bin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Document12.doc"/><Relationship Id="rId8" Type="http://schemas.openxmlformats.org/officeDocument/2006/relationships/image" Target="../media/image25.emf"/><Relationship Id="rId7" Type="http://schemas.openxmlformats.org/officeDocument/2006/relationships/oleObject" Target="../embeddings/Document11.doc"/><Relationship Id="rId6" Type="http://schemas.openxmlformats.org/officeDocument/2006/relationships/image" Target="../media/image24.e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23.emf"/><Relationship Id="rId3" Type="http://schemas.openxmlformats.org/officeDocument/2006/relationships/oleObject" Target="../embeddings/Document10.doc"/><Relationship Id="rId2" Type="http://schemas.openxmlformats.org/officeDocument/2006/relationships/image" Target="../media/image13.wmf"/><Relationship Id="rId18" Type="http://schemas.openxmlformats.org/officeDocument/2006/relationships/vmlDrawing" Target="../drawings/vmlDrawing6.vml"/><Relationship Id="rId17" Type="http://schemas.openxmlformats.org/officeDocument/2006/relationships/slideLayout" Target="../slideLayouts/slideLayout7.xml"/><Relationship Id="rId16" Type="http://schemas.openxmlformats.org/officeDocument/2006/relationships/image" Target="../media/image29.emf"/><Relationship Id="rId15" Type="http://schemas.openxmlformats.org/officeDocument/2006/relationships/oleObject" Target="../embeddings/Document15.doc"/><Relationship Id="rId14" Type="http://schemas.openxmlformats.org/officeDocument/2006/relationships/image" Target="../media/image28.emf"/><Relationship Id="rId13" Type="http://schemas.openxmlformats.org/officeDocument/2006/relationships/oleObject" Target="../embeddings/Document14.doc"/><Relationship Id="rId12" Type="http://schemas.openxmlformats.org/officeDocument/2006/relationships/image" Target="../media/image27.emf"/><Relationship Id="rId11" Type="http://schemas.openxmlformats.org/officeDocument/2006/relationships/oleObject" Target="../embeddings/Document13.doc"/><Relationship Id="rId10" Type="http://schemas.openxmlformats.org/officeDocument/2006/relationships/image" Target="../media/image26.emf"/><Relationship Id="rId1" Type="http://schemas.openxmlformats.org/officeDocument/2006/relationships/oleObject" Target="../embeddings/oleObject13.bin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32.emf"/><Relationship Id="rId7" Type="http://schemas.openxmlformats.org/officeDocument/2006/relationships/oleObject" Target="../embeddings/Document17.doc"/><Relationship Id="rId6" Type="http://schemas.openxmlformats.org/officeDocument/2006/relationships/image" Target="../media/image31.emf"/><Relationship Id="rId5" Type="http://schemas.openxmlformats.org/officeDocument/2006/relationships/oleObject" Target="../embeddings/Document16.doc"/><Relationship Id="rId4" Type="http://schemas.openxmlformats.org/officeDocument/2006/relationships/image" Target="../media/image30.emf"/><Relationship Id="rId3" Type="http://schemas.openxmlformats.org/officeDocument/2006/relationships/oleObject" Target="../embeddings/oleObject16.bin"/><Relationship Id="rId2" Type="http://schemas.openxmlformats.org/officeDocument/2006/relationships/image" Target="../media/image13.wmf"/><Relationship Id="rId11" Type="http://schemas.openxmlformats.org/officeDocument/2006/relationships/notesSlide" Target="../notesSlides/notesSlide3.xml"/><Relationship Id="rId10" Type="http://schemas.openxmlformats.org/officeDocument/2006/relationships/vmlDrawing" Target="../drawings/vmlDrawing7.vml"/><Relationship Id="rId1" Type="http://schemas.openxmlformats.org/officeDocument/2006/relationships/oleObject" Target="../embeddings/oleObject15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9.bin"/><Relationship Id="rId8" Type="http://schemas.openxmlformats.org/officeDocument/2006/relationships/image" Target="../media/image35.wmf"/><Relationship Id="rId7" Type="http://schemas.openxmlformats.org/officeDocument/2006/relationships/oleObject" Target="../embeddings/oleObject18.bin"/><Relationship Id="rId6" Type="http://schemas.openxmlformats.org/officeDocument/2006/relationships/image" Target="../media/image34.emf"/><Relationship Id="rId5" Type="http://schemas.openxmlformats.org/officeDocument/2006/relationships/oleObject" Target="../embeddings/Document19.doc"/><Relationship Id="rId4" Type="http://schemas.openxmlformats.org/officeDocument/2006/relationships/image" Target="../media/image33.emf"/><Relationship Id="rId3" Type="http://schemas.openxmlformats.org/officeDocument/2006/relationships/oleObject" Target="../embeddings/Document18.doc"/><Relationship Id="rId28" Type="http://schemas.openxmlformats.org/officeDocument/2006/relationships/vmlDrawing" Target="../drawings/vmlDrawing8.vml"/><Relationship Id="rId27" Type="http://schemas.openxmlformats.org/officeDocument/2006/relationships/slideLayout" Target="../slideLayouts/slideLayout7.xml"/><Relationship Id="rId26" Type="http://schemas.openxmlformats.org/officeDocument/2006/relationships/image" Target="../media/image44.emf"/><Relationship Id="rId25" Type="http://schemas.openxmlformats.org/officeDocument/2006/relationships/oleObject" Target="../embeddings/Document20.doc"/><Relationship Id="rId24" Type="http://schemas.openxmlformats.org/officeDocument/2006/relationships/image" Target="../media/image43.emf"/><Relationship Id="rId23" Type="http://schemas.openxmlformats.org/officeDocument/2006/relationships/oleObject" Target="../embeddings/oleObject26.bin"/><Relationship Id="rId22" Type="http://schemas.openxmlformats.org/officeDocument/2006/relationships/image" Target="../media/image42.wmf"/><Relationship Id="rId21" Type="http://schemas.openxmlformats.org/officeDocument/2006/relationships/oleObject" Target="../embeddings/oleObject25.bin"/><Relationship Id="rId20" Type="http://schemas.openxmlformats.org/officeDocument/2006/relationships/image" Target="../media/image41.wmf"/><Relationship Id="rId2" Type="http://schemas.openxmlformats.org/officeDocument/2006/relationships/image" Target="../media/image13.wmf"/><Relationship Id="rId19" Type="http://schemas.openxmlformats.org/officeDocument/2006/relationships/oleObject" Target="../embeddings/oleObject24.bin"/><Relationship Id="rId18" Type="http://schemas.openxmlformats.org/officeDocument/2006/relationships/image" Target="../media/image40.wmf"/><Relationship Id="rId17" Type="http://schemas.openxmlformats.org/officeDocument/2006/relationships/oleObject" Target="../embeddings/oleObject23.bin"/><Relationship Id="rId16" Type="http://schemas.openxmlformats.org/officeDocument/2006/relationships/image" Target="../media/image39.wmf"/><Relationship Id="rId15" Type="http://schemas.openxmlformats.org/officeDocument/2006/relationships/oleObject" Target="../embeddings/oleObject22.bin"/><Relationship Id="rId14" Type="http://schemas.openxmlformats.org/officeDocument/2006/relationships/image" Target="../media/image38.wmf"/><Relationship Id="rId13" Type="http://schemas.openxmlformats.org/officeDocument/2006/relationships/oleObject" Target="../embeddings/oleObject21.bin"/><Relationship Id="rId12" Type="http://schemas.openxmlformats.org/officeDocument/2006/relationships/image" Target="../media/image37.wmf"/><Relationship Id="rId11" Type="http://schemas.openxmlformats.org/officeDocument/2006/relationships/oleObject" Target="../embeddings/oleObject20.bin"/><Relationship Id="rId10" Type="http://schemas.openxmlformats.org/officeDocument/2006/relationships/image" Target="../media/image36.wmf"/><Relationship Id="rId1" Type="http://schemas.openxmlformats.org/officeDocument/2006/relationships/oleObject" Target="../embeddings/oleObject17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" name="组合 39"/>
          <p:cNvGrpSpPr/>
          <p:nvPr/>
        </p:nvGrpSpPr>
        <p:grpSpPr>
          <a:xfrm>
            <a:off x="2186517" y="1170517"/>
            <a:ext cx="8839200" cy="829945"/>
            <a:chOff x="215516" y="1211269"/>
            <a:chExt cx="8676964" cy="813738"/>
          </a:xfrm>
        </p:grpSpPr>
        <p:sp>
          <p:nvSpPr>
            <p:cNvPr id="57" name="Rectangle 110"/>
            <p:cNvSpPr>
              <a:spLocks noChangeArrowheads="1"/>
            </p:cNvSpPr>
            <p:nvPr/>
          </p:nvSpPr>
          <p:spPr bwMode="auto">
            <a:xfrm>
              <a:off x="215516" y="1211269"/>
              <a:ext cx="8676964" cy="813738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100" b="1" kern="120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+mn-cs"/>
                </a:defRPr>
              </a:lvl1pPr>
              <a:lvl2pPr marL="349250" algn="l" rtl="0" fontAlgn="base">
                <a:spcBef>
                  <a:spcPct val="0"/>
                </a:spcBef>
                <a:spcAft>
                  <a:spcPct val="0"/>
                </a:spcAft>
                <a:defRPr sz="2100" b="1" kern="120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+mn-cs"/>
                </a:defRPr>
              </a:lvl2pPr>
              <a:lvl3pPr marL="698500" algn="l" rtl="0" fontAlgn="base">
                <a:spcBef>
                  <a:spcPct val="0"/>
                </a:spcBef>
                <a:spcAft>
                  <a:spcPct val="0"/>
                </a:spcAft>
                <a:defRPr sz="2100" b="1" kern="120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+mn-cs"/>
                </a:defRPr>
              </a:lvl3pPr>
              <a:lvl4pPr marL="1047750" algn="l" rtl="0" fontAlgn="base">
                <a:spcBef>
                  <a:spcPct val="0"/>
                </a:spcBef>
                <a:spcAft>
                  <a:spcPct val="0"/>
                </a:spcAft>
                <a:defRPr sz="2100" b="1" kern="120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+mn-cs"/>
                </a:defRPr>
              </a:lvl4pPr>
              <a:lvl5pPr marL="1397000" algn="l" rtl="0" fontAlgn="base">
                <a:spcBef>
                  <a:spcPct val="0"/>
                </a:spcBef>
                <a:spcAft>
                  <a:spcPct val="0"/>
                </a:spcAft>
                <a:defRPr sz="2100" b="1" kern="120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+mn-cs"/>
                </a:defRPr>
              </a:lvl5pPr>
              <a:lvl6pPr marL="1746250" algn="l" defTabSz="698500" rtl="0" eaLnBrk="1" latinLnBrk="0" hangingPunct="1">
                <a:defRPr sz="2100" b="1" kern="120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+mn-cs"/>
                </a:defRPr>
              </a:lvl6pPr>
              <a:lvl7pPr marL="2095500" algn="l" defTabSz="698500" rtl="0" eaLnBrk="1" latinLnBrk="0" hangingPunct="1">
                <a:defRPr sz="2100" b="1" kern="120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+mn-cs"/>
                </a:defRPr>
              </a:lvl7pPr>
              <a:lvl8pPr marL="2444115" algn="l" defTabSz="698500" rtl="0" eaLnBrk="1" latinLnBrk="0" hangingPunct="1">
                <a:defRPr sz="2100" b="1" kern="120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+mn-cs"/>
                </a:defRPr>
              </a:lvl8pPr>
              <a:lvl9pPr marL="2793365" algn="l" defTabSz="698500" rtl="0" eaLnBrk="1" latinLnBrk="0" hangingPunct="1">
                <a:defRPr sz="2100" b="1" kern="120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+mn-ea"/>
                  <a:cs typeface="Times New Roman" panose="02020603050405020304" pitchFamily="18" charset="0"/>
                </a:rPr>
                <a:t>设                   </a:t>
              </a:r>
              <a:r>
                <a:rPr kumimoji="0" lang="zh-CN" altLang="en-US" sz="32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+mn-ea"/>
                  <a:cs typeface="Times New Roman" panose="02020603050405020304" pitchFamily="18" charset="0"/>
                </a:rPr>
                <a:t>            是</a:t>
              </a:r>
              <a:r>
                <a:rPr kumimoji="0" lang="zh-CN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+mn-ea"/>
                  <a:cs typeface="Times New Roman" panose="02020603050405020304" pitchFamily="18" charset="0"/>
                </a:rPr>
                <a:t>未知参数 </a:t>
              </a:r>
              <a:r>
                <a:rPr kumimoji="0" lang="el-GR" altLang="zh-CN" sz="3200" b="0" i="1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+mn-ea"/>
                  <a:cs typeface="Times New Roman" panose="02020603050405020304" pitchFamily="18" charset="0"/>
                </a:rPr>
                <a:t>θ</a:t>
              </a:r>
              <a:r>
                <a:rPr kumimoji="0" lang="en-US" altLang="zh-CN" sz="3200" b="0" i="1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+mn-ea"/>
                  <a:cs typeface="Times New Roman" panose="02020603050405020304" pitchFamily="18" charset="0"/>
                </a:rPr>
                <a:t> </a:t>
              </a:r>
              <a:r>
                <a:rPr kumimoji="0" lang="zh-CN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+mn-ea"/>
                  <a:cs typeface="Times New Roman" panose="02020603050405020304" pitchFamily="18" charset="0"/>
                </a:rPr>
                <a:t>的估计量</a:t>
              </a:r>
              <a:r>
                <a:rPr kumimoji="0" lang="en-US" altLang="zh-CN" sz="3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+mn-ea"/>
                  <a:cs typeface="Times New Roman" panose="02020603050405020304" pitchFamily="18" charset="0"/>
                </a:rPr>
                <a:t>.</a:t>
              </a:r>
              <a:endPara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Times New Roman" panose="02020603050405020304" pitchFamily="18" charset="0"/>
              </a:endParaRPr>
            </a:p>
          </p:txBody>
        </p:sp>
        <p:pic>
          <p:nvPicPr>
            <p:cNvPr id="8195" name="对象 2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44848" y="1390303"/>
              <a:ext cx="3157265" cy="577005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48" name="Rectangle 110"/>
          <p:cNvSpPr>
            <a:spLocks noChangeArrowheads="1"/>
          </p:cNvSpPr>
          <p:nvPr/>
        </p:nvSpPr>
        <p:spPr bwMode="auto">
          <a:xfrm>
            <a:off x="1824567" y="3604684"/>
            <a:ext cx="9057217" cy="831215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lIns="93118" tIns="46560" rIns="93118" bIns="4656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100" b="1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defRPr>
            </a:lvl1pPr>
            <a:lvl2pPr marL="349250" algn="l" rtl="0" fontAlgn="base">
              <a:spcBef>
                <a:spcPct val="0"/>
              </a:spcBef>
              <a:spcAft>
                <a:spcPct val="0"/>
              </a:spcAft>
              <a:defRPr sz="2100" b="1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defRPr>
            </a:lvl2pPr>
            <a:lvl3pPr marL="698500" algn="l" rtl="0" fontAlgn="base">
              <a:spcBef>
                <a:spcPct val="0"/>
              </a:spcBef>
              <a:spcAft>
                <a:spcPct val="0"/>
              </a:spcAft>
              <a:defRPr sz="2100" b="1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defRPr>
            </a:lvl3pPr>
            <a:lvl4pPr marL="1047750" algn="l" rtl="0" fontAlgn="base">
              <a:spcBef>
                <a:spcPct val="0"/>
              </a:spcBef>
              <a:spcAft>
                <a:spcPct val="0"/>
              </a:spcAft>
              <a:defRPr sz="2100" b="1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defRPr>
            </a:lvl4pPr>
            <a:lvl5pPr marL="1397000" algn="l" rtl="0" fontAlgn="base">
              <a:spcBef>
                <a:spcPct val="0"/>
              </a:spcBef>
              <a:spcAft>
                <a:spcPct val="0"/>
              </a:spcAft>
              <a:defRPr sz="2100" b="1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defRPr>
            </a:lvl5pPr>
            <a:lvl6pPr marL="1746250" algn="l" defTabSz="698500" rtl="0" eaLnBrk="1" latinLnBrk="0" hangingPunct="1">
              <a:defRPr sz="2100" b="1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defRPr>
            </a:lvl6pPr>
            <a:lvl7pPr marL="2095500" algn="l" defTabSz="698500" rtl="0" eaLnBrk="1" latinLnBrk="0" hangingPunct="1">
              <a:defRPr sz="2100" b="1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defRPr>
            </a:lvl7pPr>
            <a:lvl8pPr marL="2444115" algn="l" defTabSz="698500" rtl="0" eaLnBrk="1" latinLnBrk="0" hangingPunct="1">
              <a:defRPr sz="2100" b="1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defRPr>
            </a:lvl8pPr>
            <a:lvl9pPr marL="2793365" algn="l" defTabSz="698500" rtl="0" eaLnBrk="1" latinLnBrk="0" hangingPunct="1">
              <a:defRPr sz="2100" b="1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Times New Roman" panose="02020603050405020304" pitchFamily="18" charset="0"/>
              </a:rPr>
              <a:t>不同样本值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altLang="zh-CN" sz="32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Times New Roman" panose="02020603050405020304" pitchFamily="18" charset="0"/>
              </a:rPr>
              <a:t>x</a:t>
            </a:r>
            <a:r>
              <a:rPr kumimoji="0" lang="en-US" altLang="zh-CN" sz="3200" b="0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Times New Roman" panose="02020603050405020304" pitchFamily="18" charset="0"/>
              </a:rPr>
              <a:t>1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Times New Roman" panose="02020603050405020304" pitchFamily="18" charset="0"/>
              </a:rPr>
              <a:t>, </a:t>
            </a:r>
            <a:r>
              <a:rPr kumimoji="0" lang="en-US" altLang="zh-CN" sz="32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Times New Roman" panose="02020603050405020304" pitchFamily="18" charset="0"/>
              </a:rPr>
              <a:t> x</a:t>
            </a:r>
            <a:r>
              <a:rPr kumimoji="0" lang="en-US" altLang="zh-CN" sz="3200" b="0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Times New Roman" panose="02020603050405020304" pitchFamily="18" charset="0"/>
              </a:rPr>
              <a:t>2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Times New Roman" panose="02020603050405020304" pitchFamily="18" charset="0"/>
              </a:rPr>
              <a:t>, </a:t>
            </a:r>
            <a:r>
              <a:rPr kumimoji="0" lang="en-US" altLang="zh-CN" sz="32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Times New Roman" panose="02020603050405020304" pitchFamily="18" charset="0"/>
              </a:rPr>
              <a:t>…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Times New Roman" panose="02020603050405020304" pitchFamily="18" charset="0"/>
              </a:rPr>
              <a:t>, </a:t>
            </a:r>
            <a:r>
              <a:rPr kumimoji="0" lang="en-US" altLang="zh-CN" sz="32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altLang="zh-CN" sz="3200" b="0" i="1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Times New Roman" panose="02020603050405020304" pitchFamily="18" charset="0"/>
              </a:rPr>
              <a:t>x</a:t>
            </a:r>
            <a:r>
              <a:rPr kumimoji="0" lang="en-US" altLang="zh-CN" sz="3200" b="0" i="1" u="none" strike="noStrike" kern="1200" cap="none" spc="0" normalizeH="0" baseline="-2500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Times New Roman" panose="02020603050405020304" pitchFamily="18" charset="0"/>
              </a:rPr>
              <a:t>n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Times New Roman" panose="02020603050405020304" pitchFamily="18" charset="0"/>
              </a:rPr>
              <a:t>算得的</a:t>
            </a:r>
            <a:r>
              <a:rPr kumimoji="0" lang="el-GR" altLang="zh-CN" sz="32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Times New Roman" panose="02020603050405020304" pitchFamily="18" charset="0"/>
              </a:rPr>
              <a:t>θ</a:t>
            </a:r>
            <a:r>
              <a:rPr kumimoji="0" lang="en-US" altLang="zh-CN" sz="32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Times New Roman" panose="02020603050405020304" pitchFamily="18" charset="0"/>
              </a:rPr>
              <a:t>的估计值不同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Times New Roman" panose="02020603050405020304" pitchFamily="18" charset="0"/>
              </a:rPr>
              <a:t>.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Times New Roman" panose="02020603050405020304" pitchFamily="18" charset="0"/>
            </a:endParaRPr>
          </a:p>
        </p:txBody>
      </p:sp>
      <p:grpSp>
        <p:nvGrpSpPr>
          <p:cNvPr id="3" name="组合 50"/>
          <p:cNvGrpSpPr/>
          <p:nvPr/>
        </p:nvGrpSpPr>
        <p:grpSpPr>
          <a:xfrm>
            <a:off x="3168651" y="2032000"/>
            <a:ext cx="1852083" cy="1441451"/>
            <a:chOff x="1557818" y="1628800"/>
            <a:chExt cx="1818406" cy="1414128"/>
          </a:xfrm>
        </p:grpSpPr>
        <p:sp>
          <p:nvSpPr>
            <p:cNvPr id="8198" name="WordArt 131"/>
            <p:cNvSpPr>
              <a:spLocks noTextEdit="1"/>
            </p:cNvSpPr>
            <p:nvPr/>
          </p:nvSpPr>
          <p:spPr>
            <a:xfrm>
              <a:off x="1557818" y="2600113"/>
              <a:ext cx="1818406" cy="44281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  <a:normAutofit fontScale="70000"/>
            </a:bodyPr>
            <a:p>
              <a:pPr algn="ctr"/>
              <a:r>
                <a:rPr lang="zh-CN" altLang="en-US" sz="3200" b="1">
                  <a:solidFill>
                    <a:srgbClr val="0000FF"/>
                  </a:solidFill>
                  <a:latin typeface="+mn-ea"/>
                  <a:ea typeface="+mn-ea"/>
                </a:rPr>
                <a:t>随机变量</a:t>
              </a:r>
              <a:endParaRPr lang="zh-CN" altLang="en-US" sz="3200" b="1">
                <a:solidFill>
                  <a:srgbClr val="0000FF"/>
                </a:solidFill>
                <a:latin typeface="+mn-ea"/>
                <a:ea typeface="+mn-ea"/>
              </a:endParaRPr>
            </a:p>
          </p:txBody>
        </p:sp>
        <p:cxnSp>
          <p:nvCxnSpPr>
            <p:cNvPr id="8199" name="直接箭头连接符 55"/>
            <p:cNvCxnSpPr/>
            <p:nvPr/>
          </p:nvCxnSpPr>
          <p:spPr>
            <a:xfrm>
              <a:off x="2447764" y="1628800"/>
              <a:ext cx="0" cy="900000"/>
            </a:xfrm>
            <a:prstGeom prst="straightConnector1">
              <a:avLst/>
            </a:prstGeom>
            <a:ln w="22225" cap="flat" cmpd="sng">
              <a:solidFill>
                <a:srgbClr val="0000FF"/>
              </a:solidFill>
              <a:prstDash val="solid"/>
              <a:round/>
              <a:headEnd type="none" w="med" len="med"/>
              <a:tailEnd type="arrow" w="med" len="med"/>
            </a:ln>
          </p:spPr>
        </p:cxnSp>
      </p:grpSp>
      <p:grpSp>
        <p:nvGrpSpPr>
          <p:cNvPr id="4" name="组合 51"/>
          <p:cNvGrpSpPr/>
          <p:nvPr/>
        </p:nvGrpSpPr>
        <p:grpSpPr>
          <a:xfrm>
            <a:off x="7539567" y="1981200"/>
            <a:ext cx="889000" cy="1475317"/>
            <a:chOff x="6321169" y="1624485"/>
            <a:chExt cx="872791" cy="1449555"/>
          </a:xfrm>
        </p:grpSpPr>
        <p:sp>
          <p:nvSpPr>
            <p:cNvPr id="8201" name="WordArt 131"/>
            <p:cNvSpPr>
              <a:spLocks noTextEdit="1"/>
            </p:cNvSpPr>
            <p:nvPr/>
          </p:nvSpPr>
          <p:spPr>
            <a:xfrm>
              <a:off x="6321169" y="2631220"/>
              <a:ext cx="872791" cy="44282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  <a:normAutofit fontScale="70000"/>
            </a:bodyPr>
            <a:p>
              <a:pPr algn="ctr"/>
              <a:r>
                <a:rPr lang="zh-CN" altLang="en-US" sz="3200" b="1">
                  <a:solidFill>
                    <a:srgbClr val="0000FF"/>
                  </a:solidFill>
                  <a:latin typeface="+mn-ea"/>
                  <a:ea typeface="+mn-ea"/>
                </a:rPr>
                <a:t>常数</a:t>
              </a:r>
              <a:endParaRPr lang="zh-CN" altLang="en-US" sz="3200" b="1">
                <a:solidFill>
                  <a:srgbClr val="0000FF"/>
                </a:solidFill>
                <a:latin typeface="+mn-ea"/>
                <a:ea typeface="+mn-ea"/>
              </a:endParaRPr>
            </a:p>
          </p:txBody>
        </p:sp>
        <p:cxnSp>
          <p:nvCxnSpPr>
            <p:cNvPr id="8202" name="直接箭头连接符 53"/>
            <p:cNvCxnSpPr/>
            <p:nvPr/>
          </p:nvCxnSpPr>
          <p:spPr>
            <a:xfrm>
              <a:off x="6769767" y="1624485"/>
              <a:ext cx="0" cy="900001"/>
            </a:xfrm>
            <a:prstGeom prst="straightConnector1">
              <a:avLst/>
            </a:prstGeom>
            <a:ln w="22225" cap="flat" cmpd="sng">
              <a:solidFill>
                <a:srgbClr val="0000FF"/>
              </a:solidFill>
              <a:prstDash val="solid"/>
              <a:round/>
              <a:headEnd type="none" w="med" len="med"/>
              <a:tailEnd type="arrow" w="med" len="med"/>
            </a:ln>
          </p:spPr>
        </p:cxnSp>
      </p:grpSp>
      <p:graphicFrame>
        <p:nvGraphicFramePr>
          <p:cNvPr id="5" name="Object 3"/>
          <p:cNvGraphicFramePr>
            <a:graphicFrameLocks noChangeAspect="1"/>
          </p:cNvGraphicFramePr>
          <p:nvPr/>
        </p:nvGraphicFramePr>
        <p:xfrm>
          <a:off x="2135188" y="674314"/>
          <a:ext cx="7281863" cy="881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3" name="Document" r:id="rId2" imgW="4851400" imgH="596900" progId="Word.Document.8">
                  <p:embed/>
                </p:oleObj>
              </mc:Choice>
              <mc:Fallback>
                <p:oleObj name="Document" r:id="rId2" imgW="4851400" imgH="596900" progId="Word.Document.8">
                  <p:embed/>
                  <p:pic>
                    <p:nvPicPr>
                      <p:cNvPr id="0" name="图片 11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5188" y="674314"/>
                        <a:ext cx="7281863" cy="881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组合 5"/>
          <p:cNvGrpSpPr/>
          <p:nvPr/>
        </p:nvGrpSpPr>
        <p:grpSpPr>
          <a:xfrm>
            <a:off x="2567940" y="5163185"/>
            <a:ext cx="6235700" cy="690245"/>
            <a:chOff x="2255" y="6265"/>
            <a:chExt cx="9820" cy="1087"/>
          </a:xfrm>
        </p:grpSpPr>
        <p:sp>
          <p:nvSpPr>
            <p:cNvPr id="7" name="Line 111"/>
            <p:cNvSpPr/>
            <p:nvPr/>
          </p:nvSpPr>
          <p:spPr>
            <a:xfrm>
              <a:off x="2255" y="6375"/>
              <a:ext cx="9820" cy="0"/>
            </a:xfrm>
            <a:prstGeom prst="line">
              <a:avLst/>
            </a:prstGeom>
            <a:ln w="22225" cap="flat" cmpd="sng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</p:spPr>
        </p:sp>
        <p:sp>
          <p:nvSpPr>
            <p:cNvPr id="8" name="Oval 113"/>
            <p:cNvSpPr/>
            <p:nvPr/>
          </p:nvSpPr>
          <p:spPr>
            <a:xfrm>
              <a:off x="7110" y="6265"/>
              <a:ext cx="170" cy="170"/>
            </a:xfrm>
            <a:prstGeom prst="ellipse">
              <a:avLst/>
            </a:prstGeom>
            <a:solidFill>
              <a:srgbClr val="0000FF"/>
            </a:solidFill>
            <a:ln w="952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 anchorCtr="0">
              <a:spAutoFit/>
            </a:bodyPr>
            <a:p>
              <a:endParaRPr lang="zh-CN" altLang="en-US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9" name="Oval 124"/>
            <p:cNvSpPr/>
            <p:nvPr/>
          </p:nvSpPr>
          <p:spPr>
            <a:xfrm>
              <a:off x="9330" y="6268"/>
              <a:ext cx="143" cy="142"/>
            </a:xfrm>
            <a:prstGeom prst="ellipse">
              <a:avLst/>
            </a:prstGeom>
            <a:solidFill>
              <a:srgbClr val="FFFF00"/>
            </a:solidFill>
            <a:ln w="19050" cap="flat" cmpd="sng">
              <a:solidFill>
                <a:srgbClr val="FF993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 anchorCtr="0">
              <a:spAutoFit/>
            </a:bodyPr>
            <a:p>
              <a:endParaRPr lang="zh-CN" altLang="en-US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0" name="Oval 127"/>
            <p:cNvSpPr/>
            <p:nvPr/>
          </p:nvSpPr>
          <p:spPr>
            <a:xfrm>
              <a:off x="5943" y="6268"/>
              <a:ext cx="142" cy="142"/>
            </a:xfrm>
            <a:prstGeom prst="ellipse">
              <a:avLst/>
            </a:prstGeom>
            <a:solidFill>
              <a:srgbClr val="FFFF00"/>
            </a:solidFill>
            <a:ln w="19050" cap="flat" cmpd="sng">
              <a:solidFill>
                <a:srgbClr val="FF993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 anchorCtr="0">
              <a:spAutoFit/>
            </a:bodyPr>
            <a:p>
              <a:endParaRPr lang="zh-CN" altLang="en-US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graphicFrame>
          <p:nvGraphicFramePr>
            <p:cNvPr id="11" name="对象 10"/>
            <p:cNvGraphicFramePr>
              <a:graphicFrameLocks noChangeAspect="1"/>
            </p:cNvGraphicFramePr>
            <p:nvPr/>
          </p:nvGraphicFramePr>
          <p:xfrm>
            <a:off x="5703" y="6378"/>
            <a:ext cx="522" cy="9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" name="" r:id="rId4" imgW="127000" imgH="228600" progId="Equation.DSMT4">
                    <p:embed/>
                  </p:oleObj>
                </mc:Choice>
                <mc:Fallback>
                  <p:oleObj name="" r:id="rId4" imgW="127000" imgH="228600" progId="Equation.DSMT4">
                    <p:embed/>
                    <p:pic>
                      <p:nvPicPr>
                        <p:cNvPr id="0" name="图片 3089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5703" y="6378"/>
                          <a:ext cx="522" cy="97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" name="对象 12"/>
            <p:cNvGraphicFramePr>
              <a:graphicFrameLocks noChangeAspect="1"/>
            </p:cNvGraphicFramePr>
            <p:nvPr/>
          </p:nvGraphicFramePr>
          <p:xfrm>
            <a:off x="6793" y="6563"/>
            <a:ext cx="522" cy="7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" name="" r:id="rId6" imgW="127000" imgH="177800" progId="Equation.DSMT4">
                    <p:embed/>
                  </p:oleObj>
                </mc:Choice>
                <mc:Fallback>
                  <p:oleObj name="" r:id="rId6" imgW="127000" imgH="177800" progId="Equation.DSMT4">
                    <p:embed/>
                    <p:pic>
                      <p:nvPicPr>
                        <p:cNvPr id="0" name="图片 3085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6793" y="6563"/>
                          <a:ext cx="522" cy="78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对象 14"/>
            <p:cNvGraphicFramePr>
              <a:graphicFrameLocks noChangeAspect="1"/>
            </p:cNvGraphicFramePr>
            <p:nvPr/>
          </p:nvGraphicFramePr>
          <p:xfrm>
            <a:off x="9070" y="6368"/>
            <a:ext cx="523" cy="9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" name="" r:id="rId8" imgW="114300" imgH="215900" progId="Equation.DSMT4">
                    <p:embed/>
                  </p:oleObj>
                </mc:Choice>
                <mc:Fallback>
                  <p:oleObj name="" r:id="rId8" imgW="114300" imgH="215900" progId="Equation.DSMT4">
                    <p:embed/>
                    <p:pic>
                      <p:nvPicPr>
                        <p:cNvPr id="0" name="图片 3088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9070" y="6368"/>
                          <a:ext cx="523" cy="97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3"/>
          <p:cNvGraphicFramePr>
            <a:graphicFrameLocks noChangeAspect="1"/>
          </p:cNvGraphicFramePr>
          <p:nvPr/>
        </p:nvGraphicFramePr>
        <p:xfrm>
          <a:off x="817563" y="627810"/>
          <a:ext cx="11015662" cy="2868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3" name="Document" r:id="rId1" imgW="5642610" imgH="1477010" progId="Word.Document.8">
                  <p:embed/>
                </p:oleObj>
              </mc:Choice>
              <mc:Fallback>
                <p:oleObj name="Document" r:id="rId1" imgW="5642610" imgH="1477010" progId="Word.Document.8">
                  <p:embed/>
                  <p:pic>
                    <p:nvPicPr>
                      <p:cNvPr id="0" name="图片 82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7563" y="627810"/>
                        <a:ext cx="11015662" cy="2868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13"/>
          <p:cNvGraphicFramePr>
            <a:graphicFrameLocks noChangeAspect="1"/>
          </p:cNvGraphicFramePr>
          <p:nvPr/>
        </p:nvGraphicFramePr>
        <p:xfrm>
          <a:off x="868522" y="3193574"/>
          <a:ext cx="10459720" cy="22536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4" name="Document" r:id="rId3" imgW="5410200" imgH="1171575" progId="Word.Document.8">
                  <p:embed/>
                </p:oleObj>
              </mc:Choice>
              <mc:Fallback>
                <p:oleObj name="Document" r:id="rId3" imgW="5410200" imgH="1171575" progId="Word.Document.8">
                  <p:embed/>
                  <p:pic>
                    <p:nvPicPr>
                      <p:cNvPr id="0" name="图片 82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8522" y="3193574"/>
                        <a:ext cx="10459720" cy="22536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13"/>
          <p:cNvGraphicFramePr>
            <a:graphicFrameLocks noChangeAspect="1"/>
          </p:cNvGraphicFramePr>
          <p:nvPr/>
        </p:nvGraphicFramePr>
        <p:xfrm>
          <a:off x="1711139" y="4320381"/>
          <a:ext cx="3521075" cy="127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5" name="Document" r:id="rId5" imgW="1828800" imgH="663575" progId="Word.Document.8">
                  <p:embed/>
                </p:oleObj>
              </mc:Choice>
              <mc:Fallback>
                <p:oleObj name="Document" r:id="rId5" imgW="1828800" imgH="663575" progId="Word.Document.8">
                  <p:embed/>
                  <p:pic>
                    <p:nvPicPr>
                      <p:cNvPr id="0" name="图片 82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1139" y="4320381"/>
                        <a:ext cx="3521075" cy="1271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3"/>
          <p:cNvGraphicFramePr>
            <a:graphicFrameLocks noChangeAspect="1"/>
          </p:cNvGraphicFramePr>
          <p:nvPr/>
        </p:nvGraphicFramePr>
        <p:xfrm>
          <a:off x="763775" y="3142597"/>
          <a:ext cx="2457450" cy="8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6" name="Document" r:id="rId7" imgW="1278255" imgH="455930" progId="Word.Document.8">
                  <p:embed/>
                </p:oleObj>
              </mc:Choice>
              <mc:Fallback>
                <p:oleObj name="Document" r:id="rId7" imgW="1278255" imgH="455930" progId="Word.Document.8">
                  <p:embed/>
                  <p:pic>
                    <p:nvPicPr>
                      <p:cNvPr id="0" name="图片 82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3775" y="3142597"/>
                        <a:ext cx="2457450" cy="869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14" name="Object 1029"/>
          <p:cNvGraphicFramePr>
            <a:graphicFrameLocks noChangeAspect="1"/>
          </p:cNvGraphicFramePr>
          <p:nvPr/>
        </p:nvGraphicFramePr>
        <p:xfrm>
          <a:off x="1924050" y="9525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5" name="Equation" r:id="rId1" imgW="114300" imgH="177800" progId="Equation.DSMT4">
                  <p:embed/>
                </p:oleObj>
              </mc:Choice>
              <mc:Fallback>
                <p:oleObj name="Equation" r:id="rId1" imgW="114300" imgH="177800" progId="Equation.DSMT4">
                  <p:embed/>
                  <p:pic>
                    <p:nvPicPr>
                      <p:cNvPr id="0" name="图片 92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4050" y="9525"/>
                        <a:ext cx="114300" cy="17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4"/>
          <p:cNvGraphicFramePr>
            <a:graphicFrameLocks noChangeAspect="1"/>
          </p:cNvGraphicFramePr>
          <p:nvPr/>
        </p:nvGraphicFramePr>
        <p:xfrm>
          <a:off x="803275" y="3182938"/>
          <a:ext cx="2665413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6" name="Document" r:id="rId3" imgW="1412875" imgH="370205" progId="Word.Document.8">
                  <p:embed/>
                </p:oleObj>
              </mc:Choice>
              <mc:Fallback>
                <p:oleObj name="Document" r:id="rId3" imgW="1412875" imgH="370205" progId="Word.Document.8">
                  <p:embed/>
                  <p:pic>
                    <p:nvPicPr>
                      <p:cNvPr id="0" name="图片 92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3275" y="3182938"/>
                        <a:ext cx="2665413" cy="692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3"/>
          <p:cNvGraphicFramePr>
            <a:graphicFrameLocks noChangeAspect="1"/>
          </p:cNvGraphicFramePr>
          <p:nvPr/>
        </p:nvGraphicFramePr>
        <p:xfrm>
          <a:off x="803275" y="560575"/>
          <a:ext cx="11015662" cy="2868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7" name="Document" r:id="rId5" imgW="5642610" imgH="1477010" progId="Word.Document.8">
                  <p:embed/>
                </p:oleObj>
              </mc:Choice>
              <mc:Fallback>
                <p:oleObj name="Document" r:id="rId5" imgW="5642610" imgH="1477010" progId="Word.Document.8">
                  <p:embed/>
                  <p:pic>
                    <p:nvPicPr>
                      <p:cNvPr id="0" name="图片 92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3275" y="560575"/>
                        <a:ext cx="11015662" cy="2868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4"/>
          <p:cNvGraphicFramePr>
            <a:graphicFrameLocks noChangeAspect="1"/>
          </p:cNvGraphicFramePr>
          <p:nvPr/>
        </p:nvGraphicFramePr>
        <p:xfrm>
          <a:off x="803275" y="3182938"/>
          <a:ext cx="11001375" cy="308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8" name="Document" r:id="rId7" imgW="5822950" imgH="1638935" progId="Word.Document.8">
                  <p:embed/>
                </p:oleObj>
              </mc:Choice>
              <mc:Fallback>
                <p:oleObj name="Document" r:id="rId7" imgW="5822950" imgH="1638935" progId="Word.Document.8">
                  <p:embed/>
                  <p:pic>
                    <p:nvPicPr>
                      <p:cNvPr id="0" name="图片 92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3275" y="3182938"/>
                        <a:ext cx="11001375" cy="308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4"/>
          <p:cNvGraphicFramePr>
            <a:graphicFrameLocks noChangeAspect="1"/>
          </p:cNvGraphicFramePr>
          <p:nvPr/>
        </p:nvGraphicFramePr>
        <p:xfrm>
          <a:off x="1622220" y="4708928"/>
          <a:ext cx="4656455" cy="9893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9" name="Document" r:id="rId9" imgW="2457450" imgH="523875" progId="Word.Document.8">
                  <p:embed/>
                </p:oleObj>
              </mc:Choice>
              <mc:Fallback>
                <p:oleObj name="Document" r:id="rId9" imgW="2457450" imgH="523875" progId="Word.Document.8">
                  <p:embed/>
                  <p:pic>
                    <p:nvPicPr>
                      <p:cNvPr id="0" name="图片 92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2220" y="4708928"/>
                        <a:ext cx="4656455" cy="98933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21" name="WordArt 117"/>
          <p:cNvSpPr>
            <a:spLocks noTextEdit="1"/>
          </p:cNvSpPr>
          <p:nvPr/>
        </p:nvSpPr>
        <p:spPr>
          <a:xfrm>
            <a:off x="4271433" y="1221317"/>
            <a:ext cx="3407833" cy="450849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normAutofit fontScale="60000"/>
          </a:bodyPr>
          <a:p>
            <a:pPr algn="ctr"/>
            <a:r>
              <a:rPr lang="zh-CN" altLang="en-US" sz="3600" b="1">
                <a:solidFill>
                  <a:srgbClr val="0000FF"/>
                </a:solidFill>
                <a:latin typeface="+mn-ea"/>
                <a:ea typeface="+mn-ea"/>
              </a:rPr>
              <a:t>置信区间的含义</a:t>
            </a:r>
            <a:endParaRPr lang="zh-CN" altLang="en-US" sz="3600" b="1">
              <a:solidFill>
                <a:srgbClr val="0000FF"/>
              </a:solidFill>
              <a:latin typeface="+mn-ea"/>
              <a:ea typeface="+mn-ea"/>
            </a:endParaRPr>
          </a:p>
        </p:txBody>
      </p:sp>
      <p:sp>
        <p:nvSpPr>
          <p:cNvPr id="11" name="Rectangle 110"/>
          <p:cNvSpPr>
            <a:spLocks noChangeArrowheads="1"/>
          </p:cNvSpPr>
          <p:nvPr/>
        </p:nvSpPr>
        <p:spPr bwMode="auto">
          <a:xfrm>
            <a:off x="1439333" y="3987800"/>
            <a:ext cx="9313333" cy="831215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lIns="93122" tIns="46561" rIns="93122" bIns="4656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Times New Roman" panose="02020603050405020304" pitchFamily="18" charset="0"/>
              </a:rPr>
              <a:t>这些区间有些包含未知参数 </a:t>
            </a:r>
            <a:r>
              <a:rPr kumimoji="0" lang="el-GR" altLang="zh-CN" sz="32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Times New Roman" panose="02020603050405020304" pitchFamily="18" charset="0"/>
              </a:rPr>
              <a:t>μ</a:t>
            </a:r>
            <a:r>
              <a:rPr kumimoji="0" lang="en-US" altLang="zh-CN" sz="32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Times New Roman" panose="02020603050405020304" pitchFamily="18" charset="0"/>
              </a:rPr>
              <a:t>真值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kumimoji="0" lang="zh-CN" altLang="en-US" sz="3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有些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Times New Roman" panose="02020603050405020304" pitchFamily="18" charset="0"/>
              </a:rPr>
              <a:t>没包含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Times New Roman" panose="02020603050405020304" pitchFamily="18" charset="0"/>
              </a:rPr>
              <a:t>.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Times New Roman" panose="02020603050405020304" pitchFamily="18" charset="0"/>
            </a:endParaRPr>
          </a:p>
        </p:txBody>
      </p:sp>
      <p:grpSp>
        <p:nvGrpSpPr>
          <p:cNvPr id="2" name="组合 11"/>
          <p:cNvGrpSpPr/>
          <p:nvPr/>
        </p:nvGrpSpPr>
        <p:grpSpPr>
          <a:xfrm>
            <a:off x="1439333" y="1866900"/>
            <a:ext cx="9351433" cy="1272540"/>
            <a:chOff x="-36512" y="1336675"/>
            <a:chExt cx="9181715" cy="1247454"/>
          </a:xfrm>
        </p:grpSpPr>
        <p:sp>
          <p:nvSpPr>
            <p:cNvPr id="13" name="Rectangle 110"/>
            <p:cNvSpPr>
              <a:spLocks noChangeArrowheads="1"/>
            </p:cNvSpPr>
            <p:nvPr/>
          </p:nvSpPr>
          <p:spPr bwMode="auto">
            <a:xfrm>
              <a:off x="-36512" y="1336675"/>
              <a:ext cx="9181715" cy="1247454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+mn-ea"/>
                  <a:cs typeface="Times New Roman" panose="02020603050405020304" pitchFamily="18" charset="0"/>
                </a:rPr>
                <a:t>反复抽取容量为 </a:t>
              </a:r>
              <a:r>
                <a:rPr kumimoji="0" lang="en-US" altLang="zh-CN" sz="3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+mn-ea"/>
                  <a:cs typeface="Times New Roman" panose="02020603050405020304" pitchFamily="18" charset="0"/>
                </a:rPr>
                <a:t>9</a:t>
              </a:r>
              <a:r>
                <a:rPr kumimoji="0" lang="en-US" altLang="zh-CN" sz="3200" b="0" i="1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+mn-ea"/>
                  <a:cs typeface="Times New Roman" panose="02020603050405020304" pitchFamily="18" charset="0"/>
                </a:rPr>
                <a:t> </a:t>
              </a:r>
              <a:r>
                <a:rPr kumimoji="0" lang="zh-CN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+mn-ea"/>
                  <a:cs typeface="Times New Roman" panose="02020603050405020304" pitchFamily="18" charset="0"/>
                </a:rPr>
                <a:t>的样本</a:t>
              </a:r>
              <a:r>
                <a:rPr kumimoji="0" lang="zh-CN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，</a:t>
              </a:r>
              <a:r>
                <a:rPr kumimoji="0" lang="zh-CN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+mn-ea"/>
                  <a:cs typeface="Times New Roman" panose="02020603050405020304" pitchFamily="18" charset="0"/>
                </a:rPr>
                <a:t>都可以根据不同样本观测值                   算得样本均值    </a:t>
              </a:r>
              <a:r>
                <a:rPr kumimoji="0" lang="zh-CN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，</a:t>
              </a:r>
              <a:r>
                <a:rPr kumimoji="0" lang="zh-CN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+mn-ea"/>
                  <a:cs typeface="Times New Roman" panose="02020603050405020304" pitchFamily="18" charset="0"/>
                </a:rPr>
                <a:t>得到若干区间</a:t>
              </a:r>
              <a:endPara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24581" name="对象 1"/>
            <p:cNvGraphicFramePr>
              <a:graphicFrameLocks noChangeAspect="1"/>
            </p:cNvGraphicFramePr>
            <p:nvPr/>
          </p:nvGraphicFramePr>
          <p:xfrm>
            <a:off x="5440490" y="2037909"/>
            <a:ext cx="396875" cy="4857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0" name="" r:id="rId1" imgW="101600" imgH="152400" progId="Equation.DSMT4">
                    <p:embed/>
                  </p:oleObj>
                </mc:Choice>
                <mc:Fallback>
                  <p:oleObj name="" r:id="rId1" imgW="101600" imgH="152400" progId="Equation.DSMT4">
                    <p:embed/>
                    <p:pic>
                      <p:nvPicPr>
                        <p:cNvPr id="0" name="图片 3119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5440490" y="2037909"/>
                          <a:ext cx="396875" cy="48577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582" name="对象 2"/>
            <p:cNvGraphicFramePr>
              <a:graphicFrameLocks noChangeAspect="1"/>
            </p:cNvGraphicFramePr>
            <p:nvPr/>
          </p:nvGraphicFramePr>
          <p:xfrm>
            <a:off x="1037123" y="1970030"/>
            <a:ext cx="1944688" cy="5667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1" name="" r:id="rId3" imgW="977900" imgH="203200" progId="Equation.DSMT4">
                    <p:embed/>
                  </p:oleObj>
                </mc:Choice>
                <mc:Fallback>
                  <p:oleObj name="" r:id="rId3" imgW="977900" imgH="203200" progId="Equation.DSMT4">
                    <p:embed/>
                    <p:pic>
                      <p:nvPicPr>
                        <p:cNvPr id="0" name="图片 3120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037123" y="1970030"/>
                          <a:ext cx="1944688" cy="56673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7" name="Rectangle 110"/>
          <p:cNvSpPr>
            <a:spLocks noChangeArrowheads="1"/>
          </p:cNvSpPr>
          <p:nvPr/>
        </p:nvSpPr>
        <p:spPr bwMode="auto">
          <a:xfrm>
            <a:off x="1388533" y="4938184"/>
            <a:ext cx="9315451" cy="127381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lIns="93122" tIns="46561" rIns="93122" bIns="4656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Times New Roman" panose="02020603050405020304" pitchFamily="18" charset="0"/>
              </a:rPr>
              <a:t>而包含未知参数 </a:t>
            </a:r>
            <a:r>
              <a:rPr kumimoji="0" lang="el-GR" altLang="zh-CN" sz="32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Times New Roman" panose="02020603050405020304" pitchFamily="18" charset="0"/>
              </a:rPr>
              <a:t>μ</a:t>
            </a:r>
            <a:r>
              <a:rPr kumimoji="0" lang="en-US" altLang="zh-CN" sz="32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Times New Roman" panose="02020603050405020304" pitchFamily="18" charset="0"/>
              </a:rPr>
              <a:t>的区间个数约占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Times New Roman" panose="02020603050405020304" pitchFamily="18" charset="0"/>
              </a:rPr>
              <a:t>95%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Times New Roman" panose="02020603050405020304" pitchFamily="18" charset="0"/>
              </a:rPr>
              <a:t>不包含未知参数 </a:t>
            </a:r>
            <a:r>
              <a:rPr kumimoji="0" lang="el-GR" altLang="zh-CN" sz="32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Times New Roman" panose="02020603050405020304" pitchFamily="18" charset="0"/>
              </a:rPr>
              <a:t>μ</a:t>
            </a:r>
            <a:r>
              <a:rPr kumimoji="0" lang="en-US" altLang="zh-CN" sz="32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Times New Roman" panose="02020603050405020304" pitchFamily="18" charset="0"/>
              </a:rPr>
              <a:t>的区间个数约占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Times New Roman" panose="02020603050405020304" pitchFamily="18" charset="0"/>
              </a:rPr>
              <a:t>5%.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3533140" y="3425825"/>
                <a:ext cx="4570095" cy="46037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latin typeface="Cambria Math" panose="02040503050406030204" charset="0"/>
                          <a:cs typeface="Cambria Math" panose="02040503050406030204" charset="0"/>
                        </a:rPr>
                        <m:t>[</m:t>
                      </m:r>
                      <m:acc>
                        <m:accPr>
                          <m:chr m:val="̅"/>
                          <m:ctrlP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accPr>
                        <m:e>
                          <m: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</m:acc>
                      <m:r>
                        <a:rPr lang="en-US" altLang="zh-CN" sz="2400" i="1">
                          <a:latin typeface="Cambria Math" panose="02040503050406030204" charset="0"/>
                          <a:cs typeface="Cambria Math" panose="02040503050406030204" charset="0"/>
                        </a:rPr>
                        <m:t>−</m:t>
                      </m:r>
                      <m:r>
                        <a:rPr lang="en-US" altLang="zh-CN" sz="2400" i="1">
                          <a:latin typeface="Cambria Math" panose="02040503050406030204" charset="0"/>
                          <a:cs typeface="Cambria Math" panose="02040503050406030204" charset="0"/>
                        </a:rPr>
                        <m:t>0</m:t>
                      </m:r>
                      <m:r>
                        <a:rPr lang="en-US" altLang="zh-CN" sz="2400" i="1">
                          <a:latin typeface="Cambria Math" panose="02040503050406030204" charset="0"/>
                          <a:cs typeface="Cambria Math" panose="02040503050406030204" charset="0"/>
                        </a:rPr>
                        <m:t>.</m:t>
                      </m:r>
                      <m:r>
                        <a:rPr lang="en-US" altLang="zh-CN" sz="2400" i="1">
                          <a:latin typeface="Cambria Math" panose="02040503050406030204" charset="0"/>
                          <a:cs typeface="Cambria Math" panose="02040503050406030204" charset="0"/>
                        </a:rPr>
                        <m:t>392</m:t>
                      </m:r>
                      <m:r>
                        <a:rPr lang="en-US" altLang="zh-CN" sz="2400" i="1">
                          <a:latin typeface="Cambria Math" panose="02040503050406030204" charset="0"/>
                          <a:cs typeface="Cambria Math" panose="02040503050406030204" charset="0"/>
                        </a:rPr>
                        <m:t>,</m:t>
                      </m:r>
                      <m:acc>
                        <m:accPr>
                          <m:chr m:val="̅"/>
                          <m:ctrlP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accPr>
                        <m:e>
                          <m: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</m:acc>
                      <m:r>
                        <a:rPr lang="en-US" altLang="zh-CN" sz="2400" i="1">
                          <a:latin typeface="Cambria Math" panose="02040503050406030204" charset="0"/>
                          <a:cs typeface="Cambria Math" panose="02040503050406030204" charset="0"/>
                        </a:rPr>
                        <m:t>+</m:t>
                      </m:r>
                      <m:r>
                        <a:rPr lang="en-US" altLang="zh-CN" sz="2400" i="1">
                          <a:latin typeface="Cambria Math" panose="02040503050406030204" charset="0"/>
                          <a:cs typeface="Cambria Math" panose="02040503050406030204" charset="0"/>
                        </a:rPr>
                        <m:t>0</m:t>
                      </m:r>
                      <m:r>
                        <a:rPr lang="en-US" altLang="zh-CN" sz="2400" i="1">
                          <a:latin typeface="Cambria Math" panose="02040503050406030204" charset="0"/>
                          <a:cs typeface="Cambria Math" panose="02040503050406030204" charset="0"/>
                        </a:rPr>
                        <m:t>.</m:t>
                      </m:r>
                      <m:r>
                        <a:rPr lang="en-US" altLang="zh-CN" sz="2400" i="1">
                          <a:latin typeface="Cambria Math" panose="02040503050406030204" charset="0"/>
                          <a:cs typeface="Cambria Math" panose="02040503050406030204" charset="0"/>
                        </a:rPr>
                        <m:t>392</m:t>
                      </m:r>
                      <m:r>
                        <a:rPr lang="en-US" altLang="zh-CN" sz="2400" i="1">
                          <a:latin typeface="Cambria Math" panose="02040503050406030204" charset="0"/>
                          <a:cs typeface="Cambria Math" panose="02040503050406030204" charset="0"/>
                        </a:rPr>
                        <m:t>]</m:t>
                      </m:r>
                    </m:oMath>
                  </m:oMathPara>
                </a14:m>
                <a:endParaRPr lang="zh-CN" altLang="en-US" sz="2400"/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3140" y="3425825"/>
                <a:ext cx="4570095" cy="46037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7" grpId="0"/>
      <p:bldP spid="4" grpId="0"/>
      <p:bldP spid="4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338" name="Object 1029"/>
          <p:cNvGraphicFramePr>
            <a:graphicFrameLocks noChangeAspect="1"/>
          </p:cNvGraphicFramePr>
          <p:nvPr/>
        </p:nvGraphicFramePr>
        <p:xfrm>
          <a:off x="1924050" y="9525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27" name="Equation" r:id="rId1" imgW="114300" imgH="177800" progId="Equation.DSMT4">
                  <p:embed/>
                </p:oleObj>
              </mc:Choice>
              <mc:Fallback>
                <p:oleObj name="Equation" r:id="rId1" imgW="114300" imgH="177800" progId="Equation.DSMT4">
                  <p:embed/>
                  <p:pic>
                    <p:nvPicPr>
                      <p:cNvPr id="0" name="图片 105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4050" y="9525"/>
                        <a:ext cx="114300" cy="17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3"/>
          <p:cNvGraphicFramePr>
            <a:graphicFrameLocks noChangeAspect="1"/>
          </p:cNvGraphicFramePr>
          <p:nvPr/>
        </p:nvGraphicFramePr>
        <p:xfrm>
          <a:off x="711200" y="687388"/>
          <a:ext cx="8147050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28" name="Document" r:id="rId3" imgW="4174490" imgH="489585" progId="Word.Document.8">
                  <p:embed/>
                </p:oleObj>
              </mc:Choice>
              <mc:Fallback>
                <p:oleObj name="Document" r:id="rId3" imgW="4174490" imgH="489585" progId="Word.Document.8">
                  <p:embed/>
                  <p:pic>
                    <p:nvPicPr>
                      <p:cNvPr id="0" name="图片 105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1200" y="687388"/>
                        <a:ext cx="8147050" cy="942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4"/>
          <p:cNvGraphicFramePr>
            <a:graphicFrameLocks noChangeAspect="1"/>
          </p:cNvGraphicFramePr>
          <p:nvPr/>
        </p:nvGraphicFramePr>
        <p:xfrm>
          <a:off x="1151498" y="3764240"/>
          <a:ext cx="10620375" cy="1247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29" name="Document" r:id="rId5" imgW="5498465" imgH="651510" progId="Word.Document.8">
                  <p:embed/>
                </p:oleObj>
              </mc:Choice>
              <mc:Fallback>
                <p:oleObj name="Document" r:id="rId5" imgW="5498465" imgH="651510" progId="Word.Document.8">
                  <p:embed/>
                  <p:pic>
                    <p:nvPicPr>
                      <p:cNvPr id="0" name="图片 105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1498" y="3764240"/>
                        <a:ext cx="10620375" cy="1247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5"/>
          <p:cNvGraphicFramePr>
            <a:graphicFrameLocks noChangeAspect="1"/>
          </p:cNvGraphicFramePr>
          <p:nvPr/>
        </p:nvGraphicFramePr>
        <p:xfrm>
          <a:off x="682625" y="1266825"/>
          <a:ext cx="8147050" cy="909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30" name="Document" r:id="rId7" imgW="4174490" imgH="471170" progId="Word.Document.8">
                  <p:embed/>
                </p:oleObj>
              </mc:Choice>
              <mc:Fallback>
                <p:oleObj name="Document" r:id="rId7" imgW="4174490" imgH="471170" progId="Word.Document.8">
                  <p:embed/>
                  <p:pic>
                    <p:nvPicPr>
                      <p:cNvPr id="0" name="图片 105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2625" y="1266825"/>
                        <a:ext cx="8147050" cy="909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6"/>
          <p:cNvGrpSpPr>
            <a:grpSpLocks noChangeAspect="1"/>
          </p:cNvGrpSpPr>
          <p:nvPr/>
        </p:nvGrpSpPr>
        <p:grpSpPr bwMode="auto">
          <a:xfrm>
            <a:off x="7863381" y="1440716"/>
            <a:ext cx="3375025" cy="1831356"/>
            <a:chOff x="2535" y="717"/>
            <a:chExt cx="3482" cy="1891"/>
          </a:xfrm>
        </p:grpSpPr>
        <p:sp>
          <p:nvSpPr>
            <p:cNvPr id="14349" name="AutoShape 7"/>
            <p:cNvSpPr>
              <a:spLocks noChangeAspect="1" noChangeArrowheads="1"/>
            </p:cNvSpPr>
            <p:nvPr/>
          </p:nvSpPr>
          <p:spPr bwMode="auto">
            <a:xfrm>
              <a:off x="2535" y="718"/>
              <a:ext cx="3482" cy="1890"/>
            </a:xfrm>
            <a:prstGeom prst="rect">
              <a:avLst/>
            </a:prstGeom>
            <a:noFill/>
            <a:ln w="9525">
              <a:solidFill>
                <a:srgbClr val="FFFFFF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Clr>
                  <a:schemeClr val="tx1"/>
                </a:buClr>
                <a:buSzPct val="80000"/>
                <a:buFontTx/>
                <a:buChar char="•"/>
              </a:pPr>
              <a:endParaRPr lang="zh-CN" altLang="zh-CN" sz="2400">
                <a:solidFill>
                  <a:srgbClr val="000066"/>
                </a:solidFill>
              </a:endParaRPr>
            </a:p>
          </p:txBody>
        </p:sp>
        <p:graphicFrame>
          <p:nvGraphicFramePr>
            <p:cNvPr id="14350" name="Object 8"/>
            <p:cNvGraphicFramePr>
              <a:graphicFrameLocks noChangeAspect="1"/>
            </p:cNvGraphicFramePr>
            <p:nvPr/>
          </p:nvGraphicFramePr>
          <p:xfrm>
            <a:off x="5599" y="2164"/>
            <a:ext cx="189" cy="2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31" name="Equation" r:id="rId9" imgW="127000" imgH="139700" progId="Equation.DSMT4">
                    <p:embed/>
                  </p:oleObj>
                </mc:Choice>
                <mc:Fallback>
                  <p:oleObj name="Equation" r:id="rId9" imgW="127000" imgH="139700" progId="Equation.DSMT4">
                    <p:embed/>
                    <p:pic>
                      <p:nvPicPr>
                        <p:cNvPr id="0" name="图片 105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99" y="2164"/>
                          <a:ext cx="189" cy="2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351" name="Line 9"/>
            <p:cNvSpPr>
              <a:spLocks noChangeShapeType="1"/>
            </p:cNvSpPr>
            <p:nvPr/>
          </p:nvSpPr>
          <p:spPr bwMode="auto">
            <a:xfrm>
              <a:off x="2582" y="2031"/>
              <a:ext cx="3243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52" name="Line 10"/>
            <p:cNvSpPr>
              <a:spLocks noChangeShapeType="1"/>
            </p:cNvSpPr>
            <p:nvPr/>
          </p:nvSpPr>
          <p:spPr bwMode="auto">
            <a:xfrm flipH="1" flipV="1">
              <a:off x="2989" y="764"/>
              <a:ext cx="7" cy="155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53" name="Line 11"/>
            <p:cNvSpPr>
              <a:spLocks noChangeShapeType="1"/>
            </p:cNvSpPr>
            <p:nvPr/>
          </p:nvSpPr>
          <p:spPr bwMode="auto">
            <a:xfrm flipH="1">
              <a:off x="3180" y="1086"/>
              <a:ext cx="713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54" name="Line 12"/>
            <p:cNvSpPr>
              <a:spLocks noChangeShapeType="1"/>
            </p:cNvSpPr>
            <p:nvPr/>
          </p:nvSpPr>
          <p:spPr bwMode="auto">
            <a:xfrm flipH="1">
              <a:off x="3180" y="1086"/>
              <a:ext cx="713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4355" name="Object 13"/>
            <p:cNvGraphicFramePr>
              <a:graphicFrameLocks noChangeAspect="1"/>
            </p:cNvGraphicFramePr>
            <p:nvPr/>
          </p:nvGraphicFramePr>
          <p:xfrm>
            <a:off x="2671" y="2032"/>
            <a:ext cx="318" cy="3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32" name="Equation" r:id="rId11" imgW="152400" imgH="177800" progId="Equation.DSMT4">
                    <p:embed/>
                  </p:oleObj>
                </mc:Choice>
                <mc:Fallback>
                  <p:oleObj name="Equation" r:id="rId11" imgW="152400" imgH="177800" progId="Equation.DSMT4">
                    <p:embed/>
                    <p:pic>
                      <p:nvPicPr>
                        <p:cNvPr id="0" name="图片 105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71" y="2032"/>
                          <a:ext cx="318" cy="3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56" name="Object 14"/>
            <p:cNvGraphicFramePr>
              <a:graphicFrameLocks noChangeAspect="1"/>
            </p:cNvGraphicFramePr>
            <p:nvPr/>
          </p:nvGraphicFramePr>
          <p:xfrm>
            <a:off x="2582" y="717"/>
            <a:ext cx="347" cy="3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33" name="Equation" r:id="rId13" imgW="139700" imgH="165100" progId="Equation.DSMT4">
                    <p:embed/>
                  </p:oleObj>
                </mc:Choice>
                <mc:Fallback>
                  <p:oleObj name="Equation" r:id="rId13" imgW="139700" imgH="165100" progId="Equation.DSMT4">
                    <p:embed/>
                    <p:pic>
                      <p:nvPicPr>
                        <p:cNvPr id="0" name="图片 105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82" y="717"/>
                          <a:ext cx="347" cy="3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357" name="Freeform 15"/>
            <p:cNvSpPr/>
            <p:nvPr/>
          </p:nvSpPr>
          <p:spPr bwMode="auto">
            <a:xfrm>
              <a:off x="2988" y="1015"/>
              <a:ext cx="2577" cy="1021"/>
            </a:xfrm>
            <a:custGeom>
              <a:avLst/>
              <a:gdLst>
                <a:gd name="T0" fmla="*/ 0 w 2032"/>
                <a:gd name="T1" fmla="*/ 998 h 1021"/>
                <a:gd name="T2" fmla="*/ 4330 w 2032"/>
                <a:gd name="T3" fmla="*/ 863 h 1021"/>
                <a:gd name="T4" fmla="*/ 18922 w 2032"/>
                <a:gd name="T5" fmla="*/ 53 h 1021"/>
                <a:gd name="T6" fmla="*/ 48278 w 2032"/>
                <a:gd name="T7" fmla="*/ 545 h 1021"/>
                <a:gd name="T8" fmla="*/ 64157 w 2032"/>
                <a:gd name="T9" fmla="*/ 760 h 1021"/>
                <a:gd name="T10" fmla="*/ 90999 w 2032"/>
                <a:gd name="T11" fmla="*/ 919 h 102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032"/>
                <a:gd name="T19" fmla="*/ 0 h 1021"/>
                <a:gd name="T20" fmla="*/ 2032 w 2032"/>
                <a:gd name="T21" fmla="*/ 1021 h 102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032" h="1021">
                  <a:moveTo>
                    <a:pt x="0" y="998"/>
                  </a:moveTo>
                  <a:cubicBezTo>
                    <a:pt x="12" y="1009"/>
                    <a:pt x="25" y="1021"/>
                    <a:pt x="96" y="863"/>
                  </a:cubicBezTo>
                  <a:cubicBezTo>
                    <a:pt x="167" y="705"/>
                    <a:pt x="259" y="106"/>
                    <a:pt x="423" y="53"/>
                  </a:cubicBezTo>
                  <a:cubicBezTo>
                    <a:pt x="587" y="0"/>
                    <a:pt x="910" y="427"/>
                    <a:pt x="1078" y="545"/>
                  </a:cubicBezTo>
                  <a:cubicBezTo>
                    <a:pt x="1246" y="663"/>
                    <a:pt x="1274" y="698"/>
                    <a:pt x="1433" y="760"/>
                  </a:cubicBezTo>
                  <a:cubicBezTo>
                    <a:pt x="1592" y="822"/>
                    <a:pt x="1812" y="870"/>
                    <a:pt x="2032" y="919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4358" name="Object 16"/>
            <p:cNvGraphicFramePr>
              <a:graphicFrameLocks noChangeAspect="1"/>
            </p:cNvGraphicFramePr>
            <p:nvPr/>
          </p:nvGraphicFramePr>
          <p:xfrm>
            <a:off x="3047" y="2062"/>
            <a:ext cx="694" cy="5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34" name="Equation" r:id="rId15" imgW="508000" imgH="355600" progId="Equation.DSMT4">
                    <p:embed/>
                  </p:oleObj>
                </mc:Choice>
                <mc:Fallback>
                  <p:oleObj name="Equation" r:id="rId15" imgW="508000" imgH="355600" progId="Equation.DSMT4">
                    <p:embed/>
                    <p:pic>
                      <p:nvPicPr>
                        <p:cNvPr id="0" name="图片 105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47" y="2062"/>
                          <a:ext cx="694" cy="5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59" name="Object 17"/>
            <p:cNvGraphicFramePr>
              <a:graphicFrameLocks noChangeAspect="1"/>
            </p:cNvGraphicFramePr>
            <p:nvPr/>
          </p:nvGraphicFramePr>
          <p:xfrm>
            <a:off x="4782" y="2078"/>
            <a:ext cx="507" cy="4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35" name="Equation" r:id="rId17" imgW="419100" imgH="355600" progId="Equation.DSMT4">
                    <p:embed/>
                  </p:oleObj>
                </mc:Choice>
                <mc:Fallback>
                  <p:oleObj name="Equation" r:id="rId17" imgW="419100" imgH="355600" progId="Equation.DSMT4">
                    <p:embed/>
                    <p:pic>
                      <p:nvPicPr>
                        <p:cNvPr id="0" name="图片 105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82" y="2078"/>
                          <a:ext cx="507" cy="48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360" name="Line 18"/>
            <p:cNvSpPr>
              <a:spLocks noChangeShapeType="1"/>
            </p:cNvSpPr>
            <p:nvPr/>
          </p:nvSpPr>
          <p:spPr bwMode="auto">
            <a:xfrm flipH="1">
              <a:off x="3135" y="1710"/>
              <a:ext cx="215" cy="17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61" name="Line 19"/>
            <p:cNvSpPr>
              <a:spLocks noChangeShapeType="1"/>
            </p:cNvSpPr>
            <p:nvPr/>
          </p:nvSpPr>
          <p:spPr bwMode="auto">
            <a:xfrm>
              <a:off x="3250" y="1509"/>
              <a:ext cx="1" cy="51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62" name="Line 20"/>
            <p:cNvSpPr>
              <a:spLocks noChangeShapeType="1"/>
            </p:cNvSpPr>
            <p:nvPr/>
          </p:nvSpPr>
          <p:spPr bwMode="auto">
            <a:xfrm>
              <a:off x="5034" y="1848"/>
              <a:ext cx="1" cy="1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63" name="Line 21"/>
            <p:cNvSpPr>
              <a:spLocks noChangeShapeType="1"/>
            </p:cNvSpPr>
            <p:nvPr/>
          </p:nvSpPr>
          <p:spPr bwMode="auto">
            <a:xfrm flipH="1">
              <a:off x="5132" y="1776"/>
              <a:ext cx="215" cy="17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4364" name="Object 22"/>
            <p:cNvGraphicFramePr>
              <a:graphicFrameLocks noChangeAspect="1"/>
            </p:cNvGraphicFramePr>
            <p:nvPr/>
          </p:nvGraphicFramePr>
          <p:xfrm>
            <a:off x="3814" y="1516"/>
            <a:ext cx="517" cy="2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36" name="Equation" r:id="rId19" imgW="279400" imgH="152400" progId="Equation.DSMT4">
                    <p:embed/>
                  </p:oleObj>
                </mc:Choice>
                <mc:Fallback>
                  <p:oleObj name="Equation" r:id="rId19" imgW="279400" imgH="152400" progId="Equation.DSMT4">
                    <p:embed/>
                    <p:pic>
                      <p:nvPicPr>
                        <p:cNvPr id="0" name="图片 105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14" y="1516"/>
                          <a:ext cx="517" cy="2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65" name="Object 23"/>
            <p:cNvGraphicFramePr>
              <a:graphicFrameLocks noChangeAspect="1"/>
            </p:cNvGraphicFramePr>
            <p:nvPr/>
          </p:nvGraphicFramePr>
          <p:xfrm>
            <a:off x="3329" y="1368"/>
            <a:ext cx="277" cy="5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37" name="Equation" r:id="rId21" imgW="152400" imgH="393700" progId="Equation.DSMT4">
                    <p:embed/>
                  </p:oleObj>
                </mc:Choice>
                <mc:Fallback>
                  <p:oleObj name="Equation" r:id="rId21" imgW="152400" imgH="393700" progId="Equation.DSMT4">
                    <p:embed/>
                    <p:pic>
                      <p:nvPicPr>
                        <p:cNvPr id="0" name="图片 105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29" y="1368"/>
                          <a:ext cx="277" cy="5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66" name="Object 24"/>
            <p:cNvGraphicFramePr>
              <a:graphicFrameLocks noChangeAspect="1"/>
            </p:cNvGraphicFramePr>
            <p:nvPr/>
          </p:nvGraphicFramePr>
          <p:xfrm>
            <a:off x="5329" y="1368"/>
            <a:ext cx="277" cy="5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38" name="Equation" r:id="rId23" imgW="152400" imgH="393700" progId="Equation.DSMT4">
                    <p:embed/>
                  </p:oleObj>
                </mc:Choice>
                <mc:Fallback>
                  <p:oleObj name="Equation" r:id="rId23" imgW="152400" imgH="393700" progId="Equation.DSMT4">
                    <p:embed/>
                    <p:pic>
                      <p:nvPicPr>
                        <p:cNvPr id="0" name="图片 105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29" y="1368"/>
                          <a:ext cx="277" cy="5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4343" name="Rectangle 26"/>
          <p:cNvSpPr>
            <a:spLocks noChangeArrowheads="1"/>
          </p:cNvSpPr>
          <p:nvPr/>
        </p:nvSpPr>
        <p:spPr bwMode="auto">
          <a:xfrm>
            <a:off x="1524000" y="-3323"/>
            <a:ext cx="268320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tx1"/>
              </a:buClr>
              <a:buSzPct val="80000"/>
              <a:buFontTx/>
              <a:buChar char="•"/>
            </a:pPr>
            <a:endParaRPr lang="zh-CN" altLang="zh-CN" sz="2400">
              <a:solidFill>
                <a:srgbClr val="000066"/>
              </a:solidFill>
            </a:endParaRPr>
          </a:p>
        </p:txBody>
      </p:sp>
      <p:graphicFrame>
        <p:nvGraphicFramePr>
          <p:cNvPr id="55310" name="Object 25"/>
          <p:cNvGraphicFramePr>
            <a:graphicFrameLocks noChangeAspect="1"/>
          </p:cNvGraphicFramePr>
          <p:nvPr/>
        </p:nvGraphicFramePr>
        <p:xfrm>
          <a:off x="1255648" y="2001606"/>
          <a:ext cx="3487737" cy="925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39" name="Equation" r:id="rId25" imgW="1688465" imgH="444500" progId="Equation.DSMT4">
                  <p:embed/>
                </p:oleObj>
              </mc:Choice>
              <mc:Fallback>
                <p:oleObj name="Equation" r:id="rId25" imgW="1688465" imgH="444500" progId="Equation.DSMT4">
                  <p:embed/>
                  <p:pic>
                    <p:nvPicPr>
                      <p:cNvPr id="0" name="图片 105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5648" y="2001606"/>
                        <a:ext cx="3487737" cy="925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5" name="Rectangle 28"/>
          <p:cNvSpPr>
            <a:spLocks noChangeArrowheads="1"/>
          </p:cNvSpPr>
          <p:nvPr/>
        </p:nvSpPr>
        <p:spPr bwMode="auto">
          <a:xfrm>
            <a:off x="1524000" y="-3323"/>
            <a:ext cx="268320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tx1"/>
              </a:buClr>
              <a:buSzPct val="80000"/>
              <a:buFontTx/>
              <a:buChar char="•"/>
            </a:pPr>
            <a:endParaRPr lang="zh-CN" altLang="zh-CN" sz="2400">
              <a:solidFill>
                <a:srgbClr val="000066"/>
              </a:solidFill>
            </a:endParaRPr>
          </a:p>
        </p:txBody>
      </p:sp>
      <p:graphicFrame>
        <p:nvGraphicFramePr>
          <p:cNvPr id="85019" name="Object 27"/>
          <p:cNvGraphicFramePr>
            <a:graphicFrameLocks noChangeAspect="1"/>
          </p:cNvGraphicFramePr>
          <p:nvPr/>
        </p:nvGraphicFramePr>
        <p:xfrm>
          <a:off x="1295388" y="2909069"/>
          <a:ext cx="5530850" cy="973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0" name="Equation" r:id="rId27" imgW="2603500" imgH="457200" progId="Equation.DSMT4">
                  <p:embed/>
                </p:oleObj>
              </mc:Choice>
              <mc:Fallback>
                <p:oleObj name="Equation" r:id="rId27" imgW="2603500" imgH="457200" progId="Equation.DSMT4">
                  <p:embed/>
                  <p:pic>
                    <p:nvPicPr>
                      <p:cNvPr id="0" name="图片 105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388" y="2909069"/>
                        <a:ext cx="5530850" cy="973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30"/>
          <p:cNvGraphicFramePr>
            <a:graphicFrameLocks noChangeAspect="1"/>
          </p:cNvGraphicFramePr>
          <p:nvPr/>
        </p:nvGraphicFramePr>
        <p:xfrm>
          <a:off x="1971619" y="4611259"/>
          <a:ext cx="8128000" cy="1608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1" name="Document" r:id="rId29" imgW="5600700" imgH="1117600" progId="Word.Document.8">
                  <p:embed/>
                </p:oleObj>
              </mc:Choice>
              <mc:Fallback>
                <p:oleObj name="Document" r:id="rId29" imgW="5600700" imgH="1117600" progId="Word.Document.8">
                  <p:embed/>
                  <p:pic>
                    <p:nvPicPr>
                      <p:cNvPr id="0" name="图片 105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1619" y="4611259"/>
                        <a:ext cx="8128000" cy="1608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5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5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362" name="Object 1029"/>
          <p:cNvGraphicFramePr>
            <a:graphicFrameLocks noChangeAspect="1"/>
          </p:cNvGraphicFramePr>
          <p:nvPr/>
        </p:nvGraphicFramePr>
        <p:xfrm>
          <a:off x="1924050" y="9525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00" name="Equation" r:id="rId1" imgW="114300" imgH="177800" progId="Equation.DSMT4">
                  <p:embed/>
                </p:oleObj>
              </mc:Choice>
              <mc:Fallback>
                <p:oleObj name="Equation" r:id="rId1" imgW="114300" imgH="177800" progId="Equation.DSMT4">
                  <p:embed/>
                  <p:pic>
                    <p:nvPicPr>
                      <p:cNvPr id="0" name="图片 114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4050" y="9525"/>
                        <a:ext cx="114300" cy="17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4"/>
          <p:cNvGraphicFramePr>
            <a:graphicFrameLocks noChangeAspect="1"/>
          </p:cNvGraphicFramePr>
          <p:nvPr/>
        </p:nvGraphicFramePr>
        <p:xfrm>
          <a:off x="930499" y="3462460"/>
          <a:ext cx="9680575" cy="264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01" name="Document" r:id="rId3" imgW="5021580" imgH="1391285" progId="Word.Document.8">
                  <p:embed/>
                </p:oleObj>
              </mc:Choice>
              <mc:Fallback>
                <p:oleObj name="Document" r:id="rId3" imgW="5021580" imgH="1391285" progId="Word.Document.8">
                  <p:embed/>
                  <p:pic>
                    <p:nvPicPr>
                      <p:cNvPr id="0" name="图片 115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0499" y="3462460"/>
                        <a:ext cx="9680575" cy="2647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5"/>
          <p:cNvGraphicFramePr>
            <a:graphicFrameLocks noChangeAspect="1"/>
          </p:cNvGraphicFramePr>
          <p:nvPr/>
        </p:nvGraphicFramePr>
        <p:xfrm>
          <a:off x="885825" y="808038"/>
          <a:ext cx="8147050" cy="909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02" name="Document" r:id="rId5" imgW="4174490" imgH="471170" progId="Word.Document.8">
                  <p:embed/>
                </p:oleObj>
              </mc:Choice>
              <mc:Fallback>
                <p:oleObj name="Document" r:id="rId5" imgW="4174490" imgH="471170" progId="Word.Document.8">
                  <p:embed/>
                  <p:pic>
                    <p:nvPicPr>
                      <p:cNvPr id="0" name="图片 115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5825" y="808038"/>
                        <a:ext cx="8147050" cy="909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6"/>
          <p:cNvGrpSpPr>
            <a:grpSpLocks noChangeAspect="1"/>
          </p:cNvGrpSpPr>
          <p:nvPr/>
        </p:nvGrpSpPr>
        <p:grpSpPr bwMode="auto">
          <a:xfrm>
            <a:off x="7949922" y="925884"/>
            <a:ext cx="3375025" cy="1831975"/>
            <a:chOff x="2494" y="717"/>
            <a:chExt cx="3482" cy="1890"/>
          </a:xfrm>
        </p:grpSpPr>
        <p:sp>
          <p:nvSpPr>
            <p:cNvPr id="15375" name="AutoShape 7"/>
            <p:cNvSpPr>
              <a:spLocks noChangeAspect="1" noChangeArrowheads="1"/>
            </p:cNvSpPr>
            <p:nvPr/>
          </p:nvSpPr>
          <p:spPr bwMode="auto">
            <a:xfrm>
              <a:off x="2494" y="717"/>
              <a:ext cx="3482" cy="1890"/>
            </a:xfrm>
            <a:prstGeom prst="rect">
              <a:avLst/>
            </a:prstGeom>
            <a:noFill/>
            <a:ln w="9525">
              <a:solidFill>
                <a:srgbClr val="FFFFFF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Clr>
                  <a:schemeClr val="tx1"/>
                </a:buClr>
                <a:buSzPct val="80000"/>
                <a:buFontTx/>
                <a:buChar char="•"/>
              </a:pPr>
              <a:endParaRPr lang="zh-CN" altLang="zh-CN" sz="2400">
                <a:solidFill>
                  <a:srgbClr val="000066"/>
                </a:solidFill>
              </a:endParaRPr>
            </a:p>
          </p:txBody>
        </p:sp>
        <p:graphicFrame>
          <p:nvGraphicFramePr>
            <p:cNvPr id="15376" name="Object 6"/>
            <p:cNvGraphicFramePr>
              <a:graphicFrameLocks noChangeAspect="1"/>
            </p:cNvGraphicFramePr>
            <p:nvPr/>
          </p:nvGraphicFramePr>
          <p:xfrm>
            <a:off x="5603" y="2147"/>
            <a:ext cx="236" cy="3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03" name="Equation" r:id="rId7" imgW="127000" imgH="139700" progId="Equation.DSMT4">
                    <p:embed/>
                  </p:oleObj>
                </mc:Choice>
                <mc:Fallback>
                  <p:oleObj name="Equation" r:id="rId7" imgW="127000" imgH="139700" progId="Equation.DSMT4">
                    <p:embed/>
                    <p:pic>
                      <p:nvPicPr>
                        <p:cNvPr id="0" name="图片 1150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03" y="2147"/>
                          <a:ext cx="236" cy="3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377" name="Line 9"/>
            <p:cNvSpPr>
              <a:spLocks noChangeShapeType="1"/>
            </p:cNvSpPr>
            <p:nvPr/>
          </p:nvSpPr>
          <p:spPr bwMode="auto">
            <a:xfrm>
              <a:off x="2582" y="2031"/>
              <a:ext cx="3243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78" name="Line 10"/>
            <p:cNvSpPr>
              <a:spLocks noChangeShapeType="1"/>
            </p:cNvSpPr>
            <p:nvPr/>
          </p:nvSpPr>
          <p:spPr bwMode="auto">
            <a:xfrm flipH="1" flipV="1">
              <a:off x="2989" y="764"/>
              <a:ext cx="7" cy="155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79" name="Line 11"/>
            <p:cNvSpPr>
              <a:spLocks noChangeShapeType="1"/>
            </p:cNvSpPr>
            <p:nvPr/>
          </p:nvSpPr>
          <p:spPr bwMode="auto">
            <a:xfrm flipH="1">
              <a:off x="3180" y="1086"/>
              <a:ext cx="713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80" name="Line 12"/>
            <p:cNvSpPr>
              <a:spLocks noChangeShapeType="1"/>
            </p:cNvSpPr>
            <p:nvPr/>
          </p:nvSpPr>
          <p:spPr bwMode="auto">
            <a:xfrm flipH="1">
              <a:off x="3180" y="1086"/>
              <a:ext cx="713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5381" name="Object 7"/>
            <p:cNvGraphicFramePr>
              <a:graphicFrameLocks noChangeAspect="1"/>
            </p:cNvGraphicFramePr>
            <p:nvPr/>
          </p:nvGraphicFramePr>
          <p:xfrm>
            <a:off x="2671" y="2032"/>
            <a:ext cx="318" cy="3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04" name="Equation" r:id="rId9" imgW="152400" imgH="177800" progId="Equation.DSMT4">
                    <p:embed/>
                  </p:oleObj>
                </mc:Choice>
                <mc:Fallback>
                  <p:oleObj name="Equation" r:id="rId9" imgW="152400" imgH="177800" progId="Equation.DSMT4">
                    <p:embed/>
                    <p:pic>
                      <p:nvPicPr>
                        <p:cNvPr id="0" name="图片 1150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71" y="2032"/>
                          <a:ext cx="318" cy="3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82" name="Object 8"/>
            <p:cNvGraphicFramePr>
              <a:graphicFrameLocks noChangeAspect="1"/>
            </p:cNvGraphicFramePr>
            <p:nvPr/>
          </p:nvGraphicFramePr>
          <p:xfrm>
            <a:off x="2582" y="717"/>
            <a:ext cx="347" cy="3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05" name="Equation" r:id="rId11" imgW="139700" imgH="165100" progId="Equation.DSMT4">
                    <p:embed/>
                  </p:oleObj>
                </mc:Choice>
                <mc:Fallback>
                  <p:oleObj name="Equation" r:id="rId11" imgW="139700" imgH="165100" progId="Equation.DSMT4">
                    <p:embed/>
                    <p:pic>
                      <p:nvPicPr>
                        <p:cNvPr id="0" name="图片 1150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82" y="717"/>
                          <a:ext cx="347" cy="3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383" name="Freeform 15"/>
            <p:cNvSpPr/>
            <p:nvPr/>
          </p:nvSpPr>
          <p:spPr bwMode="auto">
            <a:xfrm>
              <a:off x="2988" y="1015"/>
              <a:ext cx="2577" cy="1021"/>
            </a:xfrm>
            <a:custGeom>
              <a:avLst/>
              <a:gdLst>
                <a:gd name="T0" fmla="*/ 0 w 2032"/>
                <a:gd name="T1" fmla="*/ 998 h 1021"/>
                <a:gd name="T2" fmla="*/ 4330 w 2032"/>
                <a:gd name="T3" fmla="*/ 863 h 1021"/>
                <a:gd name="T4" fmla="*/ 18922 w 2032"/>
                <a:gd name="T5" fmla="*/ 53 h 1021"/>
                <a:gd name="T6" fmla="*/ 48278 w 2032"/>
                <a:gd name="T7" fmla="*/ 545 h 1021"/>
                <a:gd name="T8" fmla="*/ 64157 w 2032"/>
                <a:gd name="T9" fmla="*/ 760 h 1021"/>
                <a:gd name="T10" fmla="*/ 90999 w 2032"/>
                <a:gd name="T11" fmla="*/ 919 h 102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032"/>
                <a:gd name="T19" fmla="*/ 0 h 1021"/>
                <a:gd name="T20" fmla="*/ 2032 w 2032"/>
                <a:gd name="T21" fmla="*/ 1021 h 102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032" h="1021">
                  <a:moveTo>
                    <a:pt x="0" y="998"/>
                  </a:moveTo>
                  <a:cubicBezTo>
                    <a:pt x="12" y="1009"/>
                    <a:pt x="25" y="1021"/>
                    <a:pt x="96" y="863"/>
                  </a:cubicBezTo>
                  <a:cubicBezTo>
                    <a:pt x="167" y="705"/>
                    <a:pt x="259" y="106"/>
                    <a:pt x="423" y="53"/>
                  </a:cubicBezTo>
                  <a:cubicBezTo>
                    <a:pt x="587" y="0"/>
                    <a:pt x="910" y="427"/>
                    <a:pt x="1078" y="545"/>
                  </a:cubicBezTo>
                  <a:cubicBezTo>
                    <a:pt x="1246" y="663"/>
                    <a:pt x="1274" y="698"/>
                    <a:pt x="1433" y="760"/>
                  </a:cubicBezTo>
                  <a:cubicBezTo>
                    <a:pt x="1592" y="822"/>
                    <a:pt x="1812" y="870"/>
                    <a:pt x="2032" y="919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5384" name="Object 9"/>
            <p:cNvGraphicFramePr>
              <a:graphicFrameLocks noChangeAspect="1"/>
            </p:cNvGraphicFramePr>
            <p:nvPr/>
          </p:nvGraphicFramePr>
          <p:xfrm>
            <a:off x="2926" y="2062"/>
            <a:ext cx="935" cy="5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06" name="Equation" r:id="rId13" imgW="685800" imgH="355600" progId="Equation.DSMT4">
                    <p:embed/>
                  </p:oleObj>
                </mc:Choice>
                <mc:Fallback>
                  <p:oleObj name="Equation" r:id="rId13" imgW="685800" imgH="355600" progId="Equation.DSMT4">
                    <p:embed/>
                    <p:pic>
                      <p:nvPicPr>
                        <p:cNvPr id="0" name="图片 1150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26" y="2062"/>
                          <a:ext cx="935" cy="5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85" name="Object 10"/>
            <p:cNvGraphicFramePr>
              <a:graphicFrameLocks noChangeAspect="1"/>
            </p:cNvGraphicFramePr>
            <p:nvPr/>
          </p:nvGraphicFramePr>
          <p:xfrm>
            <a:off x="4674" y="2079"/>
            <a:ext cx="724" cy="4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07" name="Equation" r:id="rId15" imgW="596900" imgH="355600" progId="Equation.DSMT4">
                    <p:embed/>
                  </p:oleObj>
                </mc:Choice>
                <mc:Fallback>
                  <p:oleObj name="Equation" r:id="rId15" imgW="596900" imgH="355600" progId="Equation.DSMT4">
                    <p:embed/>
                    <p:pic>
                      <p:nvPicPr>
                        <p:cNvPr id="0" name="图片 1150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74" y="2079"/>
                          <a:ext cx="724" cy="4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386" name="Line 18"/>
            <p:cNvSpPr>
              <a:spLocks noChangeShapeType="1"/>
            </p:cNvSpPr>
            <p:nvPr/>
          </p:nvSpPr>
          <p:spPr bwMode="auto">
            <a:xfrm flipH="1">
              <a:off x="3135" y="1710"/>
              <a:ext cx="215" cy="17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87" name="Line 19"/>
            <p:cNvSpPr>
              <a:spLocks noChangeShapeType="1"/>
            </p:cNvSpPr>
            <p:nvPr/>
          </p:nvSpPr>
          <p:spPr bwMode="auto">
            <a:xfrm>
              <a:off x="3250" y="1509"/>
              <a:ext cx="1" cy="51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88" name="Line 20"/>
            <p:cNvSpPr>
              <a:spLocks noChangeShapeType="1"/>
            </p:cNvSpPr>
            <p:nvPr/>
          </p:nvSpPr>
          <p:spPr bwMode="auto">
            <a:xfrm>
              <a:off x="5034" y="1848"/>
              <a:ext cx="1" cy="1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89" name="Line 21"/>
            <p:cNvSpPr>
              <a:spLocks noChangeShapeType="1"/>
            </p:cNvSpPr>
            <p:nvPr/>
          </p:nvSpPr>
          <p:spPr bwMode="auto">
            <a:xfrm flipH="1">
              <a:off x="5132" y="1776"/>
              <a:ext cx="215" cy="17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5390" name="Object 11"/>
            <p:cNvGraphicFramePr>
              <a:graphicFrameLocks noChangeAspect="1"/>
            </p:cNvGraphicFramePr>
            <p:nvPr/>
          </p:nvGraphicFramePr>
          <p:xfrm>
            <a:off x="3814" y="1516"/>
            <a:ext cx="517" cy="2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08" name="Equation" r:id="rId17" imgW="279400" imgH="152400" progId="Equation.DSMT4">
                    <p:embed/>
                  </p:oleObj>
                </mc:Choice>
                <mc:Fallback>
                  <p:oleObj name="Equation" r:id="rId17" imgW="279400" imgH="152400" progId="Equation.DSMT4">
                    <p:embed/>
                    <p:pic>
                      <p:nvPicPr>
                        <p:cNvPr id="0" name="图片 1150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14" y="1516"/>
                          <a:ext cx="517" cy="2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91" name="Object 12"/>
            <p:cNvGraphicFramePr>
              <a:graphicFrameLocks noChangeAspect="1"/>
            </p:cNvGraphicFramePr>
            <p:nvPr/>
          </p:nvGraphicFramePr>
          <p:xfrm>
            <a:off x="3329" y="1368"/>
            <a:ext cx="277" cy="5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09" name="Equation" r:id="rId19" imgW="152400" imgH="393700" progId="Equation.DSMT4">
                    <p:embed/>
                  </p:oleObj>
                </mc:Choice>
                <mc:Fallback>
                  <p:oleObj name="Equation" r:id="rId19" imgW="152400" imgH="393700" progId="Equation.DSMT4">
                    <p:embed/>
                    <p:pic>
                      <p:nvPicPr>
                        <p:cNvPr id="0" name="图片 1150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29" y="1368"/>
                          <a:ext cx="277" cy="5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92" name="Object 13"/>
            <p:cNvGraphicFramePr>
              <a:graphicFrameLocks noChangeAspect="1"/>
            </p:cNvGraphicFramePr>
            <p:nvPr/>
          </p:nvGraphicFramePr>
          <p:xfrm>
            <a:off x="5329" y="1368"/>
            <a:ext cx="277" cy="5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10" name="Equation" r:id="rId21" imgW="152400" imgH="393700" progId="Equation.DSMT4">
                    <p:embed/>
                  </p:oleObj>
                </mc:Choice>
                <mc:Fallback>
                  <p:oleObj name="Equation" r:id="rId21" imgW="152400" imgH="393700" progId="Equation.DSMT4">
                    <p:embed/>
                    <p:pic>
                      <p:nvPicPr>
                        <p:cNvPr id="0" name="图片 1150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29" y="1368"/>
                          <a:ext cx="277" cy="5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5366" name="Rectangle 26"/>
          <p:cNvSpPr>
            <a:spLocks noChangeArrowheads="1"/>
          </p:cNvSpPr>
          <p:nvPr/>
        </p:nvSpPr>
        <p:spPr bwMode="auto">
          <a:xfrm>
            <a:off x="1524000" y="-3323"/>
            <a:ext cx="268320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tx1"/>
              </a:buClr>
              <a:buSzPct val="80000"/>
              <a:buFontTx/>
              <a:buChar char="•"/>
            </a:pPr>
            <a:endParaRPr lang="zh-CN" altLang="zh-CN" sz="2400">
              <a:solidFill>
                <a:srgbClr val="000066"/>
              </a:solidFill>
            </a:endParaRPr>
          </a:p>
        </p:txBody>
      </p:sp>
      <p:sp>
        <p:nvSpPr>
          <p:cNvPr id="15367" name="Rectangle 28"/>
          <p:cNvSpPr>
            <a:spLocks noChangeArrowheads="1"/>
          </p:cNvSpPr>
          <p:nvPr/>
        </p:nvSpPr>
        <p:spPr bwMode="auto">
          <a:xfrm>
            <a:off x="1524000" y="-3323"/>
            <a:ext cx="268320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tx1"/>
              </a:buClr>
              <a:buSzPct val="80000"/>
              <a:buFontTx/>
              <a:buChar char="•"/>
            </a:pPr>
            <a:endParaRPr lang="zh-CN" altLang="zh-CN" sz="2400">
              <a:solidFill>
                <a:srgbClr val="000066"/>
              </a:solidFill>
            </a:endParaRPr>
          </a:p>
        </p:txBody>
      </p:sp>
      <p:sp>
        <p:nvSpPr>
          <p:cNvPr id="15368" name="Rectangle 17"/>
          <p:cNvSpPr>
            <a:spLocks noChangeArrowheads="1"/>
          </p:cNvSpPr>
          <p:nvPr/>
        </p:nvSpPr>
        <p:spPr bwMode="auto">
          <a:xfrm>
            <a:off x="1524000" y="-3323"/>
            <a:ext cx="268320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tx1"/>
              </a:buClr>
              <a:buSzPct val="80000"/>
              <a:buFontTx/>
              <a:buChar char="•"/>
            </a:pPr>
            <a:endParaRPr lang="zh-CN" altLang="zh-CN" sz="2400">
              <a:solidFill>
                <a:srgbClr val="000066"/>
              </a:solidFill>
            </a:endParaRPr>
          </a:p>
        </p:txBody>
      </p:sp>
      <p:graphicFrame>
        <p:nvGraphicFramePr>
          <p:cNvPr id="110608" name="Object 16"/>
          <p:cNvGraphicFramePr>
            <a:graphicFrameLocks noChangeAspect="1"/>
          </p:cNvGraphicFramePr>
          <p:nvPr/>
        </p:nvGraphicFramePr>
        <p:xfrm>
          <a:off x="1461024" y="1521251"/>
          <a:ext cx="3600450" cy="922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11" name="Equation" r:id="rId23" imgW="1638300" imgH="419100" progId="Equation.DSMT4">
                  <p:embed/>
                </p:oleObj>
              </mc:Choice>
              <mc:Fallback>
                <p:oleObj name="Equation" r:id="rId23" imgW="1638300" imgH="419100" progId="Equation.DSMT4">
                  <p:embed/>
                  <p:pic>
                    <p:nvPicPr>
                      <p:cNvPr id="0" name="图片 115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1024" y="1521251"/>
                        <a:ext cx="3600450" cy="922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70" name="Rectangle 19"/>
          <p:cNvSpPr>
            <a:spLocks noChangeArrowheads="1"/>
          </p:cNvSpPr>
          <p:nvPr/>
        </p:nvSpPr>
        <p:spPr bwMode="auto">
          <a:xfrm>
            <a:off x="1524000" y="-3323"/>
            <a:ext cx="268320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tx1"/>
              </a:buClr>
              <a:buSzPct val="80000"/>
              <a:buFontTx/>
              <a:buChar char="•"/>
            </a:pPr>
            <a:endParaRPr lang="zh-CN" altLang="zh-CN" sz="2400">
              <a:solidFill>
                <a:srgbClr val="000066"/>
              </a:solidFill>
            </a:endParaRPr>
          </a:p>
        </p:txBody>
      </p:sp>
      <p:sp>
        <p:nvSpPr>
          <p:cNvPr id="15371" name="Rectangle 21"/>
          <p:cNvSpPr>
            <a:spLocks noChangeArrowheads="1"/>
          </p:cNvSpPr>
          <p:nvPr/>
        </p:nvSpPr>
        <p:spPr bwMode="auto">
          <a:xfrm>
            <a:off x="1524000" y="-3323"/>
            <a:ext cx="268320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tx1"/>
              </a:buClr>
              <a:buSzPct val="80000"/>
              <a:buFontTx/>
              <a:buChar char="•"/>
            </a:pPr>
            <a:endParaRPr lang="zh-CN" altLang="zh-CN" sz="2400">
              <a:solidFill>
                <a:srgbClr val="000066"/>
              </a:solidFill>
            </a:endParaRPr>
          </a:p>
        </p:txBody>
      </p:sp>
      <p:sp>
        <p:nvSpPr>
          <p:cNvPr id="15372" name="Rectangle 23"/>
          <p:cNvSpPr>
            <a:spLocks noChangeArrowheads="1"/>
          </p:cNvSpPr>
          <p:nvPr/>
        </p:nvSpPr>
        <p:spPr bwMode="auto">
          <a:xfrm>
            <a:off x="1524000" y="-3323"/>
            <a:ext cx="268320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tx1"/>
              </a:buClr>
              <a:buSzPct val="80000"/>
              <a:buFontTx/>
              <a:buChar char="•"/>
            </a:pPr>
            <a:endParaRPr lang="zh-CN" altLang="zh-CN" sz="2400">
              <a:solidFill>
                <a:srgbClr val="000066"/>
              </a:solidFill>
            </a:endParaRPr>
          </a:p>
        </p:txBody>
      </p:sp>
      <p:graphicFrame>
        <p:nvGraphicFramePr>
          <p:cNvPr id="110614" name="Object 22"/>
          <p:cNvGraphicFramePr>
            <a:graphicFrameLocks noChangeAspect="1"/>
          </p:cNvGraphicFramePr>
          <p:nvPr/>
        </p:nvGraphicFramePr>
        <p:xfrm>
          <a:off x="1521649" y="2467635"/>
          <a:ext cx="5834062" cy="960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12" name="Equation" r:id="rId25" imgW="2781300" imgH="457200" progId="Equation.DSMT4">
                  <p:embed/>
                </p:oleObj>
              </mc:Choice>
              <mc:Fallback>
                <p:oleObj name="Equation" r:id="rId25" imgW="2781300" imgH="457200" progId="Equation.DSMT4">
                  <p:embed/>
                  <p:pic>
                    <p:nvPicPr>
                      <p:cNvPr id="0" name="图片 115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1649" y="2467635"/>
                        <a:ext cx="5834062" cy="960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0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0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386" name="Object 1029"/>
          <p:cNvGraphicFramePr>
            <a:graphicFrameLocks noChangeAspect="1"/>
          </p:cNvGraphicFramePr>
          <p:nvPr/>
        </p:nvGraphicFramePr>
        <p:xfrm>
          <a:off x="1924050" y="9525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6" name="Equation" r:id="rId1" imgW="114300" imgH="177800" progId="Equation.DSMT4">
                  <p:embed/>
                </p:oleObj>
              </mc:Choice>
              <mc:Fallback>
                <p:oleObj name="Equation" r:id="rId1" imgW="114300" imgH="177800" progId="Equation.DSMT4">
                  <p:embed/>
                  <p:pic>
                    <p:nvPicPr>
                      <p:cNvPr id="0" name="图片 123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4050" y="9525"/>
                        <a:ext cx="114300" cy="17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659997" y="2868466"/>
          <a:ext cx="1290637" cy="661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7" name="Document" r:id="rId3" imgW="675640" imgH="345440" progId="Word.Document.8">
                  <p:embed/>
                </p:oleObj>
              </mc:Choice>
              <mc:Fallback>
                <p:oleObj name="Document" r:id="rId3" imgW="675640" imgH="345440" progId="Word.Document.8">
                  <p:embed/>
                  <p:pic>
                    <p:nvPicPr>
                      <p:cNvPr id="0" name="图片 123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9997" y="2868466"/>
                        <a:ext cx="1290637" cy="661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4"/>
          <p:cNvGraphicFramePr>
            <a:graphicFrameLocks noChangeAspect="1"/>
          </p:cNvGraphicFramePr>
          <p:nvPr/>
        </p:nvGraphicFramePr>
        <p:xfrm>
          <a:off x="642938" y="928688"/>
          <a:ext cx="10856912" cy="213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8" name="Document" r:id="rId5" imgW="5541645" imgH="1158875" progId="Word.Document.8">
                  <p:embed/>
                </p:oleObj>
              </mc:Choice>
              <mc:Fallback>
                <p:oleObj name="Document" r:id="rId5" imgW="5541645" imgH="1158875" progId="Word.Document.8">
                  <p:embed/>
                  <p:pic>
                    <p:nvPicPr>
                      <p:cNvPr id="0" name="图片 123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938" y="928688"/>
                        <a:ext cx="10856912" cy="213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9" name="Rectangle 26"/>
          <p:cNvSpPr>
            <a:spLocks noChangeArrowheads="1"/>
          </p:cNvSpPr>
          <p:nvPr/>
        </p:nvSpPr>
        <p:spPr bwMode="auto">
          <a:xfrm>
            <a:off x="1524000" y="-3323"/>
            <a:ext cx="268320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tx1"/>
              </a:buClr>
              <a:buSzPct val="80000"/>
              <a:buFontTx/>
              <a:buChar char="•"/>
            </a:pPr>
            <a:endParaRPr lang="zh-CN" altLang="zh-CN" sz="2400">
              <a:solidFill>
                <a:srgbClr val="000066"/>
              </a:solidFill>
            </a:endParaRPr>
          </a:p>
        </p:txBody>
      </p:sp>
      <p:sp>
        <p:nvSpPr>
          <p:cNvPr id="16390" name="Rectangle 28"/>
          <p:cNvSpPr>
            <a:spLocks noChangeArrowheads="1"/>
          </p:cNvSpPr>
          <p:nvPr/>
        </p:nvSpPr>
        <p:spPr bwMode="auto">
          <a:xfrm>
            <a:off x="1524000" y="-3323"/>
            <a:ext cx="268320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tx1"/>
              </a:buClr>
              <a:buSzPct val="80000"/>
              <a:buFontTx/>
              <a:buChar char="•"/>
            </a:pPr>
            <a:endParaRPr lang="zh-CN" altLang="zh-CN" sz="2400">
              <a:solidFill>
                <a:srgbClr val="000066"/>
              </a:solidFill>
            </a:endParaRPr>
          </a:p>
        </p:txBody>
      </p:sp>
      <p:sp>
        <p:nvSpPr>
          <p:cNvPr id="16391" name="Rectangle 17"/>
          <p:cNvSpPr>
            <a:spLocks noChangeArrowheads="1"/>
          </p:cNvSpPr>
          <p:nvPr/>
        </p:nvSpPr>
        <p:spPr bwMode="auto">
          <a:xfrm>
            <a:off x="1524000" y="-3323"/>
            <a:ext cx="268320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tx1"/>
              </a:buClr>
              <a:buSzPct val="80000"/>
              <a:buFontTx/>
              <a:buChar char="•"/>
            </a:pPr>
            <a:endParaRPr lang="zh-CN" altLang="zh-CN" sz="2400">
              <a:solidFill>
                <a:srgbClr val="000066"/>
              </a:solidFill>
            </a:endParaRPr>
          </a:p>
        </p:txBody>
      </p:sp>
      <p:sp>
        <p:nvSpPr>
          <p:cNvPr id="16392" name="Rectangle 19"/>
          <p:cNvSpPr>
            <a:spLocks noChangeArrowheads="1"/>
          </p:cNvSpPr>
          <p:nvPr/>
        </p:nvSpPr>
        <p:spPr bwMode="auto">
          <a:xfrm>
            <a:off x="1524000" y="-3323"/>
            <a:ext cx="268320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tx1"/>
              </a:buClr>
              <a:buSzPct val="80000"/>
              <a:buFontTx/>
              <a:buChar char="•"/>
            </a:pPr>
            <a:endParaRPr lang="zh-CN" altLang="zh-CN" sz="2400">
              <a:solidFill>
                <a:srgbClr val="000066"/>
              </a:solidFill>
            </a:endParaRPr>
          </a:p>
        </p:txBody>
      </p:sp>
      <p:sp>
        <p:nvSpPr>
          <p:cNvPr id="16393" name="Rectangle 21"/>
          <p:cNvSpPr>
            <a:spLocks noChangeArrowheads="1"/>
          </p:cNvSpPr>
          <p:nvPr/>
        </p:nvSpPr>
        <p:spPr bwMode="auto">
          <a:xfrm>
            <a:off x="1524000" y="-3323"/>
            <a:ext cx="268320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tx1"/>
              </a:buClr>
              <a:buSzPct val="80000"/>
              <a:buFontTx/>
              <a:buChar char="•"/>
            </a:pPr>
            <a:endParaRPr lang="zh-CN" altLang="zh-CN" sz="2400">
              <a:solidFill>
                <a:srgbClr val="000066"/>
              </a:solidFill>
            </a:endParaRPr>
          </a:p>
        </p:txBody>
      </p:sp>
      <p:sp>
        <p:nvSpPr>
          <p:cNvPr id="16394" name="Rectangle 23"/>
          <p:cNvSpPr>
            <a:spLocks noChangeArrowheads="1"/>
          </p:cNvSpPr>
          <p:nvPr/>
        </p:nvSpPr>
        <p:spPr bwMode="auto">
          <a:xfrm>
            <a:off x="1524000" y="-3323"/>
            <a:ext cx="268320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tx1"/>
              </a:buClr>
              <a:buSzPct val="80000"/>
              <a:buFontTx/>
              <a:buChar char="•"/>
            </a:pPr>
            <a:endParaRPr lang="zh-CN" altLang="zh-CN" sz="2400">
              <a:solidFill>
                <a:srgbClr val="000066"/>
              </a:solidFill>
            </a:endParaRPr>
          </a:p>
        </p:txBody>
      </p:sp>
      <p:graphicFrame>
        <p:nvGraphicFramePr>
          <p:cNvPr id="11" name="Object 3"/>
          <p:cNvGraphicFramePr>
            <a:graphicFrameLocks noChangeAspect="1"/>
          </p:cNvGraphicFramePr>
          <p:nvPr/>
        </p:nvGraphicFramePr>
        <p:xfrm>
          <a:off x="1604682" y="3907212"/>
          <a:ext cx="3390900" cy="1301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9" name="Document" r:id="rId7" imgW="1773555" imgH="681990" progId="Word.Document.8">
                  <p:embed/>
                </p:oleObj>
              </mc:Choice>
              <mc:Fallback>
                <p:oleObj name="Document" r:id="rId7" imgW="1773555" imgH="681990" progId="Word.Document.8">
                  <p:embed/>
                  <p:pic>
                    <p:nvPicPr>
                      <p:cNvPr id="0" name="图片 123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4682" y="3907212"/>
                        <a:ext cx="3390900" cy="1301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3"/>
          <p:cNvGraphicFramePr>
            <a:graphicFrameLocks noChangeAspect="1"/>
          </p:cNvGraphicFramePr>
          <p:nvPr/>
        </p:nvGraphicFramePr>
        <p:xfrm>
          <a:off x="611188" y="2645701"/>
          <a:ext cx="10856912" cy="2674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60" name="Document" r:id="rId9" imgW="5633085" imgH="1394460" progId="Word.Document.8">
                  <p:embed/>
                </p:oleObj>
              </mc:Choice>
              <mc:Fallback>
                <p:oleObj name="Document" r:id="rId9" imgW="5633085" imgH="1394460" progId="Word.Document.8">
                  <p:embed/>
                  <p:pic>
                    <p:nvPicPr>
                      <p:cNvPr id="0" name="图片 123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2645701"/>
                        <a:ext cx="10856912" cy="2674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410" name="Object 1029"/>
          <p:cNvGraphicFramePr>
            <a:graphicFrameLocks noChangeAspect="1"/>
          </p:cNvGraphicFramePr>
          <p:nvPr/>
        </p:nvGraphicFramePr>
        <p:xfrm>
          <a:off x="1924050" y="9525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80" name="Equation" r:id="rId1" imgW="114300" imgH="177800" progId="Equation.DSMT4">
                  <p:embed/>
                </p:oleObj>
              </mc:Choice>
              <mc:Fallback>
                <p:oleObj name="Equation" r:id="rId1" imgW="114300" imgH="177800" progId="Equation.DSMT4">
                  <p:embed/>
                  <p:pic>
                    <p:nvPicPr>
                      <p:cNvPr id="0" name="图片 133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4050" y="9525"/>
                        <a:ext cx="114300" cy="17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-139700" y="1963738"/>
          <a:ext cx="7324725" cy="314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81" name="Document" r:id="rId3" imgW="4345940" imgH="1874520" progId="Word.Document.8">
                  <p:embed/>
                </p:oleObj>
              </mc:Choice>
              <mc:Fallback>
                <p:oleObj name="Document" r:id="rId3" imgW="4345940" imgH="1874520" progId="Word.Document.8">
                  <p:embed/>
                  <p:pic>
                    <p:nvPicPr>
                      <p:cNvPr id="0" name="图片 133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139700" y="1963738"/>
                        <a:ext cx="7324725" cy="314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4"/>
          <p:cNvGraphicFramePr>
            <a:graphicFrameLocks noChangeAspect="1"/>
          </p:cNvGraphicFramePr>
          <p:nvPr/>
        </p:nvGraphicFramePr>
        <p:xfrm>
          <a:off x="1984375" y="952500"/>
          <a:ext cx="7667625" cy="731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82" name="Document" r:id="rId5" imgW="4174490" imgH="403860" progId="Word.Document.8">
                  <p:embed/>
                </p:oleObj>
              </mc:Choice>
              <mc:Fallback>
                <p:oleObj name="Document" r:id="rId5" imgW="4174490" imgH="403860" progId="Word.Document.8">
                  <p:embed/>
                  <p:pic>
                    <p:nvPicPr>
                      <p:cNvPr id="0" name="图片 133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4375" y="952500"/>
                        <a:ext cx="7667625" cy="731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3" name="Rectangle 26"/>
          <p:cNvSpPr>
            <a:spLocks noChangeArrowheads="1"/>
          </p:cNvSpPr>
          <p:nvPr/>
        </p:nvSpPr>
        <p:spPr bwMode="auto">
          <a:xfrm>
            <a:off x="1524000" y="-3323"/>
            <a:ext cx="268320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tx1"/>
              </a:buClr>
              <a:buSzPct val="80000"/>
              <a:buFontTx/>
              <a:buChar char="•"/>
            </a:pPr>
            <a:endParaRPr lang="zh-CN" altLang="zh-CN" sz="2400">
              <a:solidFill>
                <a:srgbClr val="000066"/>
              </a:solidFill>
            </a:endParaRPr>
          </a:p>
        </p:txBody>
      </p:sp>
      <p:sp>
        <p:nvSpPr>
          <p:cNvPr id="17414" name="Rectangle 28"/>
          <p:cNvSpPr>
            <a:spLocks noChangeArrowheads="1"/>
          </p:cNvSpPr>
          <p:nvPr/>
        </p:nvSpPr>
        <p:spPr bwMode="auto">
          <a:xfrm>
            <a:off x="1524000" y="-3323"/>
            <a:ext cx="268320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tx1"/>
              </a:buClr>
              <a:buSzPct val="80000"/>
              <a:buFontTx/>
              <a:buChar char="•"/>
            </a:pPr>
            <a:endParaRPr lang="zh-CN" altLang="zh-CN" sz="2400">
              <a:solidFill>
                <a:srgbClr val="000066"/>
              </a:solidFill>
            </a:endParaRPr>
          </a:p>
        </p:txBody>
      </p:sp>
      <p:sp>
        <p:nvSpPr>
          <p:cNvPr id="17415" name="Rectangle 17"/>
          <p:cNvSpPr>
            <a:spLocks noChangeArrowheads="1"/>
          </p:cNvSpPr>
          <p:nvPr/>
        </p:nvSpPr>
        <p:spPr bwMode="auto">
          <a:xfrm>
            <a:off x="1524000" y="-3323"/>
            <a:ext cx="268320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tx1"/>
              </a:buClr>
              <a:buSzPct val="80000"/>
              <a:buFontTx/>
              <a:buChar char="•"/>
            </a:pPr>
            <a:endParaRPr lang="zh-CN" altLang="zh-CN" sz="2400">
              <a:solidFill>
                <a:srgbClr val="000066"/>
              </a:solidFill>
            </a:endParaRPr>
          </a:p>
        </p:txBody>
      </p:sp>
      <p:sp>
        <p:nvSpPr>
          <p:cNvPr id="17416" name="Rectangle 19"/>
          <p:cNvSpPr>
            <a:spLocks noChangeArrowheads="1"/>
          </p:cNvSpPr>
          <p:nvPr/>
        </p:nvSpPr>
        <p:spPr bwMode="auto">
          <a:xfrm>
            <a:off x="1524000" y="-3323"/>
            <a:ext cx="268320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tx1"/>
              </a:buClr>
              <a:buSzPct val="80000"/>
              <a:buFontTx/>
              <a:buChar char="•"/>
            </a:pPr>
            <a:endParaRPr lang="zh-CN" altLang="zh-CN" sz="2400">
              <a:solidFill>
                <a:srgbClr val="000066"/>
              </a:solidFill>
            </a:endParaRPr>
          </a:p>
        </p:txBody>
      </p:sp>
      <p:graphicFrame>
        <p:nvGraphicFramePr>
          <p:cNvPr id="10" name="Object 3"/>
          <p:cNvGraphicFramePr>
            <a:graphicFrameLocks noChangeAspect="1"/>
          </p:cNvGraphicFramePr>
          <p:nvPr/>
        </p:nvGraphicFramePr>
        <p:xfrm>
          <a:off x="5514975" y="1984375"/>
          <a:ext cx="7324725" cy="310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83" name="Document" r:id="rId7" imgW="4345940" imgH="1847215" progId="Word.Document.8">
                  <p:embed/>
                </p:oleObj>
              </mc:Choice>
              <mc:Fallback>
                <p:oleObj name="Document" r:id="rId7" imgW="4345940" imgH="1847215" progId="Word.Document.8">
                  <p:embed/>
                  <p:pic>
                    <p:nvPicPr>
                      <p:cNvPr id="0" name="图片 133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14975" y="1984375"/>
                        <a:ext cx="7324725" cy="3105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Rectangle 86"/>
          <p:cNvSpPr/>
          <p:nvPr/>
        </p:nvSpPr>
        <p:spPr>
          <a:xfrm>
            <a:off x="1752600" y="2146300"/>
            <a:ext cx="8470900" cy="13220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25000"/>
              </a:lnSpc>
            </a:pPr>
            <a:r>
              <a:rPr lang="zh-CN" altLang="en-US" sz="3200" b="0" dirty="0">
                <a:latin typeface="微软雅黑" panose="020B0503020204020204" charset="-122"/>
                <a:ea typeface="微软雅黑" panose="020B0503020204020204" charset="-122"/>
                <a:sym typeface="Symbol" panose="05050102010706020507" pitchFamily="18" charset="2"/>
              </a:rPr>
              <a:t>如果外界条件发生了变化</a:t>
            </a:r>
            <a:r>
              <a:rPr lang="zh-CN" altLang="en-US" sz="3200" b="0" dirty="0">
                <a:latin typeface="宋体" panose="02010600030101010101" pitchFamily="2" charset="-122"/>
                <a:ea typeface="微软雅黑" panose="020B0503020204020204" charset="-122"/>
                <a:sym typeface="Symbol" panose="05050102010706020507" pitchFamily="18" charset="2"/>
              </a:rPr>
              <a:t>，</a:t>
            </a:r>
            <a:r>
              <a:rPr lang="zh-CN" altLang="en-US" sz="3200" b="0" dirty="0">
                <a:latin typeface="微软雅黑" panose="020B0503020204020204" charset="-122"/>
                <a:ea typeface="微软雅黑" panose="020B0503020204020204" charset="-122"/>
                <a:sym typeface="Symbol" panose="05050102010706020507" pitchFamily="18" charset="2"/>
              </a:rPr>
              <a:t>则要研究外界条件的变化是否对该指标产生了影响</a:t>
            </a:r>
            <a:r>
              <a:rPr lang="en-US" altLang="zh-CN" sz="3200" b="0" dirty="0">
                <a:latin typeface="微软雅黑" panose="020B0503020204020204" charset="-122"/>
                <a:ea typeface="微软雅黑" panose="020B0503020204020204" charset="-122"/>
                <a:sym typeface="Symbol" panose="05050102010706020507" pitchFamily="18" charset="2"/>
              </a:rPr>
              <a:t>.</a:t>
            </a:r>
            <a:endParaRPr lang="zh-CN" altLang="zh-CN" sz="3200" b="0" dirty="0">
              <a:latin typeface="微软雅黑" panose="020B0503020204020204" charset="-122"/>
              <a:ea typeface="微软雅黑" panose="020B0503020204020204" charset="-122"/>
              <a:sym typeface="Symbol" panose="05050102010706020507" pitchFamily="18" charset="2"/>
            </a:endParaRPr>
          </a:p>
        </p:txBody>
      </p:sp>
      <p:sp>
        <p:nvSpPr>
          <p:cNvPr id="20" name="Rectangle 90"/>
          <p:cNvSpPr>
            <a:spLocks noChangeArrowheads="1"/>
          </p:cNvSpPr>
          <p:nvPr/>
        </p:nvSpPr>
        <p:spPr bwMode="auto">
          <a:xfrm>
            <a:off x="1752600" y="1555751"/>
            <a:ext cx="7126817" cy="706755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Times New Roman" panose="02020603050405020304" pitchFamily="18" charset="0"/>
              </a:rPr>
              <a:t>设研究对象的某指标 </a:t>
            </a:r>
            <a:r>
              <a:rPr kumimoji="0" lang="en-US" altLang="zh-CN" sz="32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Times New Roman" panose="02020603050405020304" pitchFamily="18" charset="0"/>
              </a:rPr>
              <a:t>~</a:t>
            </a:r>
            <a:r>
              <a:rPr kumimoji="0" lang="en-US" altLang="zh-CN" sz="32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kumimoji="0" lang="el-GR" altLang="zh-CN" sz="32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μ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kumimoji="0" lang="el-GR" altLang="zh-CN" sz="32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σ</a:t>
            </a:r>
            <a:r>
              <a:rPr kumimoji="0" lang="en-US" altLang="zh-CN" sz="3200" b="0" i="0" u="none" strike="noStrike" kern="1200" cap="none" spc="0" normalizeH="0" baseline="30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0" lang="en-US" altLang="zh-CN" sz="3200" b="0" i="0" u="none" strike="noStrike" kern="1200" cap="none" spc="0" normalizeH="0" baseline="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Times New Roman" panose="02020603050405020304" pitchFamily="18" charset="0"/>
              </a:rPr>
              <a:t>.</a:t>
            </a:r>
            <a:endParaRPr kumimoji="0" lang="zh-CN" altLang="zh-CN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grpSp>
        <p:nvGrpSpPr>
          <p:cNvPr id="2" name="组合 20"/>
          <p:cNvGrpSpPr/>
          <p:nvPr/>
        </p:nvGrpSpPr>
        <p:grpSpPr>
          <a:xfrm>
            <a:off x="1752600" y="3429000"/>
            <a:ext cx="8219017" cy="708872"/>
            <a:chOff x="700088" y="3394038"/>
            <a:chExt cx="9707992" cy="836475"/>
          </a:xfrm>
        </p:grpSpPr>
        <p:sp>
          <p:nvSpPr>
            <p:cNvPr id="22" name="Rectangle 260"/>
            <p:cNvSpPr>
              <a:spLocks noChangeArrowheads="1"/>
            </p:cNvSpPr>
            <p:nvPr/>
          </p:nvSpPr>
          <p:spPr bwMode="auto">
            <a:xfrm>
              <a:off x="700088" y="3394038"/>
              <a:ext cx="3542680" cy="833977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3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ea"/>
                  <a:ea typeface="+mn-ea"/>
                  <a:cs typeface="Times New Roman" panose="02020603050405020304" pitchFamily="18" charset="0"/>
                </a:rPr>
                <a:t>设变化前指标</a:t>
              </a:r>
              <a:r>
                <a:rPr kumimoji="0" lang="en-US" altLang="zh-CN" sz="3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ea"/>
                  <a:ea typeface="+mn-ea"/>
                  <a:cs typeface="Times New Roman" panose="02020603050405020304" pitchFamily="18" charset="0"/>
                </a:rPr>
                <a:t>     </a:t>
              </a:r>
              <a:endParaRPr kumimoji="0" lang="zh-CN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4350" name="Rectangle 262"/>
            <p:cNvSpPr/>
            <p:nvPr/>
          </p:nvSpPr>
          <p:spPr>
            <a:xfrm>
              <a:off x="4815296" y="3396536"/>
              <a:ext cx="3817694" cy="83397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lnSpc>
                  <a:spcPct val="125000"/>
                </a:lnSpc>
              </a:pPr>
              <a:r>
                <a:rPr lang="zh-CN" altLang="en-US" sz="3200" b="0" dirty="0">
                  <a:latin typeface="微软雅黑" panose="020B0503020204020204" charset="-122"/>
                  <a:ea typeface="微软雅黑" panose="020B0503020204020204" charset="-122"/>
                </a:rPr>
                <a:t>    </a:t>
              </a:r>
              <a:r>
                <a:rPr lang="zh-CN" altLang="en-US" sz="3200" b="0" dirty="0">
                  <a:latin typeface="宋体" panose="02010600030101010101" pitchFamily="2" charset="-122"/>
                  <a:ea typeface="微软雅黑" panose="020B0503020204020204" charset="-122"/>
                </a:rPr>
                <a:t>，</a:t>
              </a:r>
              <a:r>
                <a:rPr lang="zh-CN" altLang="zh-CN" sz="3200" b="0" dirty="0">
                  <a:latin typeface="微软雅黑" panose="020B0503020204020204" charset="-122"/>
                  <a:ea typeface="微软雅黑" panose="020B0503020204020204" charset="-122"/>
                </a:rPr>
                <a:t>变化</a:t>
              </a:r>
              <a:r>
                <a:rPr lang="zh-CN" altLang="en-US" sz="3200" b="0" dirty="0">
                  <a:latin typeface="微软雅黑" panose="020B0503020204020204" charset="-122"/>
                  <a:ea typeface="微软雅黑" panose="020B0503020204020204" charset="-122"/>
                </a:rPr>
                <a:t>后</a:t>
              </a:r>
              <a:r>
                <a:rPr lang="zh-CN" altLang="zh-CN" sz="3200" b="0" dirty="0">
                  <a:latin typeface="微软雅黑" panose="020B0503020204020204" charset="-122"/>
                  <a:ea typeface="微软雅黑" panose="020B0503020204020204" charset="-122"/>
                </a:rPr>
                <a:t>指标</a:t>
              </a:r>
              <a:r>
                <a:rPr lang="en-US" altLang="zh-CN" sz="3200" b="0" dirty="0">
                  <a:latin typeface="微软雅黑" panose="020B0503020204020204" charset="-122"/>
                  <a:ea typeface="微软雅黑" panose="020B0503020204020204" charset="-122"/>
                </a:rPr>
                <a:t> </a:t>
              </a:r>
              <a:endParaRPr lang="zh-CN" altLang="zh-CN" sz="3200" b="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graphicFrame>
          <p:nvGraphicFramePr>
            <p:cNvPr id="14351" name="对象 3"/>
            <p:cNvGraphicFramePr>
              <a:graphicFrameLocks noChangeAspect="1"/>
            </p:cNvGraphicFramePr>
            <p:nvPr/>
          </p:nvGraphicFramePr>
          <p:xfrm>
            <a:off x="3692942" y="3510671"/>
            <a:ext cx="1953038" cy="6776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9" name="" r:id="rId1" imgW="17881600" imgH="6502400" progId="Equation.DSMT4">
                    <p:embed/>
                  </p:oleObj>
                </mc:Choice>
                <mc:Fallback>
                  <p:oleObj name="" r:id="rId1" imgW="17881600" imgH="6502400" progId="Equation.DSMT4">
                    <p:embed/>
                    <p:pic>
                      <p:nvPicPr>
                        <p:cNvPr id="0" name="图片 3078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3692942" y="3510671"/>
                          <a:ext cx="1953038" cy="67765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52" name="对象 4"/>
            <p:cNvGraphicFramePr>
              <a:graphicFrameLocks noChangeAspect="1"/>
            </p:cNvGraphicFramePr>
            <p:nvPr/>
          </p:nvGraphicFramePr>
          <p:xfrm>
            <a:off x="8411289" y="3510671"/>
            <a:ext cx="1996791" cy="6778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0" name="" r:id="rId3" imgW="18288000" imgH="6502400" progId="Equation.DSMT4">
                    <p:embed/>
                  </p:oleObj>
                </mc:Choice>
                <mc:Fallback>
                  <p:oleObj name="" r:id="rId3" imgW="18288000" imgH="6502400" progId="Equation.DSMT4">
                    <p:embed/>
                    <p:pic>
                      <p:nvPicPr>
                        <p:cNvPr id="0" name="图片 3079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8411289" y="3510671"/>
                          <a:ext cx="1996791" cy="67789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组合 25"/>
          <p:cNvGrpSpPr/>
          <p:nvPr/>
        </p:nvGrpSpPr>
        <p:grpSpPr>
          <a:xfrm>
            <a:off x="1752600" y="4091517"/>
            <a:ext cx="8403167" cy="1322070"/>
            <a:chOff x="611560" y="4043970"/>
            <a:chExt cx="9924438" cy="1561341"/>
          </a:xfrm>
        </p:grpSpPr>
        <p:sp>
          <p:nvSpPr>
            <p:cNvPr id="14347" name="Rectangle 266"/>
            <p:cNvSpPr/>
            <p:nvPr/>
          </p:nvSpPr>
          <p:spPr>
            <a:xfrm>
              <a:off x="611560" y="4043970"/>
              <a:ext cx="9924438" cy="156134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lnSpc>
                  <a:spcPct val="125000"/>
                </a:lnSpc>
              </a:pPr>
              <a:r>
                <a:rPr lang="zh-CN" altLang="zh-CN" sz="3200" b="0" dirty="0">
                  <a:latin typeface="微软雅黑" panose="020B0503020204020204" charset="-122"/>
                  <a:ea typeface="微软雅黑" panose="020B0503020204020204" charset="-122"/>
                  <a:sym typeface="Symbol" panose="05050102010706020507" pitchFamily="18" charset="2"/>
                </a:rPr>
                <a:t>若外界条件的变化对指标产生影响</a:t>
              </a:r>
              <a:r>
                <a:rPr lang="zh-CN" altLang="en-US" sz="3200" b="0" dirty="0">
                  <a:latin typeface="宋体" panose="02010600030101010101" pitchFamily="2" charset="-122"/>
                  <a:ea typeface="微软雅黑" panose="020B0503020204020204" charset="-122"/>
                  <a:sym typeface="Symbol" panose="05050102010706020507" pitchFamily="18" charset="2"/>
                </a:rPr>
                <a:t>，</a:t>
              </a:r>
              <a:r>
                <a:rPr lang="zh-CN" altLang="zh-CN" sz="3200" b="0" dirty="0">
                  <a:latin typeface="微软雅黑" panose="020B0503020204020204" charset="-122"/>
                  <a:ea typeface="微软雅黑" panose="020B0503020204020204" charset="-122"/>
                  <a:sym typeface="Symbol" panose="05050102010706020507" pitchFamily="18" charset="2"/>
                </a:rPr>
                <a:t>则应反映在</a:t>
              </a:r>
              <a:r>
                <a:rPr lang="zh-CN" altLang="en-US" sz="3200" b="0" dirty="0">
                  <a:latin typeface="微软雅黑" panose="020B0503020204020204" charset="-122"/>
                  <a:ea typeface="微软雅黑" panose="020B0503020204020204" charset="-122"/>
                  <a:sym typeface="Symbol" panose="05050102010706020507" pitchFamily="18" charset="2"/>
                </a:rPr>
                <a:t>参数                  的改变上</a:t>
              </a:r>
              <a:r>
                <a:rPr lang="en-US" altLang="zh-CN" sz="3200" b="0" dirty="0">
                  <a:latin typeface="微软雅黑" panose="020B0503020204020204" charset="-122"/>
                  <a:ea typeface="微软雅黑" panose="020B0503020204020204" charset="-122"/>
                  <a:sym typeface="Symbol" panose="05050102010706020507" pitchFamily="18" charset="2"/>
                </a:rPr>
                <a:t>.</a:t>
              </a:r>
              <a:endParaRPr lang="zh-CN" altLang="zh-CN" sz="3200" b="0" dirty="0">
                <a:latin typeface="微软雅黑" panose="020B0503020204020204" charset="-122"/>
                <a:ea typeface="微软雅黑" panose="020B0503020204020204" charset="-122"/>
                <a:sym typeface="Symbol" panose="05050102010706020507" pitchFamily="18" charset="2"/>
              </a:endParaRPr>
            </a:p>
          </p:txBody>
        </p:sp>
        <p:graphicFrame>
          <p:nvGraphicFramePr>
            <p:cNvPr id="14348" name="对象 37"/>
            <p:cNvGraphicFramePr>
              <a:graphicFrameLocks noChangeAspect="1"/>
            </p:cNvGraphicFramePr>
            <p:nvPr/>
          </p:nvGraphicFramePr>
          <p:xfrm>
            <a:off x="2189780" y="4905164"/>
            <a:ext cx="2626858" cy="6575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8" name="" r:id="rId5" imgW="24790400" imgH="6502400" progId="Equation.DSMT4">
                    <p:embed/>
                  </p:oleObj>
                </mc:Choice>
                <mc:Fallback>
                  <p:oleObj name="" r:id="rId5" imgW="24790400" imgH="6502400" progId="Equation.DSMT4">
                    <p:embed/>
                    <p:pic>
                      <p:nvPicPr>
                        <p:cNvPr id="0" name="图片 3077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2189780" y="4905164"/>
                          <a:ext cx="2626858" cy="65756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组合 28"/>
          <p:cNvGrpSpPr/>
          <p:nvPr/>
        </p:nvGrpSpPr>
        <p:grpSpPr>
          <a:xfrm>
            <a:off x="1752600" y="5348817"/>
            <a:ext cx="7776633" cy="1096433"/>
            <a:chOff x="-566230" y="5299685"/>
            <a:chExt cx="9186502" cy="1295267"/>
          </a:xfrm>
        </p:grpSpPr>
        <p:sp>
          <p:nvSpPr>
            <p:cNvPr id="30" name="Rectangle 269"/>
            <p:cNvSpPr>
              <a:spLocks noChangeArrowheads="1"/>
            </p:cNvSpPr>
            <p:nvPr/>
          </p:nvSpPr>
          <p:spPr bwMode="auto">
            <a:xfrm>
              <a:off x="-566230" y="5482222"/>
              <a:ext cx="9186502" cy="834922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3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ea"/>
                  <a:ea typeface="+mn-ea"/>
                  <a:cs typeface="Times New Roman" panose="02020603050405020304" pitchFamily="18" charset="0"/>
                </a:rPr>
                <a:t>故有必要求</a:t>
              </a:r>
              <a:r>
                <a:rPr kumimoji="0" lang="en-US" altLang="zh-CN" sz="3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ea"/>
                  <a:ea typeface="+mn-ea"/>
                  <a:cs typeface="Times New Roman" panose="02020603050405020304" pitchFamily="18" charset="0"/>
                </a:rPr>
                <a:t>    </a:t>
              </a:r>
              <a:r>
                <a:rPr kumimoji="0" lang="zh-CN" altLang="zh-CN" sz="3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ea"/>
                  <a:ea typeface="+mn-ea"/>
                  <a:cs typeface="Times New Roman" panose="02020603050405020304" pitchFamily="18" charset="0"/>
                </a:rPr>
                <a:t>        </a:t>
              </a:r>
              <a:r>
                <a:rPr kumimoji="0" lang="en-US" altLang="zh-CN" sz="3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ea"/>
                  <a:ea typeface="+mn-ea"/>
                  <a:cs typeface="Times New Roman" panose="02020603050405020304" pitchFamily="18" charset="0"/>
                </a:rPr>
                <a:t>       </a:t>
              </a:r>
              <a:r>
                <a:rPr kumimoji="0" lang="zh-CN" altLang="zh-CN" sz="3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ea"/>
                  <a:ea typeface="+mn-ea"/>
                  <a:cs typeface="Times New Roman" panose="02020603050405020304" pitchFamily="18" charset="0"/>
                </a:rPr>
                <a:t>的区间估计</a:t>
              </a:r>
              <a:r>
                <a:rPr kumimoji="0" lang="en-US" altLang="zh-CN" sz="3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ea"/>
                  <a:ea typeface="+mn-ea"/>
                  <a:cs typeface="Times New Roman" panose="02020603050405020304" pitchFamily="18" charset="0"/>
                </a:rPr>
                <a:t>.</a:t>
              </a:r>
              <a:endParaRPr kumimoji="0" lang="zh-CN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4346" name="对象 39"/>
            <p:cNvGraphicFramePr>
              <a:graphicFrameLocks noChangeAspect="1"/>
            </p:cNvGraphicFramePr>
            <p:nvPr/>
          </p:nvGraphicFramePr>
          <p:xfrm>
            <a:off x="2042283" y="5299685"/>
            <a:ext cx="2590558" cy="12952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7" name="" r:id="rId7" imgW="660400" imgH="368300" progId="Equation.DSMT4">
                    <p:embed/>
                  </p:oleObj>
                </mc:Choice>
                <mc:Fallback>
                  <p:oleObj name="" r:id="rId7" imgW="660400" imgH="368300" progId="Equation.DSMT4">
                    <p:embed/>
                    <p:pic>
                      <p:nvPicPr>
                        <p:cNvPr id="0" name="图片 3076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2042283" y="5299685"/>
                          <a:ext cx="2590558" cy="129526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1535145" y="702553"/>
          <a:ext cx="7561262" cy="89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11" name="Document" r:id="rId9" imgW="4174490" imgH="498475" progId="Word.Document.8">
                  <p:embed/>
                </p:oleObj>
              </mc:Choice>
              <mc:Fallback>
                <p:oleObj name="Document" r:id="rId9" imgW="4174490" imgH="498475" progId="Word.Document.8">
                  <p:embed/>
                  <p:pic>
                    <p:nvPicPr>
                      <p:cNvPr id="0" name="图片 144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5145" y="702553"/>
                        <a:ext cx="7561262" cy="895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434" name="Object 1029"/>
          <p:cNvGraphicFramePr>
            <a:graphicFrameLocks noChangeAspect="1"/>
          </p:cNvGraphicFramePr>
          <p:nvPr/>
        </p:nvGraphicFramePr>
        <p:xfrm>
          <a:off x="1924050" y="9525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10" name="Equation" r:id="rId1" imgW="114300" imgH="177800" progId="Equation.DSMT4">
                  <p:embed/>
                </p:oleObj>
              </mc:Choice>
              <mc:Fallback>
                <p:oleObj name="Equation" r:id="rId1" imgW="114300" imgH="177800" progId="Equation.DSMT4">
                  <p:embed/>
                  <p:pic>
                    <p:nvPicPr>
                      <p:cNvPr id="0" name="图片 1440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4050" y="9525"/>
                        <a:ext cx="114300" cy="17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6" name="Rectangle 26"/>
          <p:cNvSpPr>
            <a:spLocks noChangeArrowheads="1"/>
          </p:cNvSpPr>
          <p:nvPr/>
        </p:nvSpPr>
        <p:spPr bwMode="auto">
          <a:xfrm>
            <a:off x="1524000" y="-3323"/>
            <a:ext cx="268320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tx1"/>
              </a:buClr>
              <a:buSzPct val="80000"/>
              <a:buFontTx/>
              <a:buChar char="•"/>
            </a:pPr>
            <a:endParaRPr lang="zh-CN" altLang="zh-CN" sz="2400">
              <a:solidFill>
                <a:srgbClr val="000066"/>
              </a:solidFill>
            </a:endParaRPr>
          </a:p>
        </p:txBody>
      </p:sp>
      <p:sp>
        <p:nvSpPr>
          <p:cNvPr id="18437" name="Rectangle 28"/>
          <p:cNvSpPr>
            <a:spLocks noChangeArrowheads="1"/>
          </p:cNvSpPr>
          <p:nvPr/>
        </p:nvSpPr>
        <p:spPr bwMode="auto">
          <a:xfrm>
            <a:off x="1524000" y="-3323"/>
            <a:ext cx="268320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tx1"/>
              </a:buClr>
              <a:buSzPct val="80000"/>
              <a:buFontTx/>
              <a:buChar char="•"/>
            </a:pPr>
            <a:endParaRPr lang="zh-CN" altLang="zh-CN" sz="2400">
              <a:solidFill>
                <a:srgbClr val="000066"/>
              </a:solidFill>
            </a:endParaRPr>
          </a:p>
        </p:txBody>
      </p:sp>
      <p:sp>
        <p:nvSpPr>
          <p:cNvPr id="18438" name="Rectangle 17"/>
          <p:cNvSpPr>
            <a:spLocks noChangeArrowheads="1"/>
          </p:cNvSpPr>
          <p:nvPr/>
        </p:nvSpPr>
        <p:spPr bwMode="auto">
          <a:xfrm>
            <a:off x="1524000" y="-3323"/>
            <a:ext cx="268320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tx1"/>
              </a:buClr>
              <a:buSzPct val="80000"/>
              <a:buFontTx/>
              <a:buChar char="•"/>
            </a:pPr>
            <a:endParaRPr lang="zh-CN" altLang="zh-CN" sz="2400">
              <a:solidFill>
                <a:srgbClr val="000066"/>
              </a:solidFill>
            </a:endParaRPr>
          </a:p>
        </p:txBody>
      </p:sp>
      <p:sp>
        <p:nvSpPr>
          <p:cNvPr id="18439" name="Rectangle 19"/>
          <p:cNvSpPr>
            <a:spLocks noChangeArrowheads="1"/>
          </p:cNvSpPr>
          <p:nvPr/>
        </p:nvSpPr>
        <p:spPr bwMode="auto">
          <a:xfrm>
            <a:off x="1524000" y="-3323"/>
            <a:ext cx="268320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tx1"/>
              </a:buClr>
              <a:buSzPct val="80000"/>
              <a:buFontTx/>
              <a:buChar char="•"/>
            </a:pPr>
            <a:endParaRPr lang="zh-CN" altLang="zh-CN" sz="2400">
              <a:solidFill>
                <a:srgbClr val="000066"/>
              </a:solidFill>
            </a:endParaRPr>
          </a:p>
        </p:txBody>
      </p:sp>
      <p:sp>
        <p:nvSpPr>
          <p:cNvPr id="18440" name="Rectangle 21"/>
          <p:cNvSpPr>
            <a:spLocks noChangeArrowheads="1"/>
          </p:cNvSpPr>
          <p:nvPr/>
        </p:nvSpPr>
        <p:spPr bwMode="auto">
          <a:xfrm>
            <a:off x="1524000" y="-3323"/>
            <a:ext cx="268320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tx1"/>
              </a:buClr>
              <a:buSzPct val="80000"/>
              <a:buFontTx/>
              <a:buChar char="•"/>
            </a:pPr>
            <a:endParaRPr lang="zh-CN" altLang="zh-CN" sz="2400">
              <a:solidFill>
                <a:srgbClr val="000066"/>
              </a:solidFill>
            </a:endParaRPr>
          </a:p>
        </p:txBody>
      </p:sp>
      <p:sp>
        <p:nvSpPr>
          <p:cNvPr id="18441" name="Rectangle 23"/>
          <p:cNvSpPr>
            <a:spLocks noChangeArrowheads="1"/>
          </p:cNvSpPr>
          <p:nvPr/>
        </p:nvSpPr>
        <p:spPr bwMode="auto">
          <a:xfrm>
            <a:off x="1524000" y="-3323"/>
            <a:ext cx="268320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tx1"/>
              </a:buClr>
              <a:buSzPct val="80000"/>
              <a:buFontTx/>
              <a:buChar char="•"/>
            </a:pPr>
            <a:endParaRPr lang="zh-CN" altLang="zh-CN" sz="2400">
              <a:solidFill>
                <a:srgbClr val="000066"/>
              </a:solidFill>
            </a:endParaRPr>
          </a:p>
        </p:txBody>
      </p:sp>
      <p:graphicFrame>
        <p:nvGraphicFramePr>
          <p:cNvPr id="3" name="Object 5"/>
          <p:cNvGraphicFramePr>
            <a:graphicFrameLocks noChangeAspect="1"/>
          </p:cNvGraphicFramePr>
          <p:nvPr/>
        </p:nvGraphicFramePr>
        <p:xfrm>
          <a:off x="600075" y="1408113"/>
          <a:ext cx="8147050" cy="73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12" name="Document" r:id="rId3" imgW="4174490" imgH="385445" progId="Word.Document.8">
                  <p:embed/>
                </p:oleObj>
              </mc:Choice>
              <mc:Fallback>
                <p:oleObj name="Document" r:id="rId3" imgW="4174490" imgH="385445" progId="Word.Document.8">
                  <p:embed/>
                  <p:pic>
                    <p:nvPicPr>
                      <p:cNvPr id="0" name="图片 144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075" y="1408113"/>
                        <a:ext cx="8147050" cy="739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6"/>
          <p:cNvGraphicFramePr>
            <a:graphicFrameLocks noChangeAspect="1"/>
          </p:cNvGraphicFramePr>
          <p:nvPr/>
        </p:nvGraphicFramePr>
        <p:xfrm>
          <a:off x="600075" y="2152650"/>
          <a:ext cx="10793413" cy="2681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13" name="Document" r:id="rId5" imgW="5636260" imgH="1406525" progId="Word.Document.8">
                  <p:embed/>
                </p:oleObj>
              </mc:Choice>
              <mc:Fallback>
                <p:oleObj name="Document" r:id="rId5" imgW="5636260" imgH="1406525" progId="Word.Document.8">
                  <p:embed/>
                  <p:pic>
                    <p:nvPicPr>
                      <p:cNvPr id="0" name="图片 144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075" y="2152650"/>
                        <a:ext cx="10793413" cy="2681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组合 5"/>
          <p:cNvGrpSpPr/>
          <p:nvPr/>
        </p:nvGrpSpPr>
        <p:grpSpPr>
          <a:xfrm>
            <a:off x="1390015" y="4661535"/>
            <a:ext cx="3533140" cy="1742440"/>
            <a:chOff x="2325" y="2780"/>
            <a:chExt cx="5564" cy="2744"/>
          </a:xfrm>
        </p:grpSpPr>
        <p:sp>
          <p:nvSpPr>
            <p:cNvPr id="7" name="Rectangle 110"/>
            <p:cNvSpPr>
              <a:spLocks noChangeArrowheads="1"/>
            </p:cNvSpPr>
            <p:nvPr/>
          </p:nvSpPr>
          <p:spPr bwMode="auto">
            <a:xfrm>
              <a:off x="2325" y="2780"/>
              <a:ext cx="4085" cy="873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>
              <a:spAutoFit/>
            </a:bodyPr>
            <a:p>
              <a:pPr marL="0" marR="0" lvl="0" indent="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ea"/>
                  <a:ea typeface="+mn-ea"/>
                  <a:cs typeface="Times New Roman" panose="02020603050405020304" pitchFamily="18" charset="0"/>
                </a:rPr>
                <a:t>选取枢轴变量</a:t>
              </a: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8" name="对象 7"/>
            <p:cNvGraphicFramePr>
              <a:graphicFrameLocks noChangeAspect="1"/>
            </p:cNvGraphicFramePr>
            <p:nvPr/>
          </p:nvGraphicFramePr>
          <p:xfrm>
            <a:off x="6075" y="4000"/>
            <a:ext cx="1815" cy="6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" name="" r:id="rId7" imgW="558800" imgH="190500" progId="Equation.DSMT4">
                    <p:embed/>
                  </p:oleObj>
                </mc:Choice>
                <mc:Fallback>
                  <p:oleObj name="" r:id="rId7" imgW="558800" imgH="190500" progId="Equation.DSMT4">
                    <p:embed/>
                    <p:pic>
                      <p:nvPicPr>
                        <p:cNvPr id="0" name="图片 3085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6075" y="4000"/>
                          <a:ext cx="1815" cy="63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" name="对象 9"/>
            <p:cNvGraphicFramePr>
              <a:graphicFrameLocks noChangeAspect="1"/>
            </p:cNvGraphicFramePr>
            <p:nvPr/>
          </p:nvGraphicFramePr>
          <p:xfrm>
            <a:off x="2550" y="3668"/>
            <a:ext cx="3550" cy="18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" name="" r:id="rId9" imgW="1714500" imgH="850900" progId="Equation.DSMT4">
                    <p:embed/>
                  </p:oleObj>
                </mc:Choice>
                <mc:Fallback>
                  <p:oleObj name="" r:id="rId9" imgW="1714500" imgH="850900" progId="Equation.DSMT4">
                    <p:embed/>
                    <p:pic>
                      <p:nvPicPr>
                        <p:cNvPr id="0" name="图片 3086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2550" y="3668"/>
                          <a:ext cx="3550" cy="185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458" name="Object 1029"/>
          <p:cNvGraphicFramePr>
            <a:graphicFrameLocks noChangeAspect="1"/>
          </p:cNvGraphicFramePr>
          <p:nvPr/>
        </p:nvGraphicFramePr>
        <p:xfrm>
          <a:off x="1924050" y="9525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51" name="Equation" r:id="rId1" imgW="114300" imgH="177800" progId="Equation.DSMT4">
                  <p:embed/>
                </p:oleObj>
              </mc:Choice>
              <mc:Fallback>
                <p:oleObj name="Equation" r:id="rId1" imgW="114300" imgH="177800" progId="Equation.DSMT4">
                  <p:embed/>
                  <p:pic>
                    <p:nvPicPr>
                      <p:cNvPr id="0" name="图片 154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4050" y="9525"/>
                        <a:ext cx="114300" cy="17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831850" y="890588"/>
          <a:ext cx="8075613" cy="909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52" name="Document" r:id="rId3" imgW="4192905" imgH="476885" progId="Word.Document.8">
                  <p:embed/>
                </p:oleObj>
              </mc:Choice>
              <mc:Fallback>
                <p:oleObj name="Document" r:id="rId3" imgW="4192905" imgH="476885" progId="Word.Document.8">
                  <p:embed/>
                  <p:pic>
                    <p:nvPicPr>
                      <p:cNvPr id="0" name="图片 154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1850" y="890588"/>
                        <a:ext cx="8075613" cy="909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0" name="Rectangle 26"/>
          <p:cNvSpPr>
            <a:spLocks noChangeArrowheads="1"/>
          </p:cNvSpPr>
          <p:nvPr/>
        </p:nvSpPr>
        <p:spPr bwMode="auto">
          <a:xfrm>
            <a:off x="1524000" y="-3323"/>
            <a:ext cx="268320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tx1"/>
              </a:buClr>
              <a:buSzPct val="80000"/>
              <a:buFontTx/>
              <a:buChar char="•"/>
            </a:pPr>
            <a:endParaRPr lang="zh-CN" altLang="zh-CN" sz="2400">
              <a:solidFill>
                <a:srgbClr val="000066"/>
              </a:solidFill>
            </a:endParaRPr>
          </a:p>
        </p:txBody>
      </p:sp>
      <p:sp>
        <p:nvSpPr>
          <p:cNvPr id="19461" name="Rectangle 28"/>
          <p:cNvSpPr>
            <a:spLocks noChangeArrowheads="1"/>
          </p:cNvSpPr>
          <p:nvPr/>
        </p:nvSpPr>
        <p:spPr bwMode="auto">
          <a:xfrm>
            <a:off x="1524000" y="-3323"/>
            <a:ext cx="268320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tx1"/>
              </a:buClr>
              <a:buSzPct val="80000"/>
              <a:buFontTx/>
              <a:buChar char="•"/>
            </a:pPr>
            <a:endParaRPr lang="zh-CN" altLang="zh-CN" sz="2400">
              <a:solidFill>
                <a:srgbClr val="000066"/>
              </a:solidFill>
            </a:endParaRPr>
          </a:p>
        </p:txBody>
      </p:sp>
      <p:sp>
        <p:nvSpPr>
          <p:cNvPr id="19462" name="Rectangle 17"/>
          <p:cNvSpPr>
            <a:spLocks noChangeArrowheads="1"/>
          </p:cNvSpPr>
          <p:nvPr/>
        </p:nvSpPr>
        <p:spPr bwMode="auto">
          <a:xfrm>
            <a:off x="1524000" y="-3323"/>
            <a:ext cx="268320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tx1"/>
              </a:buClr>
              <a:buSzPct val="80000"/>
              <a:buFontTx/>
              <a:buChar char="•"/>
            </a:pPr>
            <a:endParaRPr lang="zh-CN" altLang="zh-CN" sz="2400">
              <a:solidFill>
                <a:srgbClr val="000066"/>
              </a:solidFill>
            </a:endParaRPr>
          </a:p>
        </p:txBody>
      </p:sp>
      <p:sp>
        <p:nvSpPr>
          <p:cNvPr id="19463" name="Rectangle 19"/>
          <p:cNvSpPr>
            <a:spLocks noChangeArrowheads="1"/>
          </p:cNvSpPr>
          <p:nvPr/>
        </p:nvSpPr>
        <p:spPr bwMode="auto">
          <a:xfrm>
            <a:off x="1524000" y="-3323"/>
            <a:ext cx="268320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tx1"/>
              </a:buClr>
              <a:buSzPct val="80000"/>
              <a:buFontTx/>
              <a:buChar char="•"/>
            </a:pPr>
            <a:endParaRPr lang="zh-CN" altLang="zh-CN" sz="2400">
              <a:solidFill>
                <a:srgbClr val="000066"/>
              </a:solidFill>
            </a:endParaRPr>
          </a:p>
        </p:txBody>
      </p:sp>
      <p:sp>
        <p:nvSpPr>
          <p:cNvPr id="19464" name="Rectangle 21"/>
          <p:cNvSpPr>
            <a:spLocks noChangeArrowheads="1"/>
          </p:cNvSpPr>
          <p:nvPr/>
        </p:nvSpPr>
        <p:spPr bwMode="auto">
          <a:xfrm>
            <a:off x="1524000" y="-3323"/>
            <a:ext cx="268320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tx1"/>
              </a:buClr>
              <a:buSzPct val="80000"/>
              <a:buFontTx/>
              <a:buChar char="•"/>
            </a:pPr>
            <a:endParaRPr lang="zh-CN" altLang="zh-CN" sz="2400">
              <a:solidFill>
                <a:srgbClr val="000066"/>
              </a:solidFill>
            </a:endParaRPr>
          </a:p>
        </p:txBody>
      </p:sp>
      <p:sp>
        <p:nvSpPr>
          <p:cNvPr id="19465" name="Rectangle 23"/>
          <p:cNvSpPr>
            <a:spLocks noChangeArrowheads="1"/>
          </p:cNvSpPr>
          <p:nvPr/>
        </p:nvSpPr>
        <p:spPr bwMode="auto">
          <a:xfrm>
            <a:off x="1524000" y="-3323"/>
            <a:ext cx="268320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tx1"/>
              </a:buClr>
              <a:buSzPct val="80000"/>
              <a:buFontTx/>
              <a:buChar char="•"/>
            </a:pPr>
            <a:endParaRPr lang="zh-CN" altLang="zh-CN" sz="2400">
              <a:solidFill>
                <a:srgbClr val="000066"/>
              </a:solidFill>
            </a:endParaRPr>
          </a:p>
        </p:txBody>
      </p:sp>
      <p:graphicFrame>
        <p:nvGraphicFramePr>
          <p:cNvPr id="6" name="Object 7"/>
          <p:cNvGraphicFramePr>
            <a:graphicFrameLocks noChangeAspect="1"/>
          </p:cNvGraphicFramePr>
          <p:nvPr/>
        </p:nvGraphicFramePr>
        <p:xfrm>
          <a:off x="871538" y="3084932"/>
          <a:ext cx="8128000" cy="1101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53" name="Document" r:id="rId5" imgW="4192905" imgH="572135" progId="Word.Document.8">
                  <p:embed/>
                </p:oleObj>
              </mc:Choice>
              <mc:Fallback>
                <p:oleObj name="Document" r:id="rId5" imgW="4192905" imgH="572135" progId="Word.Document.8">
                  <p:embed/>
                  <p:pic>
                    <p:nvPicPr>
                      <p:cNvPr id="0" name="图片 154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1538" y="3084932"/>
                        <a:ext cx="8128000" cy="1101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8"/>
          <p:cNvGraphicFramePr>
            <a:graphicFrameLocks noChangeAspect="1"/>
          </p:cNvGraphicFramePr>
          <p:nvPr/>
        </p:nvGraphicFramePr>
        <p:xfrm>
          <a:off x="1391695" y="3708904"/>
          <a:ext cx="8128000" cy="187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54" name="Document" r:id="rId7" imgW="5600700" imgH="1320800" progId="Word.Document.8">
                  <p:embed/>
                </p:oleObj>
              </mc:Choice>
              <mc:Fallback>
                <p:oleObj name="Document" r:id="rId7" imgW="5600700" imgH="1320800" progId="Word.Document.8">
                  <p:embed/>
                  <p:pic>
                    <p:nvPicPr>
                      <p:cNvPr id="0" name="图片 154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1695" y="3708904"/>
                        <a:ext cx="8128000" cy="187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3"/>
          <p:cNvGraphicFramePr>
            <a:graphicFrameLocks noChangeAspect="1"/>
          </p:cNvGraphicFramePr>
          <p:nvPr/>
        </p:nvGraphicFramePr>
        <p:xfrm>
          <a:off x="788988" y="1465263"/>
          <a:ext cx="10193337" cy="181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55" name="Document" r:id="rId9" imgW="5327650" imgH="954405" progId="Word.Document.8">
                  <p:embed/>
                </p:oleObj>
              </mc:Choice>
              <mc:Fallback>
                <p:oleObj name="Document" r:id="rId9" imgW="5327650" imgH="954405" progId="Word.Document.8">
                  <p:embed/>
                  <p:pic>
                    <p:nvPicPr>
                      <p:cNvPr id="0" name="图片 154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8988" y="1465263"/>
                        <a:ext cx="10193337" cy="1819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1"/>
          <p:cNvGrpSpPr/>
          <p:nvPr/>
        </p:nvGrpSpPr>
        <p:grpSpPr>
          <a:xfrm>
            <a:off x="6128385" y="228600"/>
            <a:ext cx="4501515" cy="1839595"/>
            <a:chOff x="2718" y="3030"/>
            <a:chExt cx="7089" cy="2897"/>
          </a:xfrm>
        </p:grpSpPr>
        <p:sp>
          <p:nvSpPr>
            <p:cNvPr id="18" name="Rectangle 110"/>
            <p:cNvSpPr>
              <a:spLocks noChangeArrowheads="1"/>
            </p:cNvSpPr>
            <p:nvPr/>
          </p:nvSpPr>
          <p:spPr bwMode="auto">
            <a:xfrm>
              <a:off x="2718" y="3030"/>
              <a:ext cx="4085" cy="873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>
              <a:spAutoFit/>
            </a:bodyPr>
            <a:p>
              <a:pPr marL="0" marR="0" lvl="0" indent="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ea"/>
                  <a:ea typeface="+mn-ea"/>
                  <a:cs typeface="Times New Roman" panose="02020603050405020304" pitchFamily="18" charset="0"/>
                </a:rPr>
                <a:t>选取枢轴变量</a:t>
              </a: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9" name="对象 18"/>
            <p:cNvGraphicFramePr>
              <a:graphicFrameLocks noChangeAspect="1"/>
            </p:cNvGraphicFramePr>
            <p:nvPr/>
          </p:nvGraphicFramePr>
          <p:xfrm>
            <a:off x="7223" y="4420"/>
            <a:ext cx="2585" cy="6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9" name="" r:id="rId11" imgW="1181100" imgH="215900" progId="Equation.DSMT4">
                    <p:embed/>
                  </p:oleObj>
                </mc:Choice>
                <mc:Fallback>
                  <p:oleObj name="" r:id="rId11" imgW="1181100" imgH="215900" progId="Equation.DSMT4">
                    <p:embed/>
                    <p:pic>
                      <p:nvPicPr>
                        <p:cNvPr id="0" name="图片 3098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7223" y="4420"/>
                          <a:ext cx="2585" cy="68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" name="对象 19"/>
            <p:cNvGraphicFramePr>
              <a:graphicFrameLocks noChangeAspect="1"/>
            </p:cNvGraphicFramePr>
            <p:nvPr/>
          </p:nvGraphicFramePr>
          <p:xfrm>
            <a:off x="3545" y="4073"/>
            <a:ext cx="3550" cy="18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0" name="" r:id="rId13" imgW="1714500" imgH="850900" progId="Equation.DSMT4">
                    <p:embed/>
                  </p:oleObj>
                </mc:Choice>
                <mc:Fallback>
                  <p:oleObj name="" r:id="rId13" imgW="1714500" imgH="850900" progId="Equation.DSMT4">
                    <p:embed/>
                    <p:pic>
                      <p:nvPicPr>
                        <p:cNvPr id="0" name="图片 3099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3545" y="4073"/>
                          <a:ext cx="3550" cy="185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组合 2"/>
          <p:cNvGrpSpPr/>
          <p:nvPr/>
        </p:nvGrpSpPr>
        <p:grpSpPr>
          <a:xfrm>
            <a:off x="988695" y="5143500"/>
            <a:ext cx="4175125" cy="1379220"/>
            <a:chOff x="2948" y="4900"/>
            <a:chExt cx="6575" cy="2172"/>
          </a:xfrm>
        </p:grpSpPr>
        <p:sp>
          <p:nvSpPr>
            <p:cNvPr id="17" name="Rectangle 110"/>
            <p:cNvSpPr>
              <a:spLocks noChangeArrowheads="1"/>
            </p:cNvSpPr>
            <p:nvPr/>
          </p:nvSpPr>
          <p:spPr bwMode="auto">
            <a:xfrm>
              <a:off x="2948" y="4900"/>
              <a:ext cx="4085" cy="873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>
              <a:spAutoFit/>
            </a:bodyPr>
            <a:p>
              <a:pPr marL="0" marR="0" lvl="0" indent="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ea"/>
                  <a:ea typeface="+mn-ea"/>
                  <a:cs typeface="Times New Roman" panose="02020603050405020304" pitchFamily="18" charset="0"/>
                </a:rPr>
                <a:t>选取枢轴变量</a:t>
              </a: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5" name="对象 4"/>
            <p:cNvGraphicFramePr>
              <a:graphicFrameLocks noChangeAspect="1"/>
            </p:cNvGraphicFramePr>
            <p:nvPr/>
          </p:nvGraphicFramePr>
          <p:xfrm>
            <a:off x="5428" y="5818"/>
            <a:ext cx="1532" cy="12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1" name="" r:id="rId15" imgW="673100" imgH="546100" progId="Equation.DSMT4">
                    <p:embed/>
                  </p:oleObj>
                </mc:Choice>
                <mc:Fallback>
                  <p:oleObj name="" r:id="rId15" imgW="673100" imgH="546100" progId="Equation.DSMT4">
                    <p:embed/>
                    <p:pic>
                      <p:nvPicPr>
                        <p:cNvPr id="0" name="图片 3110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5428" y="5818"/>
                          <a:ext cx="1532" cy="125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" name="对象 24"/>
            <p:cNvGraphicFramePr>
              <a:graphicFrameLocks noChangeAspect="1"/>
            </p:cNvGraphicFramePr>
            <p:nvPr/>
          </p:nvGraphicFramePr>
          <p:xfrm>
            <a:off x="6975" y="6160"/>
            <a:ext cx="2548" cy="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6" name="" r:id="rId17" imgW="914400" imgH="190500" progId="Equation.DSMT4">
                    <p:embed/>
                  </p:oleObj>
                </mc:Choice>
                <mc:Fallback>
                  <p:oleObj name="" r:id="rId17" imgW="914400" imgH="190500" progId="Equation.DSMT4">
                    <p:embed/>
                    <p:pic>
                      <p:nvPicPr>
                        <p:cNvPr id="0" name="图片 3115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6975" y="6160"/>
                          <a:ext cx="2548" cy="6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" name="组合 81"/>
          <p:cNvGrpSpPr/>
          <p:nvPr/>
        </p:nvGrpSpPr>
        <p:grpSpPr>
          <a:xfrm>
            <a:off x="1807633" y="1587500"/>
            <a:ext cx="9834245" cy="829945"/>
            <a:chOff x="215516" y="1211268"/>
            <a:chExt cx="9656057" cy="815015"/>
          </a:xfrm>
        </p:grpSpPr>
        <p:sp>
          <p:nvSpPr>
            <p:cNvPr id="83" name="Rectangle 110"/>
            <p:cNvSpPr>
              <a:spLocks noChangeArrowheads="1"/>
            </p:cNvSpPr>
            <p:nvPr/>
          </p:nvSpPr>
          <p:spPr bwMode="auto">
            <a:xfrm>
              <a:off x="215516" y="1211268"/>
              <a:ext cx="9656057" cy="815015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+mn-ea"/>
                  <a:cs typeface="Times New Roman" panose="02020603050405020304" pitchFamily="18" charset="0"/>
                </a:rPr>
                <a:t>设                                    是未知参数 </a:t>
              </a:r>
              <a:r>
                <a:rPr kumimoji="0" lang="el-GR" altLang="zh-CN" sz="3200" b="0" i="1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+mn-ea"/>
                  <a:cs typeface="Times New Roman" panose="02020603050405020304" pitchFamily="18" charset="0"/>
                </a:rPr>
                <a:t>θ</a:t>
              </a:r>
              <a:r>
                <a:rPr kumimoji="0" lang="en-US" altLang="zh-CN" sz="3200" b="0" i="1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+mn-ea"/>
                  <a:cs typeface="Times New Roman" panose="02020603050405020304" pitchFamily="18" charset="0"/>
                </a:rPr>
                <a:t> </a:t>
              </a:r>
              <a:r>
                <a:rPr kumimoji="0" lang="zh-CN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+mn-ea"/>
                  <a:cs typeface="Times New Roman" panose="02020603050405020304" pitchFamily="18" charset="0"/>
                </a:rPr>
                <a:t>的估计量</a:t>
              </a:r>
              <a:r>
                <a:rPr kumimoji="0" lang="en-US" altLang="zh-CN" sz="3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+mn-ea"/>
                  <a:cs typeface="Times New Roman" panose="02020603050405020304" pitchFamily="18" charset="0"/>
                </a:rPr>
                <a:t>.</a:t>
              </a:r>
              <a:endPara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0243" name="Object 20"/>
            <p:cNvGraphicFramePr>
              <a:graphicFrameLocks noChangeAspect="1"/>
            </p:cNvGraphicFramePr>
            <p:nvPr/>
          </p:nvGraphicFramePr>
          <p:xfrm>
            <a:off x="797071" y="1300223"/>
            <a:ext cx="3832561" cy="7000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1" name="" r:id="rId1" imgW="1841500" imgH="215900" progId="Equation.DSMT4">
                    <p:embed/>
                  </p:oleObj>
                </mc:Choice>
                <mc:Fallback>
                  <p:oleObj name="" r:id="rId1" imgW="1841500" imgH="215900" progId="Equation.DSMT4">
                    <p:embed/>
                    <p:pic>
                      <p:nvPicPr>
                        <p:cNvPr id="0" name="图片 3090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797071" y="1300223"/>
                          <a:ext cx="3832561" cy="70008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5" name="Rectangle 110"/>
          <p:cNvSpPr>
            <a:spLocks noChangeArrowheads="1"/>
          </p:cNvSpPr>
          <p:nvPr/>
        </p:nvSpPr>
        <p:spPr bwMode="auto">
          <a:xfrm>
            <a:off x="1727200" y="3591984"/>
            <a:ext cx="6032500" cy="831215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lIns="93122" tIns="46561" rIns="93122" bIns="4656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Times New Roman" panose="02020603050405020304" pitchFamily="18" charset="0"/>
              </a:rPr>
              <a:t> 3) 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Times New Roman" panose="02020603050405020304" pitchFamily="18" charset="0"/>
              </a:rPr>
              <a:t>未知参数</a:t>
            </a:r>
            <a:r>
              <a:rPr kumimoji="0" lang="el-GR" altLang="zh-CN" sz="32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Times New Roman" panose="02020603050405020304" pitchFamily="18" charset="0"/>
              </a:rPr>
              <a:t>θ</a:t>
            </a:r>
            <a:r>
              <a:rPr kumimoji="0" lang="en-US" altLang="zh-CN" sz="32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Times New Roman" panose="02020603050405020304" pitchFamily="18" charset="0"/>
              </a:rPr>
              <a:t>落在什么范围内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Times New Roman" panose="02020603050405020304" pitchFamily="18" charset="0"/>
              </a:rPr>
              <a:t>?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057" name="WordArt 117"/>
          <p:cNvSpPr>
            <a:spLocks noTextEdit="1"/>
          </p:cNvSpPr>
          <p:nvPr/>
        </p:nvSpPr>
        <p:spPr>
          <a:xfrm>
            <a:off x="4040717" y="978112"/>
            <a:ext cx="3702049" cy="450849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normAutofit fontScale="70000"/>
          </a:bodyPr>
          <a:p>
            <a:pPr algn="ctr"/>
            <a:r>
              <a:rPr lang="zh-CN" altLang="en-US" sz="3200" b="1">
                <a:solidFill>
                  <a:srgbClr val="0000FF"/>
                </a:solidFill>
                <a:latin typeface="+mn-ea"/>
                <a:ea typeface="+mn-ea"/>
              </a:rPr>
              <a:t>点估计方法的局限</a:t>
            </a:r>
            <a:endParaRPr lang="zh-CN" altLang="en-US" sz="3200" b="1">
              <a:solidFill>
                <a:srgbClr val="0000FF"/>
              </a:solidFill>
              <a:latin typeface="+mn-ea"/>
              <a:ea typeface="+mn-ea"/>
            </a:endParaRPr>
          </a:p>
        </p:txBody>
      </p:sp>
      <p:grpSp>
        <p:nvGrpSpPr>
          <p:cNvPr id="4" name="组合 86"/>
          <p:cNvGrpSpPr/>
          <p:nvPr/>
        </p:nvGrpSpPr>
        <p:grpSpPr>
          <a:xfrm>
            <a:off x="1807633" y="2250017"/>
            <a:ext cx="6271684" cy="829945"/>
            <a:chOff x="215517" y="1211268"/>
            <a:chExt cx="6156463" cy="813462"/>
          </a:xfrm>
        </p:grpSpPr>
        <p:sp>
          <p:nvSpPr>
            <p:cNvPr id="88" name="Rectangle 110"/>
            <p:cNvSpPr>
              <a:spLocks noChangeArrowheads="1"/>
            </p:cNvSpPr>
            <p:nvPr/>
          </p:nvSpPr>
          <p:spPr bwMode="auto">
            <a:xfrm>
              <a:off x="215517" y="1211268"/>
              <a:ext cx="6156463" cy="813462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+mn-ea"/>
                  <a:cs typeface="Times New Roman" panose="02020603050405020304" pitchFamily="18" charset="0"/>
                </a:rPr>
                <a:t>1) </a:t>
              </a:r>
              <a:r>
                <a:rPr kumimoji="0" lang="zh-CN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+mn-ea"/>
                  <a:cs typeface="Times New Roman" panose="02020603050405020304" pitchFamily="18" charset="0"/>
                </a:rPr>
                <a:t>用   估计</a:t>
              </a:r>
              <a:r>
                <a:rPr kumimoji="0" lang="el-GR" altLang="zh-CN" sz="3200" b="0" i="1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+mn-ea"/>
                  <a:cs typeface="Times New Roman" panose="02020603050405020304" pitchFamily="18" charset="0"/>
                </a:rPr>
                <a:t>θ</a:t>
              </a:r>
              <a:r>
                <a:rPr kumimoji="0" lang="zh-CN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，</a:t>
              </a:r>
              <a:r>
                <a:rPr kumimoji="0" lang="zh-CN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+mn-ea"/>
                  <a:cs typeface="Times New Roman" panose="02020603050405020304" pitchFamily="18" charset="0"/>
                </a:rPr>
                <a:t>有多高的精度</a:t>
              </a:r>
              <a:r>
                <a:rPr kumimoji="0" lang="en-US" altLang="zh-CN" sz="3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+mn-ea"/>
                  <a:cs typeface="Times New Roman" panose="02020603050405020304" pitchFamily="18" charset="0"/>
                </a:rPr>
                <a:t>?</a:t>
              </a:r>
              <a:endPara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0248" name="Object 18"/>
            <p:cNvGraphicFramePr>
              <a:graphicFrameLocks noChangeAspect="1"/>
            </p:cNvGraphicFramePr>
            <p:nvPr/>
          </p:nvGraphicFramePr>
          <p:xfrm>
            <a:off x="1079684" y="1333544"/>
            <a:ext cx="390511" cy="6359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7" name="" r:id="rId3" imgW="63500" imgH="203200" progId="Equation.DSMT4">
                    <p:embed/>
                  </p:oleObj>
                </mc:Choice>
                <mc:Fallback>
                  <p:oleObj name="" r:id="rId3" imgW="63500" imgH="203200" progId="Equation.DSMT4">
                    <p:embed/>
                    <p:pic>
                      <p:nvPicPr>
                        <p:cNvPr id="0" name="图片 3086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079684" y="1333544"/>
                          <a:ext cx="390511" cy="63593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组合 89"/>
          <p:cNvGrpSpPr/>
          <p:nvPr/>
        </p:nvGrpSpPr>
        <p:grpSpPr>
          <a:xfrm>
            <a:off x="1807633" y="2923117"/>
            <a:ext cx="6271684" cy="829945"/>
            <a:chOff x="215517" y="1211268"/>
            <a:chExt cx="6156463" cy="813462"/>
          </a:xfrm>
        </p:grpSpPr>
        <p:sp>
          <p:nvSpPr>
            <p:cNvPr id="91" name="Rectangle 110"/>
            <p:cNvSpPr>
              <a:spLocks noChangeArrowheads="1"/>
            </p:cNvSpPr>
            <p:nvPr/>
          </p:nvSpPr>
          <p:spPr bwMode="auto">
            <a:xfrm>
              <a:off x="215517" y="1211268"/>
              <a:ext cx="6156463" cy="813462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+mn-ea"/>
                  <a:cs typeface="Times New Roman" panose="02020603050405020304" pitchFamily="18" charset="0"/>
                </a:rPr>
                <a:t>2) </a:t>
              </a:r>
              <a:r>
                <a:rPr kumimoji="0" lang="zh-CN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+mn-ea"/>
                  <a:cs typeface="Times New Roman" panose="02020603050405020304" pitchFamily="18" charset="0"/>
                </a:rPr>
                <a:t>用   估计</a:t>
              </a:r>
              <a:r>
                <a:rPr kumimoji="0" lang="el-GR" altLang="zh-CN" sz="3200" b="0" i="1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+mn-ea"/>
                  <a:cs typeface="Times New Roman" panose="02020603050405020304" pitchFamily="18" charset="0"/>
                </a:rPr>
                <a:t>θ</a:t>
              </a:r>
              <a:r>
                <a:rPr kumimoji="0" lang="en-US" altLang="zh-CN" sz="3200" b="0" i="1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+mn-ea"/>
                  <a:cs typeface="Times New Roman" panose="02020603050405020304" pitchFamily="18" charset="0"/>
                </a:rPr>
                <a:t> </a:t>
              </a:r>
              <a:r>
                <a:rPr kumimoji="0" lang="zh-CN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，</a:t>
              </a:r>
              <a:r>
                <a:rPr kumimoji="0" lang="zh-CN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+mn-ea"/>
                  <a:cs typeface="Times New Roman" panose="02020603050405020304" pitchFamily="18" charset="0"/>
                </a:rPr>
                <a:t>有多高的可信度</a:t>
              </a:r>
              <a:r>
                <a:rPr kumimoji="0" lang="en-US" altLang="zh-CN" sz="3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+mn-ea"/>
                  <a:cs typeface="Times New Roman" panose="02020603050405020304" pitchFamily="18" charset="0"/>
                </a:rPr>
                <a:t>?</a:t>
              </a:r>
              <a:endPara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0251" name="对象 23"/>
            <p:cNvGraphicFramePr>
              <a:graphicFrameLocks noChangeAspect="1"/>
            </p:cNvGraphicFramePr>
            <p:nvPr/>
          </p:nvGraphicFramePr>
          <p:xfrm>
            <a:off x="1079684" y="1333544"/>
            <a:ext cx="390511" cy="6359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8" name="" r:id="rId5" imgW="63500" imgH="203200" progId="Equation.DSMT4">
                    <p:embed/>
                  </p:oleObj>
                </mc:Choice>
                <mc:Fallback>
                  <p:oleObj name="" r:id="rId5" imgW="63500" imgH="203200" progId="Equation.DSMT4">
                    <p:embed/>
                    <p:pic>
                      <p:nvPicPr>
                        <p:cNvPr id="0" name="图片 3087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079684" y="1333544"/>
                          <a:ext cx="390511" cy="63593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3" name="Text Box 10"/>
          <p:cNvSpPr txBox="1"/>
          <p:nvPr/>
        </p:nvSpPr>
        <p:spPr>
          <a:xfrm>
            <a:off x="1881717" y="5247217"/>
            <a:ext cx="8777816" cy="1174750"/>
          </a:xfrm>
          <a:prstGeom prst="rect">
            <a:avLst/>
          </a:prstGeom>
          <a:noFill/>
          <a:ln w="9525">
            <a:noFill/>
          </a:ln>
        </p:spPr>
        <p:txBody>
          <a:bodyPr lIns="93122" tIns="46561" rIns="93122" bIns="46561" anchor="t" anchorCtr="0">
            <a:spAutoFit/>
          </a:bodyPr>
          <a:p>
            <a:pPr>
              <a:lnSpc>
                <a:spcPct val="110000"/>
              </a:lnSpc>
            </a:pPr>
            <a:r>
              <a:rPr lang="zh-CN" altLang="zh-CN" sz="3200" b="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charset="-122"/>
                <a:sym typeface="Symbol" panose="05050102010706020507" pitchFamily="18" charset="2"/>
              </a:rPr>
              <a:t>希望根据所给的样本确定一个</a:t>
            </a:r>
            <a:r>
              <a:rPr lang="zh-CN" altLang="zh-CN" sz="32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charset="-122"/>
                <a:sym typeface="Symbol" panose="05050102010706020507" pitchFamily="18" charset="2"/>
              </a:rPr>
              <a:t>随机区间</a:t>
            </a:r>
            <a:r>
              <a:rPr lang="en-US" altLang="zh-CN" sz="3200" b="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charset="-122"/>
                <a:sym typeface="Symbol" panose="05050102010706020507" pitchFamily="18" charset="2"/>
              </a:rPr>
              <a:t>,  </a:t>
            </a:r>
            <a:r>
              <a:rPr lang="zh-CN" altLang="zh-CN" sz="3200" b="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charset="-122"/>
                <a:sym typeface="Symbol" panose="05050102010706020507" pitchFamily="18" charset="2"/>
              </a:rPr>
              <a:t>使其包含参数真值的</a:t>
            </a:r>
            <a:r>
              <a:rPr lang="zh-CN" altLang="zh-CN" sz="32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charset="-122"/>
                <a:sym typeface="Symbol" panose="05050102010706020507" pitchFamily="18" charset="2"/>
              </a:rPr>
              <a:t>概率</a:t>
            </a:r>
            <a:r>
              <a:rPr lang="zh-CN" altLang="zh-CN" sz="3200" b="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charset="-122"/>
                <a:sym typeface="Symbol" panose="05050102010706020507" pitchFamily="18" charset="2"/>
              </a:rPr>
              <a:t>达到指定的要求</a:t>
            </a:r>
            <a:r>
              <a:rPr lang="en-US" altLang="zh-CN" sz="3200" b="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charset="-122"/>
                <a:sym typeface="Symbol" panose="05050102010706020507" pitchFamily="18" charset="2"/>
              </a:rPr>
              <a:t>.</a:t>
            </a:r>
            <a:endParaRPr lang="en-US" altLang="zh-CN" sz="3200" b="0" dirty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charset="-122"/>
              <a:sym typeface="Symbol" panose="05050102010706020507" pitchFamily="18" charset="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2160905" y="4423410"/>
            <a:ext cx="6235700" cy="1022985"/>
            <a:chOff x="2438" y="4673"/>
            <a:chExt cx="9820" cy="1611"/>
          </a:xfrm>
        </p:grpSpPr>
        <p:sp>
          <p:nvSpPr>
            <p:cNvPr id="9" name="Line 111"/>
            <p:cNvSpPr/>
            <p:nvPr/>
          </p:nvSpPr>
          <p:spPr>
            <a:xfrm>
              <a:off x="2438" y="5580"/>
              <a:ext cx="9820" cy="0"/>
            </a:xfrm>
            <a:prstGeom prst="line">
              <a:avLst/>
            </a:prstGeom>
            <a:ln w="22225" cap="flat" cmpd="sng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</p:spPr>
        </p:sp>
        <p:sp>
          <p:nvSpPr>
            <p:cNvPr id="10" name="Rectangle 110"/>
            <p:cNvSpPr/>
            <p:nvPr/>
          </p:nvSpPr>
          <p:spPr>
            <a:xfrm>
              <a:off x="4603" y="4673"/>
              <a:ext cx="795" cy="130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lnSpc>
                  <a:spcPct val="150000"/>
                </a:lnSpc>
              </a:pPr>
              <a:r>
                <a:rPr lang="en-US" altLang="zh-CN" sz="3200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[        </a:t>
              </a:r>
              <a:endParaRPr lang="zh-CN" altLang="en-US" sz="3200" b="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1" name="Oval 127"/>
            <p:cNvSpPr/>
            <p:nvPr/>
          </p:nvSpPr>
          <p:spPr>
            <a:xfrm>
              <a:off x="6125" y="5473"/>
              <a:ext cx="143" cy="142"/>
            </a:xfrm>
            <a:prstGeom prst="ellipse">
              <a:avLst/>
            </a:prstGeom>
            <a:solidFill>
              <a:srgbClr val="FFFF00"/>
            </a:solidFill>
            <a:ln w="19050" cap="flat" cmpd="sng">
              <a:solidFill>
                <a:srgbClr val="FF993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 anchorCtr="0">
              <a:spAutoFit/>
            </a:bodyPr>
            <a:p>
              <a:endParaRPr lang="zh-CN" altLang="en-US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2" name="Rectangle 110"/>
            <p:cNvSpPr/>
            <p:nvPr/>
          </p:nvSpPr>
          <p:spPr>
            <a:xfrm>
              <a:off x="7383" y="4673"/>
              <a:ext cx="1020" cy="130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lnSpc>
                  <a:spcPct val="150000"/>
                </a:lnSpc>
              </a:pPr>
              <a:r>
                <a:rPr lang="en-US" altLang="zh-CN" sz="3200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 ]</a:t>
              </a:r>
              <a:endParaRPr lang="zh-CN" altLang="en-US" sz="3200" b="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graphicFrame>
          <p:nvGraphicFramePr>
            <p:cNvPr id="13" name="对象 12"/>
            <p:cNvGraphicFramePr>
              <a:graphicFrameLocks noChangeAspect="1"/>
            </p:cNvGraphicFramePr>
            <p:nvPr/>
          </p:nvGraphicFramePr>
          <p:xfrm>
            <a:off x="7105" y="5653"/>
            <a:ext cx="378" cy="5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" name="" r:id="rId7" imgW="127000" imgH="177800" progId="Equation.DSMT4">
                    <p:embed/>
                  </p:oleObj>
                </mc:Choice>
                <mc:Fallback>
                  <p:oleObj name="" r:id="rId7" imgW="127000" imgH="177800" progId="Equation.DSMT4">
                    <p:embed/>
                    <p:pic>
                      <p:nvPicPr>
                        <p:cNvPr id="0" name="图片 3099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7105" y="5653"/>
                          <a:ext cx="378" cy="56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对象 14"/>
            <p:cNvGraphicFramePr>
              <a:graphicFrameLocks noChangeAspect="1"/>
            </p:cNvGraphicFramePr>
            <p:nvPr/>
          </p:nvGraphicFramePr>
          <p:xfrm>
            <a:off x="5953" y="5580"/>
            <a:ext cx="377" cy="7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" name="" r:id="rId9" imgW="88900" imgH="190500" progId="Equation.DSMT4">
                    <p:embed/>
                  </p:oleObj>
                </mc:Choice>
                <mc:Fallback>
                  <p:oleObj name="" r:id="rId9" imgW="88900" imgH="190500" progId="Equation.DSMT4">
                    <p:embed/>
                    <p:pic>
                      <p:nvPicPr>
                        <p:cNvPr id="0" name="图片 3100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5953" y="5580"/>
                          <a:ext cx="377" cy="70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/>
      <p:bldP spid="9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482" name="Object 1029"/>
          <p:cNvGraphicFramePr>
            <a:graphicFrameLocks noChangeAspect="1"/>
          </p:cNvGraphicFramePr>
          <p:nvPr/>
        </p:nvGraphicFramePr>
        <p:xfrm>
          <a:off x="1924050" y="9525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40" name="Equation" r:id="rId1" imgW="114300" imgH="177800" progId="Equation.DSMT4">
                  <p:embed/>
                </p:oleObj>
              </mc:Choice>
              <mc:Fallback>
                <p:oleObj name="Equation" r:id="rId1" imgW="114300" imgH="177800" progId="Equation.DSMT4">
                  <p:embed/>
                  <p:pic>
                    <p:nvPicPr>
                      <p:cNvPr id="0" name="图片 164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4050" y="9525"/>
                        <a:ext cx="114300" cy="17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658938" y="1597025"/>
          <a:ext cx="8462962" cy="5002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41" name="Document" r:id="rId3" imgW="4563110" imgH="2706370" progId="Word.Document.8">
                  <p:embed/>
                </p:oleObj>
              </mc:Choice>
              <mc:Fallback>
                <p:oleObj name="Document" r:id="rId3" imgW="4563110" imgH="2706370" progId="Word.Document.8">
                  <p:embed/>
                  <p:pic>
                    <p:nvPicPr>
                      <p:cNvPr id="0" name="图片 164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8938" y="1597025"/>
                        <a:ext cx="8462962" cy="5002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4"/>
          <p:cNvGraphicFramePr>
            <a:graphicFrameLocks noChangeAspect="1"/>
          </p:cNvGraphicFramePr>
          <p:nvPr/>
        </p:nvGraphicFramePr>
        <p:xfrm>
          <a:off x="2225675" y="595313"/>
          <a:ext cx="7513638" cy="1068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42" name="Document" r:id="rId5" imgW="4174490" imgH="599440" progId="Word.Document.8">
                  <p:embed/>
                </p:oleObj>
              </mc:Choice>
              <mc:Fallback>
                <p:oleObj name="Document" r:id="rId5" imgW="4174490" imgH="599440" progId="Word.Document.8">
                  <p:embed/>
                  <p:pic>
                    <p:nvPicPr>
                      <p:cNvPr id="0" name="图片 164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5675" y="595313"/>
                        <a:ext cx="7513638" cy="1068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5" name="Rectangle 26"/>
          <p:cNvSpPr>
            <a:spLocks noChangeArrowheads="1"/>
          </p:cNvSpPr>
          <p:nvPr/>
        </p:nvSpPr>
        <p:spPr bwMode="auto">
          <a:xfrm>
            <a:off x="1524000" y="-3323"/>
            <a:ext cx="268320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tx1"/>
              </a:buClr>
              <a:buSzPct val="80000"/>
              <a:buFontTx/>
              <a:buChar char="•"/>
            </a:pPr>
            <a:endParaRPr lang="zh-CN" altLang="zh-CN" sz="2400">
              <a:solidFill>
                <a:srgbClr val="000066"/>
              </a:solidFill>
            </a:endParaRPr>
          </a:p>
        </p:txBody>
      </p:sp>
      <p:sp>
        <p:nvSpPr>
          <p:cNvPr id="20486" name="Rectangle 28"/>
          <p:cNvSpPr>
            <a:spLocks noChangeArrowheads="1"/>
          </p:cNvSpPr>
          <p:nvPr/>
        </p:nvSpPr>
        <p:spPr bwMode="auto">
          <a:xfrm>
            <a:off x="1524000" y="-3323"/>
            <a:ext cx="268320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tx1"/>
              </a:buClr>
              <a:buSzPct val="80000"/>
              <a:buFontTx/>
              <a:buChar char="•"/>
            </a:pPr>
            <a:endParaRPr lang="zh-CN" altLang="zh-CN" sz="2400">
              <a:solidFill>
                <a:srgbClr val="000066"/>
              </a:solidFill>
            </a:endParaRPr>
          </a:p>
        </p:txBody>
      </p:sp>
      <p:sp>
        <p:nvSpPr>
          <p:cNvPr id="20487" name="Rectangle 17"/>
          <p:cNvSpPr>
            <a:spLocks noChangeArrowheads="1"/>
          </p:cNvSpPr>
          <p:nvPr/>
        </p:nvSpPr>
        <p:spPr bwMode="auto">
          <a:xfrm>
            <a:off x="1524000" y="-3323"/>
            <a:ext cx="268320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tx1"/>
              </a:buClr>
              <a:buSzPct val="80000"/>
              <a:buFontTx/>
              <a:buChar char="•"/>
            </a:pPr>
            <a:endParaRPr lang="zh-CN" altLang="zh-CN" sz="2400">
              <a:solidFill>
                <a:srgbClr val="000066"/>
              </a:solidFill>
            </a:endParaRPr>
          </a:p>
        </p:txBody>
      </p:sp>
      <p:sp>
        <p:nvSpPr>
          <p:cNvPr id="20488" name="Rectangle 19"/>
          <p:cNvSpPr>
            <a:spLocks noChangeArrowheads="1"/>
          </p:cNvSpPr>
          <p:nvPr/>
        </p:nvSpPr>
        <p:spPr bwMode="auto">
          <a:xfrm>
            <a:off x="1524000" y="-3323"/>
            <a:ext cx="268320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tx1"/>
              </a:buClr>
              <a:buSzPct val="80000"/>
              <a:buFontTx/>
              <a:buChar char="•"/>
            </a:pPr>
            <a:endParaRPr lang="zh-CN" altLang="zh-CN" sz="2400">
              <a:solidFill>
                <a:srgbClr val="000066"/>
              </a:solidFill>
            </a:endParaRPr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506" name="Object 1029"/>
          <p:cNvGraphicFramePr>
            <a:graphicFrameLocks noChangeAspect="1"/>
          </p:cNvGraphicFramePr>
          <p:nvPr/>
        </p:nvGraphicFramePr>
        <p:xfrm>
          <a:off x="1924050" y="9525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76" name="Equation" r:id="rId1" imgW="114300" imgH="177800" progId="Equation.DSMT4">
                  <p:embed/>
                </p:oleObj>
              </mc:Choice>
              <mc:Fallback>
                <p:oleObj name="Equation" r:id="rId1" imgW="114300" imgH="177800" progId="Equation.DSMT4">
                  <p:embed/>
                  <p:pic>
                    <p:nvPicPr>
                      <p:cNvPr id="0" name="图片 174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4050" y="9525"/>
                        <a:ext cx="114300" cy="17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4441824" y="690095"/>
          <a:ext cx="3400425" cy="78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77" name="Document" r:id="rId3" imgW="1908175" imgH="440690" progId="Word.Document.8">
                  <p:embed/>
                </p:oleObj>
              </mc:Choice>
              <mc:Fallback>
                <p:oleObj name="Document" r:id="rId3" imgW="1908175" imgH="440690" progId="Word.Document.8">
                  <p:embed/>
                  <p:pic>
                    <p:nvPicPr>
                      <p:cNvPr id="0" name="图片 174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1824" y="690095"/>
                        <a:ext cx="3400425" cy="784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08" name="Rectangle 26"/>
          <p:cNvSpPr>
            <a:spLocks noChangeArrowheads="1"/>
          </p:cNvSpPr>
          <p:nvPr/>
        </p:nvSpPr>
        <p:spPr bwMode="auto">
          <a:xfrm>
            <a:off x="1524000" y="-3323"/>
            <a:ext cx="268320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tx1"/>
              </a:buClr>
              <a:buSzPct val="80000"/>
              <a:buFontTx/>
              <a:buChar char="•"/>
            </a:pPr>
            <a:endParaRPr lang="zh-CN" altLang="zh-CN" sz="2400">
              <a:solidFill>
                <a:srgbClr val="000066"/>
              </a:solidFill>
            </a:endParaRPr>
          </a:p>
        </p:txBody>
      </p:sp>
      <p:sp>
        <p:nvSpPr>
          <p:cNvPr id="21509" name="Rectangle 28"/>
          <p:cNvSpPr>
            <a:spLocks noChangeArrowheads="1"/>
          </p:cNvSpPr>
          <p:nvPr/>
        </p:nvSpPr>
        <p:spPr bwMode="auto">
          <a:xfrm>
            <a:off x="1524000" y="-3323"/>
            <a:ext cx="268320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tx1"/>
              </a:buClr>
              <a:buSzPct val="80000"/>
              <a:buFontTx/>
              <a:buChar char="•"/>
            </a:pPr>
            <a:endParaRPr lang="zh-CN" altLang="zh-CN" sz="2400">
              <a:solidFill>
                <a:srgbClr val="000066"/>
              </a:solidFill>
            </a:endParaRPr>
          </a:p>
        </p:txBody>
      </p:sp>
      <p:sp>
        <p:nvSpPr>
          <p:cNvPr id="21510" name="Rectangle 17"/>
          <p:cNvSpPr>
            <a:spLocks noChangeArrowheads="1"/>
          </p:cNvSpPr>
          <p:nvPr/>
        </p:nvSpPr>
        <p:spPr bwMode="auto">
          <a:xfrm>
            <a:off x="1524000" y="-3323"/>
            <a:ext cx="268320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tx1"/>
              </a:buClr>
              <a:buSzPct val="80000"/>
              <a:buFontTx/>
              <a:buChar char="•"/>
            </a:pPr>
            <a:endParaRPr lang="zh-CN" altLang="zh-CN" sz="2400">
              <a:solidFill>
                <a:srgbClr val="000066"/>
              </a:solidFill>
            </a:endParaRPr>
          </a:p>
        </p:txBody>
      </p:sp>
      <p:sp>
        <p:nvSpPr>
          <p:cNvPr id="21511" name="Rectangle 19"/>
          <p:cNvSpPr>
            <a:spLocks noChangeArrowheads="1"/>
          </p:cNvSpPr>
          <p:nvPr/>
        </p:nvSpPr>
        <p:spPr bwMode="auto">
          <a:xfrm>
            <a:off x="1524000" y="-3323"/>
            <a:ext cx="268320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tx1"/>
              </a:buClr>
              <a:buSzPct val="80000"/>
              <a:buFontTx/>
              <a:buChar char="•"/>
            </a:pPr>
            <a:endParaRPr lang="zh-CN" altLang="zh-CN" sz="2400">
              <a:solidFill>
                <a:srgbClr val="000066"/>
              </a:solidFill>
            </a:endParaRPr>
          </a:p>
        </p:txBody>
      </p:sp>
      <p:graphicFrame>
        <p:nvGraphicFramePr>
          <p:cNvPr id="6" name="Object 4"/>
          <p:cNvGraphicFramePr>
            <a:graphicFrameLocks noChangeAspect="1"/>
          </p:cNvGraphicFramePr>
          <p:nvPr/>
        </p:nvGraphicFramePr>
        <p:xfrm>
          <a:off x="745331" y="1138705"/>
          <a:ext cx="10793412" cy="440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78" name="Document" r:id="rId5" imgW="5596255" imgH="2290445" progId="Word.Document.8">
                  <p:embed/>
                </p:oleObj>
              </mc:Choice>
              <mc:Fallback>
                <p:oleObj name="Document" r:id="rId5" imgW="5596255" imgH="2290445" progId="Word.Document.8">
                  <p:embed/>
                  <p:pic>
                    <p:nvPicPr>
                      <p:cNvPr id="0" name="图片 174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5331" y="1138705"/>
                        <a:ext cx="10793412" cy="4403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4"/>
          <p:cNvGraphicFramePr>
            <a:graphicFrameLocks noChangeAspect="1"/>
          </p:cNvGraphicFramePr>
          <p:nvPr/>
        </p:nvGraphicFramePr>
        <p:xfrm>
          <a:off x="1361049" y="5447180"/>
          <a:ext cx="4737100" cy="623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79" name="Document" r:id="rId7" imgW="2458720" imgH="327025" progId="Word.Document.8">
                  <p:embed/>
                </p:oleObj>
              </mc:Choice>
              <mc:Fallback>
                <p:oleObj name="Document" r:id="rId7" imgW="2458720" imgH="327025" progId="Word.Document.8">
                  <p:embed/>
                  <p:pic>
                    <p:nvPicPr>
                      <p:cNvPr id="0" name="图片 174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1049" y="5447180"/>
                        <a:ext cx="4737100" cy="623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530" name="Object 1029"/>
          <p:cNvGraphicFramePr>
            <a:graphicFrameLocks noChangeAspect="1"/>
          </p:cNvGraphicFramePr>
          <p:nvPr/>
        </p:nvGraphicFramePr>
        <p:xfrm>
          <a:off x="1924050" y="9525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70" name="Equation" r:id="rId1" imgW="114300" imgH="177800" progId="Equation.DSMT4">
                  <p:embed/>
                </p:oleObj>
              </mc:Choice>
              <mc:Fallback>
                <p:oleObj name="Equation" r:id="rId1" imgW="114300" imgH="177800" progId="Equation.DSMT4">
                  <p:embed/>
                  <p:pic>
                    <p:nvPicPr>
                      <p:cNvPr id="0" name="图片 184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4050" y="9525"/>
                        <a:ext cx="114300" cy="17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1" name="Rectangle 26"/>
          <p:cNvSpPr>
            <a:spLocks noChangeArrowheads="1"/>
          </p:cNvSpPr>
          <p:nvPr/>
        </p:nvSpPr>
        <p:spPr bwMode="auto">
          <a:xfrm>
            <a:off x="1524000" y="-3323"/>
            <a:ext cx="268320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tx1"/>
              </a:buClr>
              <a:buSzPct val="80000"/>
              <a:buFontTx/>
              <a:buChar char="•"/>
            </a:pPr>
            <a:endParaRPr lang="zh-CN" altLang="zh-CN" sz="2400">
              <a:solidFill>
                <a:srgbClr val="000066"/>
              </a:solidFill>
            </a:endParaRPr>
          </a:p>
        </p:txBody>
      </p:sp>
      <p:sp>
        <p:nvSpPr>
          <p:cNvPr id="22532" name="Rectangle 28"/>
          <p:cNvSpPr>
            <a:spLocks noChangeArrowheads="1"/>
          </p:cNvSpPr>
          <p:nvPr/>
        </p:nvSpPr>
        <p:spPr bwMode="auto">
          <a:xfrm>
            <a:off x="1524000" y="-3323"/>
            <a:ext cx="268320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tx1"/>
              </a:buClr>
              <a:buSzPct val="80000"/>
              <a:buFontTx/>
              <a:buChar char="•"/>
            </a:pPr>
            <a:endParaRPr lang="zh-CN" altLang="zh-CN" sz="2400">
              <a:solidFill>
                <a:srgbClr val="000066"/>
              </a:solidFill>
            </a:endParaRPr>
          </a:p>
        </p:txBody>
      </p:sp>
      <p:sp>
        <p:nvSpPr>
          <p:cNvPr id="22533" name="Rectangle 17"/>
          <p:cNvSpPr>
            <a:spLocks noChangeArrowheads="1"/>
          </p:cNvSpPr>
          <p:nvPr/>
        </p:nvSpPr>
        <p:spPr bwMode="auto">
          <a:xfrm>
            <a:off x="1524000" y="-3323"/>
            <a:ext cx="268320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tx1"/>
              </a:buClr>
              <a:buSzPct val="80000"/>
              <a:buFontTx/>
              <a:buChar char="•"/>
            </a:pPr>
            <a:endParaRPr lang="zh-CN" altLang="zh-CN" sz="2400">
              <a:solidFill>
                <a:srgbClr val="000066"/>
              </a:solidFill>
            </a:endParaRPr>
          </a:p>
        </p:txBody>
      </p:sp>
      <p:sp>
        <p:nvSpPr>
          <p:cNvPr id="22534" name="Rectangle 19"/>
          <p:cNvSpPr>
            <a:spLocks noChangeArrowheads="1"/>
          </p:cNvSpPr>
          <p:nvPr/>
        </p:nvSpPr>
        <p:spPr bwMode="auto">
          <a:xfrm>
            <a:off x="1524000" y="-3323"/>
            <a:ext cx="268320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tx1"/>
              </a:buClr>
              <a:buSzPct val="80000"/>
              <a:buFontTx/>
              <a:buChar char="•"/>
            </a:pPr>
            <a:endParaRPr lang="zh-CN" altLang="zh-CN" sz="2400">
              <a:solidFill>
                <a:srgbClr val="000066"/>
              </a:solidFill>
            </a:endParaRPr>
          </a:p>
        </p:txBody>
      </p:sp>
      <p:sp>
        <p:nvSpPr>
          <p:cNvPr id="22535" name="Rectangle 21"/>
          <p:cNvSpPr>
            <a:spLocks noChangeArrowheads="1"/>
          </p:cNvSpPr>
          <p:nvPr/>
        </p:nvSpPr>
        <p:spPr bwMode="auto">
          <a:xfrm>
            <a:off x="1524000" y="-3323"/>
            <a:ext cx="268320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tx1"/>
              </a:buClr>
              <a:buSzPct val="80000"/>
              <a:buFontTx/>
              <a:buChar char="•"/>
            </a:pPr>
            <a:endParaRPr lang="zh-CN" altLang="zh-CN" sz="2400">
              <a:solidFill>
                <a:srgbClr val="000066"/>
              </a:solidFill>
            </a:endParaRPr>
          </a:p>
        </p:txBody>
      </p:sp>
      <p:sp>
        <p:nvSpPr>
          <p:cNvPr id="22536" name="Rectangle 23"/>
          <p:cNvSpPr>
            <a:spLocks noChangeArrowheads="1"/>
          </p:cNvSpPr>
          <p:nvPr/>
        </p:nvSpPr>
        <p:spPr bwMode="auto">
          <a:xfrm>
            <a:off x="1524000" y="-3323"/>
            <a:ext cx="268320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tx1"/>
              </a:buClr>
              <a:buSzPct val="80000"/>
              <a:buFontTx/>
              <a:buChar char="•"/>
            </a:pPr>
            <a:endParaRPr lang="zh-CN" altLang="zh-CN" sz="2400">
              <a:solidFill>
                <a:srgbClr val="000066"/>
              </a:solidFill>
            </a:endParaRPr>
          </a:p>
        </p:txBody>
      </p:sp>
      <p:graphicFrame>
        <p:nvGraphicFramePr>
          <p:cNvPr id="6" name="Object 4"/>
          <p:cNvGraphicFramePr>
            <a:graphicFrameLocks noChangeAspect="1"/>
          </p:cNvGraphicFramePr>
          <p:nvPr/>
        </p:nvGraphicFramePr>
        <p:xfrm>
          <a:off x="749300" y="866775"/>
          <a:ext cx="10769600" cy="5137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71" name="Document" r:id="rId3" imgW="5590540" imgH="2675890" progId="Word.Document.8">
                  <p:embed/>
                </p:oleObj>
              </mc:Choice>
              <mc:Fallback>
                <p:oleObj name="Document" r:id="rId3" imgW="5590540" imgH="2675890" progId="Word.Document.8">
                  <p:embed/>
                  <p:pic>
                    <p:nvPicPr>
                      <p:cNvPr id="0" name="图片 184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9300" y="866775"/>
                        <a:ext cx="10769600" cy="5137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626" name="Object 1029"/>
          <p:cNvGraphicFramePr>
            <a:graphicFrameLocks noChangeAspect="1"/>
          </p:cNvGraphicFramePr>
          <p:nvPr/>
        </p:nvGraphicFramePr>
        <p:xfrm>
          <a:off x="1924050" y="9525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84" name="Equation" r:id="rId1" imgW="114300" imgH="177800" progId="Equation.DSMT4">
                  <p:embed/>
                </p:oleObj>
              </mc:Choice>
              <mc:Fallback>
                <p:oleObj name="Equation" r:id="rId1" imgW="114300" imgH="177800" progId="Equation.DSMT4">
                  <p:embed/>
                  <p:pic>
                    <p:nvPicPr>
                      <p:cNvPr id="0" name="图片 225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4050" y="9525"/>
                        <a:ext cx="114300" cy="17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27" name="Rectangle 26"/>
          <p:cNvSpPr>
            <a:spLocks noChangeArrowheads="1"/>
          </p:cNvSpPr>
          <p:nvPr/>
        </p:nvSpPr>
        <p:spPr bwMode="auto">
          <a:xfrm>
            <a:off x="1524000" y="-3323"/>
            <a:ext cx="268320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tx1"/>
              </a:buClr>
              <a:buSzPct val="80000"/>
              <a:buFontTx/>
              <a:buChar char="•"/>
            </a:pPr>
            <a:endParaRPr lang="zh-CN" altLang="zh-CN" sz="2400">
              <a:solidFill>
                <a:srgbClr val="000066"/>
              </a:solidFill>
            </a:endParaRPr>
          </a:p>
        </p:txBody>
      </p:sp>
      <p:sp>
        <p:nvSpPr>
          <p:cNvPr id="26628" name="Rectangle 28"/>
          <p:cNvSpPr>
            <a:spLocks noChangeArrowheads="1"/>
          </p:cNvSpPr>
          <p:nvPr/>
        </p:nvSpPr>
        <p:spPr bwMode="auto">
          <a:xfrm>
            <a:off x="1524000" y="-3323"/>
            <a:ext cx="268320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tx1"/>
              </a:buClr>
              <a:buSzPct val="80000"/>
              <a:buFontTx/>
              <a:buChar char="•"/>
            </a:pPr>
            <a:endParaRPr lang="zh-CN" altLang="zh-CN" sz="2400">
              <a:solidFill>
                <a:srgbClr val="000066"/>
              </a:solidFill>
            </a:endParaRPr>
          </a:p>
        </p:txBody>
      </p:sp>
      <p:sp>
        <p:nvSpPr>
          <p:cNvPr id="26629" name="Rectangle 17"/>
          <p:cNvSpPr>
            <a:spLocks noChangeArrowheads="1"/>
          </p:cNvSpPr>
          <p:nvPr/>
        </p:nvSpPr>
        <p:spPr bwMode="auto">
          <a:xfrm>
            <a:off x="1524000" y="-3323"/>
            <a:ext cx="268320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tx1"/>
              </a:buClr>
              <a:buSzPct val="80000"/>
              <a:buFontTx/>
              <a:buChar char="•"/>
            </a:pPr>
            <a:endParaRPr lang="zh-CN" altLang="zh-CN" sz="2400">
              <a:solidFill>
                <a:srgbClr val="000066"/>
              </a:solidFill>
            </a:endParaRPr>
          </a:p>
        </p:txBody>
      </p:sp>
      <p:sp>
        <p:nvSpPr>
          <p:cNvPr id="26630" name="Rectangle 19"/>
          <p:cNvSpPr>
            <a:spLocks noChangeArrowheads="1"/>
          </p:cNvSpPr>
          <p:nvPr/>
        </p:nvSpPr>
        <p:spPr bwMode="auto">
          <a:xfrm>
            <a:off x="1524000" y="-3323"/>
            <a:ext cx="268320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tx1"/>
              </a:buClr>
              <a:buSzPct val="80000"/>
              <a:buFontTx/>
              <a:buChar char="•"/>
            </a:pPr>
            <a:endParaRPr lang="zh-CN" altLang="zh-CN" sz="2400">
              <a:solidFill>
                <a:srgbClr val="000066"/>
              </a:solidFill>
            </a:endParaRPr>
          </a:p>
        </p:txBody>
      </p:sp>
      <p:sp>
        <p:nvSpPr>
          <p:cNvPr id="26631" name="Rectangle 21"/>
          <p:cNvSpPr>
            <a:spLocks noChangeArrowheads="1"/>
          </p:cNvSpPr>
          <p:nvPr/>
        </p:nvSpPr>
        <p:spPr bwMode="auto">
          <a:xfrm>
            <a:off x="1524000" y="-3323"/>
            <a:ext cx="268320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tx1"/>
              </a:buClr>
              <a:buSzPct val="80000"/>
              <a:buFontTx/>
              <a:buChar char="•"/>
            </a:pPr>
            <a:endParaRPr lang="zh-CN" altLang="zh-CN" sz="2400">
              <a:solidFill>
                <a:srgbClr val="000066"/>
              </a:solidFill>
            </a:endParaRPr>
          </a:p>
        </p:txBody>
      </p:sp>
      <p:sp>
        <p:nvSpPr>
          <p:cNvPr id="26632" name="Rectangle 23"/>
          <p:cNvSpPr>
            <a:spLocks noChangeArrowheads="1"/>
          </p:cNvSpPr>
          <p:nvPr/>
        </p:nvSpPr>
        <p:spPr bwMode="auto">
          <a:xfrm>
            <a:off x="1524000" y="-3323"/>
            <a:ext cx="268320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tx1"/>
              </a:buClr>
              <a:buSzPct val="80000"/>
              <a:buFontTx/>
              <a:buChar char="•"/>
            </a:pPr>
            <a:endParaRPr lang="zh-CN" altLang="zh-CN" sz="2400">
              <a:solidFill>
                <a:srgbClr val="000066"/>
              </a:solidFill>
            </a:endParaRPr>
          </a:p>
        </p:txBody>
      </p:sp>
      <p:graphicFrame>
        <p:nvGraphicFramePr>
          <p:cNvPr id="6" name="Object 3"/>
          <p:cNvGraphicFramePr>
            <a:graphicFrameLocks noChangeAspect="1"/>
          </p:cNvGraphicFramePr>
          <p:nvPr/>
        </p:nvGraphicFramePr>
        <p:xfrm>
          <a:off x="701675" y="758825"/>
          <a:ext cx="10871200" cy="2211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85" name="Document" r:id="rId3" imgW="5565775" imgH="1140460" progId="Word.Document.8">
                  <p:embed/>
                </p:oleObj>
              </mc:Choice>
              <mc:Fallback>
                <p:oleObj name="Document" r:id="rId3" imgW="5565775" imgH="1140460" progId="Word.Document.8">
                  <p:embed/>
                  <p:pic>
                    <p:nvPicPr>
                      <p:cNvPr id="0" name="图片 225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675" y="758825"/>
                        <a:ext cx="10871200" cy="2211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4"/>
          <p:cNvGraphicFramePr>
            <a:graphicFrameLocks noChangeAspect="1"/>
          </p:cNvGraphicFramePr>
          <p:nvPr/>
        </p:nvGraphicFramePr>
        <p:xfrm>
          <a:off x="629958" y="2616294"/>
          <a:ext cx="10793413" cy="290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86" name="Document" r:id="rId5" imgW="5039995" imgH="1363980" progId="Word.Document.8">
                  <p:embed/>
                </p:oleObj>
              </mc:Choice>
              <mc:Fallback>
                <p:oleObj name="Document" r:id="rId5" imgW="5039995" imgH="1363980" progId="Word.Document.8">
                  <p:embed/>
                  <p:pic>
                    <p:nvPicPr>
                      <p:cNvPr id="0" name="图片 225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9958" y="2616294"/>
                        <a:ext cx="10793413" cy="2906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38626" name="Rectangle 2"/>
          <p:cNvSpPr>
            <a:spLocks noChangeArrowheads="1"/>
          </p:cNvSpPr>
          <p:nvPr/>
        </p:nvSpPr>
        <p:spPr bwMode="auto">
          <a:xfrm>
            <a:off x="2592070" y="375444"/>
            <a:ext cx="2868930" cy="52197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800" b="1" kern="1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800" b="1" kern="1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800" b="1" kern="1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800" b="1" kern="1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defRPr>
            </a:lvl9pPr>
          </a:lstStyle>
          <a:p>
            <a:r>
              <a:rPr lang="zh-CN" altLang="en-US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拓展</a:t>
            </a:r>
            <a:r>
              <a:rPr lang="zh-CN" altLang="en-US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Bayes</a:t>
            </a:r>
            <a:r>
              <a:rPr lang="zh-CN" altLang="en-US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估计</a:t>
            </a:r>
            <a:endParaRPr lang="zh-CN" altLang="en-US">
              <a:solidFill>
                <a:schemeClr val="tx2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538627" name="Rectangle 3"/>
          <p:cNvSpPr>
            <a:spLocks noChangeArrowheads="1"/>
          </p:cNvSpPr>
          <p:nvPr/>
        </p:nvSpPr>
        <p:spPr bwMode="auto">
          <a:xfrm>
            <a:off x="1589405" y="1214914"/>
            <a:ext cx="8001000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800" b="1" kern="1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800" b="1" kern="1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800" b="1" kern="1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800" b="1" kern="1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defRPr>
            </a:lvl9pPr>
          </a:lstStyle>
          <a:p>
            <a:r>
              <a:rPr lang="zh-CN" altLang="en-US"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）参数</a:t>
            </a:r>
            <a:r>
              <a:rPr lang="zh-CN" altLang="en-US" i="1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 </a:t>
            </a:r>
            <a:r>
              <a:rPr lang="zh-CN" altLang="en-US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为随机变量，先验分布的密度函数为</a:t>
            </a:r>
            <a:endParaRPr lang="zh-CN" altLang="en-US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538629" name="Rectangle 5"/>
          <p:cNvSpPr>
            <a:spLocks noChangeArrowheads="1"/>
          </p:cNvSpPr>
          <p:nvPr/>
        </p:nvSpPr>
        <p:spPr bwMode="auto">
          <a:xfrm>
            <a:off x="1589405" y="1791494"/>
            <a:ext cx="8534400" cy="9461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800" b="1" kern="1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800" b="1" kern="1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800" b="1" kern="1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800" b="1" kern="1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defRPr>
            </a:lvl9pPr>
          </a:lstStyle>
          <a:p>
            <a:r>
              <a:rPr lang="zh-CN" altLang="en-US"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）样本</a:t>
            </a:r>
            <a:r>
              <a:rPr lang="en-US" altLang="zh-CN" b="0" i="1">
                <a:ea typeface="楷体_GB2312" pitchFamily="49" charset="-122"/>
              </a:rPr>
              <a:t>X=</a:t>
            </a:r>
            <a:r>
              <a:rPr lang="en-US" altLang="zh-CN" b="0">
                <a:ea typeface="楷体_GB2312" pitchFamily="49" charset="-122"/>
              </a:rPr>
              <a:t>(</a:t>
            </a:r>
            <a:r>
              <a:rPr lang="en-US" altLang="zh-CN" b="0" i="1">
                <a:ea typeface="楷体_GB2312" pitchFamily="49" charset="-122"/>
              </a:rPr>
              <a:t>X</a:t>
            </a:r>
            <a:r>
              <a:rPr lang="en-US" altLang="zh-CN" b="0" baseline="-25000">
                <a:ea typeface="楷体_GB2312" pitchFamily="49" charset="-122"/>
              </a:rPr>
              <a:t>1</a:t>
            </a:r>
            <a:r>
              <a:rPr lang="en-US" altLang="zh-CN" b="0">
                <a:ea typeface="楷体_GB2312" pitchFamily="49" charset="-122"/>
              </a:rPr>
              <a:t>,</a:t>
            </a:r>
            <a:r>
              <a:rPr lang="en-US" altLang="zh-CN" b="0" baseline="30000">
                <a:ea typeface="楷体_GB2312" pitchFamily="49" charset="-122"/>
              </a:rPr>
              <a:t>… </a:t>
            </a:r>
            <a:r>
              <a:rPr lang="en-US" altLang="zh-CN" b="0" i="1">
                <a:ea typeface="楷体_GB2312" pitchFamily="49" charset="-122"/>
              </a:rPr>
              <a:t>,X</a:t>
            </a:r>
            <a:r>
              <a:rPr lang="en-US" altLang="zh-CN" b="0" i="1" baseline="-25000">
                <a:ea typeface="楷体_GB2312" pitchFamily="49" charset="-122"/>
              </a:rPr>
              <a:t>n</a:t>
            </a:r>
            <a:r>
              <a:rPr lang="en-US" altLang="zh-CN" b="0">
                <a:ea typeface="楷体_GB2312" pitchFamily="49" charset="-122"/>
              </a:rPr>
              <a:t>) </a:t>
            </a:r>
            <a:r>
              <a:rPr lang="en-US" altLang="zh-CN" b="0" i="1">
                <a:ea typeface="楷体_GB2312" pitchFamily="49" charset="-122"/>
              </a:rPr>
              <a:t>i.i.d.p</a:t>
            </a:r>
            <a:r>
              <a:rPr lang="en-US" altLang="zh-CN" b="0">
                <a:ea typeface="楷体_GB2312" pitchFamily="49" charset="-122"/>
              </a:rPr>
              <a:t>(</a:t>
            </a:r>
            <a:r>
              <a:rPr lang="en-US" altLang="zh-CN" b="0" i="1">
                <a:ea typeface="楷体_GB2312" pitchFamily="49" charset="-122"/>
              </a:rPr>
              <a:t>x</a:t>
            </a:r>
            <a:r>
              <a:rPr lang="en-US" altLang="zh-CN" b="0">
                <a:ea typeface="楷体_GB2312" pitchFamily="49" charset="-122"/>
              </a:rPr>
              <a:t>|</a:t>
            </a:r>
            <a:r>
              <a:rPr lang="en-US" altLang="zh-CN" i="1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</a:t>
            </a:r>
            <a:r>
              <a:rPr lang="en-US" altLang="zh-CN" b="0">
                <a:ea typeface="楷体_GB2312" pitchFamily="49" charset="-122"/>
              </a:rPr>
              <a:t>),</a:t>
            </a:r>
            <a:r>
              <a:rPr lang="en-US" altLang="zh-CN" b="0" i="1">
                <a:ea typeface="楷体_GB2312" pitchFamily="49" charset="-122"/>
              </a:rPr>
              <a:t>X</a:t>
            </a:r>
            <a:r>
              <a:rPr lang="zh-CN" altLang="en-US" b="0">
                <a:ea typeface="楷体_GB2312" pitchFamily="49" charset="-122"/>
              </a:rPr>
              <a:t>的条件密度函数为</a:t>
            </a:r>
            <a:endParaRPr lang="zh-CN" altLang="en-US" b="0">
              <a:ea typeface="楷体_GB2312" pitchFamily="49" charset="-122"/>
            </a:endParaRPr>
          </a:p>
          <a:p>
            <a:endParaRPr lang="en-US" altLang="zh-CN">
              <a:latin typeface="楷体_GB2312" pitchFamily="49" charset="-122"/>
              <a:ea typeface="楷体_GB2312" pitchFamily="49" charset="-122"/>
              <a:sym typeface="Symbol" panose="05050102010706020507" pitchFamily="18" charset="2"/>
            </a:endParaRPr>
          </a:p>
        </p:txBody>
      </p:sp>
      <p:pic>
        <p:nvPicPr>
          <p:cNvPr id="0" name="Object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3037205" y="2309654"/>
            <a:ext cx="5715000" cy="56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38632" name="Rectangle 8"/>
          <p:cNvSpPr>
            <a:spLocks noChangeArrowheads="1"/>
          </p:cNvSpPr>
          <p:nvPr/>
        </p:nvSpPr>
        <p:spPr bwMode="auto">
          <a:xfrm>
            <a:off x="1589405" y="2879725"/>
            <a:ext cx="9671685" cy="52197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800" b="1" kern="1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800" b="1" kern="1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800" b="1" kern="1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800" b="1" kern="1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defRPr>
            </a:lvl9pPr>
          </a:lstStyle>
          <a:p>
            <a:r>
              <a:rPr lang="zh-CN" altLang="en-US"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）样本</a:t>
            </a:r>
            <a:r>
              <a:rPr lang="en-US" altLang="zh-CN" b="0" i="1">
                <a:ea typeface="楷体_GB2312" pitchFamily="49" charset="-122"/>
              </a:rPr>
              <a:t>X=</a:t>
            </a:r>
            <a:r>
              <a:rPr lang="en-US" altLang="zh-CN" b="0">
                <a:ea typeface="楷体_GB2312" pitchFamily="49" charset="-122"/>
              </a:rPr>
              <a:t>(</a:t>
            </a:r>
            <a:r>
              <a:rPr lang="en-US" altLang="zh-CN" b="0" i="1">
                <a:ea typeface="楷体_GB2312" pitchFamily="49" charset="-122"/>
              </a:rPr>
              <a:t>X</a:t>
            </a:r>
            <a:r>
              <a:rPr lang="en-US" altLang="zh-CN" b="0" baseline="-25000">
                <a:ea typeface="楷体_GB2312" pitchFamily="49" charset="-122"/>
              </a:rPr>
              <a:t>1</a:t>
            </a:r>
            <a:r>
              <a:rPr lang="en-US" altLang="zh-CN" b="0">
                <a:ea typeface="楷体_GB2312" pitchFamily="49" charset="-122"/>
              </a:rPr>
              <a:t>,</a:t>
            </a:r>
            <a:r>
              <a:rPr lang="en-US" altLang="zh-CN" b="0" baseline="30000">
                <a:ea typeface="楷体_GB2312" pitchFamily="49" charset="-122"/>
              </a:rPr>
              <a:t>… </a:t>
            </a:r>
            <a:r>
              <a:rPr lang="en-US" altLang="zh-CN" b="0" i="1">
                <a:ea typeface="楷体_GB2312" pitchFamily="49" charset="-122"/>
              </a:rPr>
              <a:t>,X</a:t>
            </a:r>
            <a:r>
              <a:rPr lang="en-US" altLang="zh-CN" b="0" i="1" baseline="-25000">
                <a:ea typeface="楷体_GB2312" pitchFamily="49" charset="-122"/>
              </a:rPr>
              <a:t>n</a:t>
            </a:r>
            <a:r>
              <a:rPr lang="en-US" altLang="zh-CN" b="0">
                <a:ea typeface="楷体_GB2312" pitchFamily="49" charset="-122"/>
              </a:rPr>
              <a:t>) </a:t>
            </a:r>
            <a:r>
              <a:rPr lang="zh-CN" altLang="en-US" b="0">
                <a:ea typeface="楷体_GB2312" pitchFamily="49" charset="-122"/>
              </a:rPr>
              <a:t>与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参数</a:t>
            </a:r>
            <a:r>
              <a:rPr lang="zh-CN" altLang="en-US" i="1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 </a:t>
            </a:r>
            <a:r>
              <a:rPr lang="zh-CN" altLang="en-US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的联合概率分布密度函数为</a:t>
            </a:r>
            <a:endParaRPr lang="zh-CN" altLang="en-US">
              <a:latin typeface="楷体_GB2312" pitchFamily="49" charset="-122"/>
              <a:ea typeface="楷体_GB2312" pitchFamily="49" charset="-122"/>
              <a:sym typeface="Symbol" panose="05050102010706020507" pitchFamily="18" charset="2"/>
            </a:endParaRPr>
          </a:p>
        </p:txBody>
      </p:sp>
      <p:pic>
        <p:nvPicPr>
          <p:cNvPr id="4" name="Object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76625" y="3465354"/>
            <a:ext cx="3354388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Object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14570" y="4003834"/>
            <a:ext cx="5745163" cy="121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38635" name="Rectangle 11"/>
          <p:cNvSpPr>
            <a:spLocks noChangeArrowheads="1"/>
          </p:cNvSpPr>
          <p:nvPr/>
        </p:nvSpPr>
        <p:spPr bwMode="auto">
          <a:xfrm>
            <a:off x="1589405" y="4003834"/>
            <a:ext cx="3048000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800" b="1" kern="1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800" b="1" kern="1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800" b="1" kern="1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800" b="1" kern="1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defRPr>
            </a:lvl9pPr>
          </a:lstStyle>
          <a:p>
            <a:r>
              <a:rPr lang="zh-CN" altLang="en-US"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）求后</a:t>
            </a:r>
            <a:r>
              <a:rPr lang="zh-CN" altLang="en-US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验分布</a:t>
            </a:r>
            <a:endParaRPr lang="zh-CN" altLang="en-US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539650" name="Rectangle 2"/>
          <p:cNvSpPr>
            <a:spLocks noChangeArrowheads="1"/>
          </p:cNvSpPr>
          <p:nvPr/>
        </p:nvSpPr>
        <p:spPr bwMode="auto">
          <a:xfrm>
            <a:off x="1589405" y="5255260"/>
            <a:ext cx="10061575" cy="5429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800" b="1" kern="1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800" b="1" kern="1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800" b="1" kern="1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800" b="1" kern="1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defRPr>
            </a:lvl9pPr>
          </a:lstStyle>
          <a:p>
            <a:pPr>
              <a:lnSpc>
                <a:spcPct val="105000"/>
              </a:lnSpc>
            </a:pP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5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）求后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验分布的数学期望作为参数的估计，称为</a:t>
            </a:r>
            <a:r>
              <a:rPr lang="en-US" altLang="zh-CN" dirty="0" err="1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Bayes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估计。</a:t>
            </a:r>
            <a:endParaRPr lang="zh-CN" altLang="en-US" dirty="0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46" name="Object 1029"/>
          <p:cNvGraphicFramePr>
            <a:graphicFrameLocks noChangeAspect="1"/>
          </p:cNvGraphicFramePr>
          <p:nvPr/>
        </p:nvGraphicFramePr>
        <p:xfrm>
          <a:off x="1924050" y="9525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8" name="Equation" r:id="rId1" imgW="114300" imgH="177800" progId="Equation.DSMT4">
                  <p:embed/>
                </p:oleObj>
              </mc:Choice>
              <mc:Fallback>
                <p:oleObj name="Equation" r:id="rId1" imgW="114300" imgH="177800" progId="Equation.DSMT4">
                  <p:embed/>
                  <p:pic>
                    <p:nvPicPr>
                      <p:cNvPr id="0" name="图片 31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4050" y="9525"/>
                        <a:ext cx="114300" cy="17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6"/>
          <p:cNvGraphicFramePr>
            <a:graphicFrameLocks noChangeAspect="1"/>
          </p:cNvGraphicFramePr>
          <p:nvPr/>
        </p:nvGraphicFramePr>
        <p:xfrm>
          <a:off x="717392" y="1717834"/>
          <a:ext cx="10974070" cy="43395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0" name="Document" r:id="rId3" imgW="5638800" imgH="2238375" progId="Word.Document.8">
                  <p:embed/>
                </p:oleObj>
              </mc:Choice>
              <mc:Fallback>
                <p:oleObj name="Document" r:id="rId3" imgW="5638800" imgH="2238375" progId="Word.Document.8">
                  <p:embed/>
                  <p:pic>
                    <p:nvPicPr>
                      <p:cNvPr id="0" name="图片 31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7392" y="1717834"/>
                        <a:ext cx="10974070" cy="43395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4"/>
          <p:cNvGraphicFramePr>
            <a:graphicFrameLocks noChangeAspect="1"/>
          </p:cNvGraphicFramePr>
          <p:nvPr/>
        </p:nvGraphicFramePr>
        <p:xfrm>
          <a:off x="1634322" y="842747"/>
          <a:ext cx="8210550" cy="744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4" name="Document" r:id="rId5" imgW="4064635" imgH="373380" progId="Word.Document.8">
                  <p:embed/>
                </p:oleObj>
              </mc:Choice>
              <mc:Fallback>
                <p:oleObj name="Document" r:id="rId5" imgW="4064635" imgH="373380" progId="Word.Document.8">
                  <p:embed/>
                  <p:pic>
                    <p:nvPicPr>
                      <p:cNvPr id="0" name="图片 11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4322" y="842747"/>
                        <a:ext cx="8210550" cy="744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22" name="Object 1029"/>
          <p:cNvGraphicFramePr>
            <a:graphicFrameLocks noChangeAspect="1"/>
          </p:cNvGraphicFramePr>
          <p:nvPr/>
        </p:nvGraphicFramePr>
        <p:xfrm>
          <a:off x="1924050" y="9525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3" name="Equation" r:id="rId1" imgW="114300" imgH="177800" progId="Equation.DSMT4">
                  <p:embed/>
                </p:oleObj>
              </mc:Choice>
              <mc:Fallback>
                <p:oleObj name="Equation" r:id="rId1" imgW="114300" imgH="177800" progId="Equation.DSMT4">
                  <p:embed/>
                  <p:pic>
                    <p:nvPicPr>
                      <p:cNvPr id="0" name="图片 21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4050" y="9525"/>
                        <a:ext cx="114300" cy="17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5"/>
          <p:cNvGraphicFramePr>
            <a:graphicFrameLocks noChangeAspect="1"/>
          </p:cNvGraphicFramePr>
          <p:nvPr/>
        </p:nvGraphicFramePr>
        <p:xfrm>
          <a:off x="1108393" y="1187768"/>
          <a:ext cx="10969625" cy="6546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4" name="Document" r:id="rId3" imgW="5562600" imgH="333375" progId="Word.Document.8">
                  <p:embed/>
                </p:oleObj>
              </mc:Choice>
              <mc:Fallback>
                <p:oleObj name="Document" r:id="rId3" imgW="5562600" imgH="333375" progId="Word.Document.8">
                  <p:embed/>
                  <p:pic>
                    <p:nvPicPr>
                      <p:cNvPr id="0" name="图片 2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8393" y="1187768"/>
                        <a:ext cx="10969625" cy="6546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4"/>
          <p:cNvGraphicFramePr>
            <a:graphicFrameLocks noChangeAspect="1"/>
          </p:cNvGraphicFramePr>
          <p:nvPr/>
        </p:nvGraphicFramePr>
        <p:xfrm>
          <a:off x="786747" y="2752819"/>
          <a:ext cx="10925175" cy="2081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5" name="Document" r:id="rId5" imgW="5560060" imgH="1064260" progId="Word.Document.8">
                  <p:embed/>
                </p:oleObj>
              </mc:Choice>
              <mc:Fallback>
                <p:oleObj name="Document" r:id="rId5" imgW="5560060" imgH="1064260" progId="Word.Document.8">
                  <p:embed/>
                  <p:pic>
                    <p:nvPicPr>
                      <p:cNvPr id="0" name="图片 21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6747" y="2752819"/>
                        <a:ext cx="10925175" cy="2081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5"/>
          <p:cNvGraphicFramePr>
            <a:graphicFrameLocks noChangeAspect="1"/>
          </p:cNvGraphicFramePr>
          <p:nvPr/>
        </p:nvGraphicFramePr>
        <p:xfrm>
          <a:off x="637997" y="2022569"/>
          <a:ext cx="10915650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6" name="Document" r:id="rId7" imgW="5553710" imgH="375920" progId="Word.Document.8">
                  <p:embed/>
                </p:oleObj>
              </mc:Choice>
              <mc:Fallback>
                <p:oleObj name="Document" r:id="rId7" imgW="5553710" imgH="375920" progId="Word.Document.8">
                  <p:embed/>
                  <p:pic>
                    <p:nvPicPr>
                      <p:cNvPr id="0" name="图片 21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997" y="2022569"/>
                        <a:ext cx="10915650" cy="730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4"/>
          <p:cNvGraphicFramePr>
            <a:graphicFrameLocks noChangeAspect="1"/>
          </p:cNvGraphicFramePr>
          <p:nvPr/>
        </p:nvGraphicFramePr>
        <p:xfrm>
          <a:off x="736742" y="4013480"/>
          <a:ext cx="7818437" cy="102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7" name="Document" r:id="rId9" imgW="3982085" imgH="525780" progId="Word.Document.8">
                  <p:embed/>
                </p:oleObj>
              </mc:Choice>
              <mc:Fallback>
                <p:oleObj name="Document" r:id="rId9" imgW="3982085" imgH="525780" progId="Word.Document.8">
                  <p:embed/>
                  <p:pic>
                    <p:nvPicPr>
                      <p:cNvPr id="0" name="图片 21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6742" y="4013480"/>
                        <a:ext cx="7818437" cy="1025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70" name="Object 1029"/>
          <p:cNvGraphicFramePr>
            <a:graphicFrameLocks noChangeAspect="1"/>
          </p:cNvGraphicFramePr>
          <p:nvPr/>
        </p:nvGraphicFramePr>
        <p:xfrm>
          <a:off x="1924050" y="9525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0" name="Equation" r:id="rId1" imgW="114300" imgH="177800" progId="Equation.DSMT4">
                  <p:embed/>
                </p:oleObj>
              </mc:Choice>
              <mc:Fallback>
                <p:oleObj name="Equation" r:id="rId1" imgW="114300" imgH="177800" progId="Equation.DSMT4">
                  <p:embed/>
                  <p:pic>
                    <p:nvPicPr>
                      <p:cNvPr id="0" name="图片 41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4050" y="9525"/>
                        <a:ext cx="114300" cy="17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754063" y="885825"/>
          <a:ext cx="10596562" cy="1330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1" name="Document" r:id="rId3" imgW="5427980" imgH="685165" progId="Word.Document.8">
                  <p:embed/>
                </p:oleObj>
              </mc:Choice>
              <mc:Fallback>
                <p:oleObj name="Document" r:id="rId3" imgW="5427980" imgH="685165" progId="Word.Document.8">
                  <p:embed/>
                  <p:pic>
                    <p:nvPicPr>
                      <p:cNvPr id="0" name="图片 41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063" y="885825"/>
                        <a:ext cx="10596562" cy="1330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731997" y="1802289"/>
          <a:ext cx="10834370" cy="21088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2" name="Document" r:id="rId5" imgW="5600700" imgH="1095375" progId="Word.Document.8">
                  <p:embed/>
                </p:oleObj>
              </mc:Choice>
              <mc:Fallback>
                <p:oleObj name="Document" r:id="rId5" imgW="5600700" imgH="1095375" progId="Word.Document.8">
                  <p:embed/>
                  <p:pic>
                    <p:nvPicPr>
                      <p:cNvPr id="0" name="图片 41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997" y="1802289"/>
                        <a:ext cx="10834370" cy="210883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6"/>
          <p:cNvGraphicFramePr>
            <a:graphicFrameLocks noChangeAspect="1"/>
          </p:cNvGraphicFramePr>
          <p:nvPr/>
        </p:nvGraphicFramePr>
        <p:xfrm>
          <a:off x="1045845" y="4186052"/>
          <a:ext cx="10629900" cy="209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3" name="Document" r:id="rId7" imgW="5550535" imgH="1097915" progId="Word.Document.8">
                  <p:embed/>
                </p:oleObj>
              </mc:Choice>
              <mc:Fallback>
                <p:oleObj name="Document" r:id="rId7" imgW="5550535" imgH="1097915" progId="Word.Document.8">
                  <p:embed/>
                  <p:pic>
                    <p:nvPicPr>
                      <p:cNvPr id="0" name="图片 41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5845" y="4186052"/>
                        <a:ext cx="10629900" cy="209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94" name="Object 1029"/>
          <p:cNvGraphicFramePr>
            <a:graphicFrameLocks noChangeAspect="1"/>
          </p:cNvGraphicFramePr>
          <p:nvPr/>
        </p:nvGraphicFramePr>
        <p:xfrm>
          <a:off x="1924050" y="9525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80" name="Equation" r:id="rId1" imgW="114300" imgH="177800" progId="Equation.DSMT4">
                  <p:embed/>
                </p:oleObj>
              </mc:Choice>
              <mc:Fallback>
                <p:oleObj name="Equation" r:id="rId1" imgW="114300" imgH="177800" progId="Equation.DSMT4">
                  <p:embed/>
                  <p:pic>
                    <p:nvPicPr>
                      <p:cNvPr id="0" name="图片 52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4050" y="9525"/>
                        <a:ext cx="114300" cy="17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2802127" y="820740"/>
          <a:ext cx="7508406" cy="8752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81" name="Document" r:id="rId3" imgW="4088765" imgH="476885" progId="Word.Document.8">
                  <p:embed/>
                </p:oleObj>
              </mc:Choice>
              <mc:Fallback>
                <p:oleObj name="Document" r:id="rId3" imgW="4088765" imgH="476885" progId="Word.Document.8">
                  <p:embed/>
                  <p:pic>
                    <p:nvPicPr>
                      <p:cNvPr id="0" name="图片 52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2127" y="820740"/>
                        <a:ext cx="7508406" cy="8752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915893" y="1336817"/>
          <a:ext cx="8145462" cy="779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82" name="Document" r:id="rId5" imgW="5562600" imgH="546100" progId="Word.Document.8">
                  <p:embed/>
                </p:oleObj>
              </mc:Choice>
              <mc:Fallback>
                <p:oleObj name="Document" r:id="rId5" imgW="5562600" imgH="546100" progId="Word.Document.8">
                  <p:embed/>
                  <p:pic>
                    <p:nvPicPr>
                      <p:cNvPr id="0" name="图片 52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5893" y="1336817"/>
                        <a:ext cx="8145462" cy="779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5"/>
          <p:cNvGraphicFramePr>
            <a:graphicFrameLocks noChangeAspect="1"/>
          </p:cNvGraphicFramePr>
          <p:nvPr/>
        </p:nvGraphicFramePr>
        <p:xfrm>
          <a:off x="1509713" y="2027238"/>
          <a:ext cx="5446712" cy="73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83" name="Document" r:id="rId7" imgW="3116580" imgH="427990" progId="Word.Document.8">
                  <p:embed/>
                </p:oleObj>
              </mc:Choice>
              <mc:Fallback>
                <p:oleObj name="Document" r:id="rId7" imgW="3116580" imgH="427990" progId="Word.Document.8">
                  <p:embed/>
                  <p:pic>
                    <p:nvPicPr>
                      <p:cNvPr id="0" name="图片 52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9713" y="2027238"/>
                        <a:ext cx="5446712" cy="739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6"/>
          <p:cNvGraphicFramePr>
            <a:graphicFrameLocks noChangeAspect="1"/>
          </p:cNvGraphicFramePr>
          <p:nvPr/>
        </p:nvGraphicFramePr>
        <p:xfrm>
          <a:off x="1020763" y="2674938"/>
          <a:ext cx="8094662" cy="788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84" name="Document" r:id="rId9" imgW="4174490" imgH="409575" progId="Word.Document.8">
                  <p:embed/>
                </p:oleObj>
              </mc:Choice>
              <mc:Fallback>
                <p:oleObj name="Document" r:id="rId9" imgW="4174490" imgH="409575" progId="Word.Document.8">
                  <p:embed/>
                  <p:pic>
                    <p:nvPicPr>
                      <p:cNvPr id="0" name="图片 52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0763" y="2674938"/>
                        <a:ext cx="8094662" cy="788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7"/>
          <p:cNvGraphicFramePr>
            <a:graphicFrameLocks noChangeAspect="1"/>
          </p:cNvGraphicFramePr>
          <p:nvPr/>
        </p:nvGraphicFramePr>
        <p:xfrm>
          <a:off x="1131888" y="3406775"/>
          <a:ext cx="4160837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85" name="Document" r:id="rId11" imgW="2162175" imgH="507365" progId="Word.Document.8">
                  <p:embed/>
                </p:oleObj>
              </mc:Choice>
              <mc:Fallback>
                <p:oleObj name="Document" r:id="rId11" imgW="2162175" imgH="507365" progId="Word.Document.8">
                  <p:embed/>
                  <p:pic>
                    <p:nvPicPr>
                      <p:cNvPr id="0" name="图片 52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1888" y="3406775"/>
                        <a:ext cx="4160837" cy="971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9"/>
          <p:cNvGraphicFramePr>
            <a:graphicFrameLocks noChangeAspect="1"/>
          </p:cNvGraphicFramePr>
          <p:nvPr/>
        </p:nvGraphicFramePr>
        <p:xfrm>
          <a:off x="1018987" y="4398709"/>
          <a:ext cx="9932987" cy="1049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86" name="Document" r:id="rId13" imgW="4987925" imgH="528955" progId="Word.Document.8">
                  <p:embed/>
                </p:oleObj>
              </mc:Choice>
              <mc:Fallback>
                <p:oleObj name="Document" r:id="rId13" imgW="4987925" imgH="528955" progId="Word.Document.8">
                  <p:embed/>
                  <p:pic>
                    <p:nvPicPr>
                      <p:cNvPr id="0" name="图片 52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8987" y="4398709"/>
                        <a:ext cx="9932987" cy="1049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7"/>
          <p:cNvGraphicFramePr>
            <a:graphicFrameLocks noChangeAspect="1"/>
          </p:cNvGraphicFramePr>
          <p:nvPr/>
        </p:nvGraphicFramePr>
        <p:xfrm>
          <a:off x="7805740" y="1828800"/>
          <a:ext cx="4083050" cy="323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87" name="Document" r:id="rId15" imgW="2042795" imgH="1614805" progId="Word.Document.8">
                  <p:embed/>
                </p:oleObj>
              </mc:Choice>
              <mc:Fallback>
                <p:oleObj name="Document" r:id="rId15" imgW="2042795" imgH="1614805" progId="Word.Document.8">
                  <p:embed/>
                  <p:pic>
                    <p:nvPicPr>
                      <p:cNvPr id="0" name="图片 52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05740" y="1828800"/>
                        <a:ext cx="4083050" cy="3232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18" name="Object 1029"/>
          <p:cNvGraphicFramePr>
            <a:graphicFrameLocks noChangeAspect="1"/>
          </p:cNvGraphicFramePr>
          <p:nvPr/>
        </p:nvGraphicFramePr>
        <p:xfrm>
          <a:off x="1924050" y="9525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8" name="Equation" r:id="rId1" imgW="114300" imgH="177800" progId="Equation.DSMT4">
                  <p:embed/>
                </p:oleObj>
              </mc:Choice>
              <mc:Fallback>
                <p:oleObj name="Equation" r:id="rId1" imgW="114300" imgH="177800" progId="Equation.DSMT4">
                  <p:embed/>
                  <p:pic>
                    <p:nvPicPr>
                      <p:cNvPr id="0" name="图片 62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4050" y="9525"/>
                        <a:ext cx="114300" cy="17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7"/>
          <p:cNvGraphicFramePr>
            <a:graphicFrameLocks noChangeAspect="1"/>
          </p:cNvGraphicFramePr>
          <p:nvPr/>
        </p:nvGraphicFramePr>
        <p:xfrm>
          <a:off x="2148681" y="803837"/>
          <a:ext cx="7975600" cy="982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9" name="Document" r:id="rId3" imgW="5600700" imgH="698500" progId="Word.Document.8">
                  <p:embed/>
                </p:oleObj>
              </mc:Choice>
              <mc:Fallback>
                <p:oleObj name="Document" r:id="rId3" imgW="5600700" imgH="698500" progId="Word.Document.8">
                  <p:embed/>
                  <p:pic>
                    <p:nvPicPr>
                      <p:cNvPr id="0" name="图片 62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8681" y="803837"/>
                        <a:ext cx="7975600" cy="982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5"/>
          <p:cNvGraphicFramePr>
            <a:graphicFrameLocks noChangeAspect="1"/>
          </p:cNvGraphicFramePr>
          <p:nvPr/>
        </p:nvGraphicFramePr>
        <p:xfrm>
          <a:off x="1190346" y="1577463"/>
          <a:ext cx="10507662" cy="216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20" name="Document" r:id="rId5" imgW="5562600" imgH="1155700" progId="Word.Document.8">
                  <p:embed/>
                </p:oleObj>
              </mc:Choice>
              <mc:Fallback>
                <p:oleObj name="Document" r:id="rId5" imgW="5562600" imgH="1155700" progId="Word.Document.8">
                  <p:embed/>
                  <p:pic>
                    <p:nvPicPr>
                      <p:cNvPr id="0" name="图片 62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0346" y="1577463"/>
                        <a:ext cx="10507662" cy="2168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5"/>
          <p:cNvGraphicFramePr>
            <a:graphicFrameLocks noChangeAspect="1"/>
          </p:cNvGraphicFramePr>
          <p:nvPr/>
        </p:nvGraphicFramePr>
        <p:xfrm>
          <a:off x="652463" y="3536950"/>
          <a:ext cx="10968037" cy="170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21" name="Document" r:id="rId7" imgW="5807710" imgH="905510" progId="Word.Document.8">
                  <p:embed/>
                </p:oleObj>
              </mc:Choice>
              <mc:Fallback>
                <p:oleObj name="Document" r:id="rId7" imgW="5807710" imgH="905510" progId="Word.Document.8">
                  <p:embed/>
                  <p:pic>
                    <p:nvPicPr>
                      <p:cNvPr id="0" name="图片 62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2463" y="3536950"/>
                        <a:ext cx="10968037" cy="1703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6946" name="Text Box 2050"/>
          <p:cNvSpPr txBox="1">
            <a:spLocks noChangeArrowheads="1"/>
          </p:cNvSpPr>
          <p:nvPr/>
        </p:nvSpPr>
        <p:spPr bwMode="auto">
          <a:xfrm>
            <a:off x="1524000" y="557213"/>
            <a:ext cx="9144000" cy="5800725"/>
          </a:xfrm>
          <a:prstGeom prst="rect">
            <a:avLst/>
          </a:prstGeom>
          <a:noFill/>
          <a:ln w="12700">
            <a:noFill/>
            <a:miter lim="800000"/>
          </a:ln>
          <a:effectLst/>
        </p:spPr>
        <p:txBody>
          <a:bodyPr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800" b="1" kern="1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800" b="1" kern="1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800" b="1" kern="1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800" b="1" kern="1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defRPr>
            </a:lvl9pPr>
          </a:lstStyle>
          <a:p>
            <a:pPr algn="ctr" eaLnBrk="0" hangingPunct="0">
              <a:lnSpc>
                <a:spcPct val="120000"/>
              </a:lnSpc>
              <a:spcBef>
                <a:spcPct val="50000"/>
              </a:spcBef>
            </a:pPr>
            <a:r>
              <a:rPr lang="zh-CN" altLang="en-US" sz="3200" b="0" dirty="0">
                <a:solidFill>
                  <a:srgbClr val="FF0000"/>
                </a:solidFill>
                <a:ea typeface="楷体_GB2312" pitchFamily="49" charset="-122"/>
              </a:rPr>
              <a:t>求总体参数置信区间的解题步骤：</a:t>
            </a:r>
            <a:endParaRPr lang="zh-CN" altLang="en-US" sz="3200" b="0" dirty="0">
              <a:solidFill>
                <a:srgbClr val="FF0000"/>
              </a:solidFill>
              <a:ea typeface="楷体_GB2312" pitchFamily="49" charset="-122"/>
            </a:endParaRPr>
          </a:p>
          <a:p>
            <a:pPr eaLnBrk="0" hangingPunct="0">
              <a:lnSpc>
                <a:spcPct val="120000"/>
              </a:lnSpc>
              <a:spcBef>
                <a:spcPct val="50000"/>
              </a:spcBef>
            </a:pPr>
            <a:r>
              <a:rPr lang="zh-CN" altLang="en-US" sz="3200" b="0" dirty="0">
                <a:ea typeface="楷体_GB2312" pitchFamily="49" charset="-122"/>
              </a:rPr>
              <a:t>        </a:t>
            </a:r>
            <a:r>
              <a:rPr lang="en-US" altLang="zh-CN" sz="3200" b="0" dirty="0">
                <a:ea typeface="楷体_GB2312" pitchFamily="49" charset="-122"/>
              </a:rPr>
              <a:t>(1)</a:t>
            </a:r>
            <a:r>
              <a:rPr lang="zh-CN" altLang="en-US" sz="3200" b="0" dirty="0">
                <a:ea typeface="楷体_GB2312" pitchFamily="49" charset="-122"/>
              </a:rPr>
              <a:t>根据实际问题构造样本的函数，</a:t>
            </a:r>
            <a:r>
              <a:rPr lang="zh-CN" altLang="en-US" sz="3200" b="0" dirty="0">
                <a:solidFill>
                  <a:srgbClr val="FF33CC"/>
                </a:solidFill>
                <a:ea typeface="楷体_GB2312" pitchFamily="49" charset="-122"/>
              </a:rPr>
              <a:t>要求仅含待估参数且分布已知</a:t>
            </a:r>
            <a:r>
              <a:rPr lang="en-US" altLang="zh-CN" sz="3200" b="0" dirty="0">
                <a:solidFill>
                  <a:srgbClr val="FF33CC"/>
                </a:solidFill>
                <a:ea typeface="楷体_GB2312" pitchFamily="49" charset="-122"/>
              </a:rPr>
              <a:t>-----</a:t>
            </a:r>
            <a:r>
              <a:rPr lang="zh-CN" altLang="en-US" sz="3200" b="0" dirty="0">
                <a:solidFill>
                  <a:srgbClr val="FF33CC"/>
                </a:solidFill>
                <a:ea typeface="楷体_GB2312" pitchFamily="49" charset="-122"/>
              </a:rPr>
              <a:t>枢轴量</a:t>
            </a:r>
            <a:r>
              <a:rPr lang="zh-CN" altLang="en-US" sz="3200" b="0" dirty="0">
                <a:ea typeface="楷体_GB2312" pitchFamily="49" charset="-122"/>
              </a:rPr>
              <a:t>；</a:t>
            </a:r>
            <a:endParaRPr lang="zh-CN" altLang="en-US" sz="3200" b="0" dirty="0">
              <a:solidFill>
                <a:srgbClr val="FF33CC"/>
              </a:solidFill>
              <a:ea typeface="楷体_GB2312" pitchFamily="49" charset="-122"/>
            </a:endParaRPr>
          </a:p>
          <a:p>
            <a:pPr eaLnBrk="0" hangingPunct="0">
              <a:lnSpc>
                <a:spcPct val="120000"/>
              </a:lnSpc>
              <a:spcBef>
                <a:spcPct val="50000"/>
              </a:spcBef>
            </a:pPr>
            <a:r>
              <a:rPr lang="zh-CN" altLang="en-US" sz="3200" b="0" dirty="0">
                <a:ea typeface="楷体_GB2312" pitchFamily="49" charset="-122"/>
              </a:rPr>
              <a:t>       </a:t>
            </a:r>
            <a:r>
              <a:rPr lang="en-US" altLang="zh-CN" sz="3200" b="0" dirty="0">
                <a:ea typeface="楷体_GB2312" pitchFamily="49" charset="-122"/>
              </a:rPr>
              <a:t>(2)</a:t>
            </a:r>
            <a:r>
              <a:rPr lang="zh-CN" altLang="en-US" sz="3200" b="0" dirty="0">
                <a:ea typeface="楷体_GB2312" pitchFamily="49" charset="-122"/>
                <a:sym typeface="Symbol" panose="05050102010706020507" pitchFamily="18" charset="2"/>
              </a:rPr>
              <a:t>令</a:t>
            </a:r>
            <a:r>
              <a:rPr lang="zh-CN" altLang="en-US" sz="3200" b="0" dirty="0">
                <a:solidFill>
                  <a:srgbClr val="FF33CC"/>
                </a:solidFill>
                <a:ea typeface="楷体_GB2312" pitchFamily="49" charset="-122"/>
              </a:rPr>
              <a:t>枢轴量</a:t>
            </a:r>
            <a:r>
              <a:rPr lang="zh-CN" altLang="en-US" sz="3200" b="0" dirty="0">
                <a:ea typeface="楷体_GB2312" pitchFamily="49" charset="-122"/>
              </a:rPr>
              <a:t>落在由分位点确定</a:t>
            </a:r>
            <a:r>
              <a:rPr lang="zh-CN" altLang="en-US" sz="3200" b="0" dirty="0">
                <a:ea typeface="楷体_GB2312" pitchFamily="49" charset="-122"/>
                <a:sym typeface="Symbol" panose="05050102010706020507" pitchFamily="18" charset="2"/>
              </a:rPr>
              <a:t>的区间里的概率为</a:t>
            </a:r>
            <a:r>
              <a:rPr lang="zh-CN" altLang="en-US" sz="3200" b="0" dirty="0">
                <a:ea typeface="楷体_GB2312" pitchFamily="49" charset="-122"/>
              </a:rPr>
              <a:t>给定的置信度</a:t>
            </a:r>
            <a:r>
              <a:rPr lang="en-US" altLang="zh-CN" sz="3200" b="0" dirty="0">
                <a:ea typeface="楷体_GB2312" pitchFamily="49" charset="-122"/>
              </a:rPr>
              <a:t>1</a:t>
            </a:r>
            <a:r>
              <a:rPr lang="en-US" altLang="zh-CN" sz="3200" b="0" dirty="0">
                <a:ea typeface="楷体_GB2312" pitchFamily="49" charset="-122"/>
                <a:sym typeface="Symbol" panose="05050102010706020507" pitchFamily="18" charset="2"/>
              </a:rPr>
              <a:t></a:t>
            </a:r>
            <a:r>
              <a:rPr lang="zh-CN" altLang="en-US" sz="3200" b="0" dirty="0">
                <a:ea typeface="楷体_GB2312" pitchFamily="49" charset="-122"/>
                <a:sym typeface="Symbol" panose="05050102010706020507" pitchFamily="18" charset="2"/>
              </a:rPr>
              <a:t>，</a:t>
            </a:r>
            <a:r>
              <a:rPr lang="zh-CN" altLang="en-US" sz="3200" b="0" dirty="0">
                <a:solidFill>
                  <a:srgbClr val="FF33CC"/>
                </a:solidFill>
                <a:ea typeface="楷体_GB2312" pitchFamily="49" charset="-122"/>
              </a:rPr>
              <a:t>要求</a:t>
            </a:r>
            <a:r>
              <a:rPr lang="zh-CN" altLang="en-US" sz="3200" b="0" dirty="0">
                <a:solidFill>
                  <a:srgbClr val="FF33CC"/>
                </a:solidFill>
                <a:ea typeface="楷体_GB2312" pitchFamily="49" charset="-122"/>
                <a:sym typeface="Symbol" panose="05050102010706020507" pitchFamily="18" charset="2"/>
              </a:rPr>
              <a:t>区间按几何对称或概率对称</a:t>
            </a:r>
            <a:r>
              <a:rPr lang="zh-CN" altLang="en-US" sz="3200" b="0" dirty="0">
                <a:ea typeface="楷体_GB2312" pitchFamily="49" charset="-122"/>
                <a:sym typeface="Symbol" panose="05050102010706020507" pitchFamily="18" charset="2"/>
              </a:rPr>
              <a:t>；</a:t>
            </a:r>
            <a:endParaRPr lang="zh-CN" altLang="en-US" sz="3200" b="0" dirty="0">
              <a:ea typeface="楷体_GB2312" pitchFamily="49" charset="-122"/>
              <a:sym typeface="Symbol" panose="05050102010706020507" pitchFamily="18" charset="2"/>
            </a:endParaRPr>
          </a:p>
          <a:p>
            <a:pPr eaLnBrk="0" hangingPunct="0">
              <a:lnSpc>
                <a:spcPct val="120000"/>
              </a:lnSpc>
              <a:spcBef>
                <a:spcPct val="50000"/>
              </a:spcBef>
            </a:pPr>
            <a:r>
              <a:rPr lang="zh-CN" altLang="en-US" sz="3200" b="0" dirty="0">
                <a:ea typeface="楷体_GB2312" pitchFamily="49" charset="-122"/>
                <a:sym typeface="Symbol" panose="05050102010706020507" pitchFamily="18" charset="2"/>
              </a:rPr>
              <a:t>       </a:t>
            </a:r>
            <a:r>
              <a:rPr lang="en-US" altLang="zh-CN" sz="3200" b="0" dirty="0">
                <a:ea typeface="楷体_GB2312" pitchFamily="49" charset="-122"/>
                <a:sym typeface="Symbol" panose="05050102010706020507" pitchFamily="18" charset="2"/>
              </a:rPr>
              <a:t>(3</a:t>
            </a:r>
            <a:r>
              <a:rPr lang="en-US" altLang="zh-CN" sz="3200" b="0" dirty="0">
                <a:ea typeface="楷体_GB2312" pitchFamily="49" charset="-122"/>
              </a:rPr>
              <a:t>)</a:t>
            </a:r>
            <a:r>
              <a:rPr lang="zh-CN" altLang="en-US" sz="3200" b="0" dirty="0">
                <a:ea typeface="楷体_GB2312" pitchFamily="49" charset="-122"/>
              </a:rPr>
              <a:t>解不等式得随机的置信</a:t>
            </a:r>
            <a:r>
              <a:rPr lang="zh-CN" altLang="en-US" sz="3200" b="0" dirty="0">
                <a:ea typeface="楷体_GB2312" pitchFamily="49" charset="-122"/>
                <a:sym typeface="Symbol" panose="05050102010706020507" pitchFamily="18" charset="2"/>
              </a:rPr>
              <a:t>区间；</a:t>
            </a:r>
            <a:endParaRPr lang="zh-CN" altLang="en-US" sz="3200" b="0" dirty="0">
              <a:ea typeface="楷体_GB2312" pitchFamily="49" charset="-122"/>
              <a:sym typeface="Symbol" panose="05050102010706020507" pitchFamily="18" charset="2"/>
            </a:endParaRPr>
          </a:p>
          <a:p>
            <a:pPr eaLnBrk="0" hangingPunct="0">
              <a:lnSpc>
                <a:spcPct val="120000"/>
              </a:lnSpc>
              <a:spcBef>
                <a:spcPct val="50000"/>
              </a:spcBef>
            </a:pPr>
            <a:r>
              <a:rPr lang="zh-CN" altLang="en-US" sz="3200" b="0" dirty="0">
                <a:ea typeface="楷体_GB2312" pitchFamily="49" charset="-122"/>
                <a:sym typeface="Symbol" panose="05050102010706020507" pitchFamily="18" charset="2"/>
              </a:rPr>
              <a:t>       </a:t>
            </a:r>
            <a:r>
              <a:rPr lang="en-US" altLang="zh-CN" sz="3200" b="0" dirty="0">
                <a:ea typeface="楷体_GB2312" pitchFamily="49" charset="-122"/>
                <a:sym typeface="Symbol" panose="05050102010706020507" pitchFamily="18" charset="2"/>
              </a:rPr>
              <a:t>(4)</a:t>
            </a:r>
            <a:r>
              <a:rPr lang="zh-CN" altLang="en-US" sz="3200" b="0" dirty="0">
                <a:ea typeface="楷体_GB2312" pitchFamily="49" charset="-122"/>
                <a:sym typeface="Symbol" panose="05050102010706020507" pitchFamily="18" charset="2"/>
              </a:rPr>
              <a:t>由观测值及值查表计算得所求</a:t>
            </a:r>
            <a:r>
              <a:rPr lang="zh-CN" altLang="en-US" sz="3200" b="0" dirty="0">
                <a:ea typeface="楷体_GB2312" pitchFamily="49" charset="-122"/>
              </a:rPr>
              <a:t>置信</a:t>
            </a:r>
            <a:r>
              <a:rPr lang="zh-CN" altLang="en-US" sz="3200" b="0" dirty="0">
                <a:ea typeface="楷体_GB2312" pitchFamily="49" charset="-122"/>
                <a:sym typeface="Symbol" panose="05050102010706020507" pitchFamily="18" charset="2"/>
              </a:rPr>
              <a:t>区间。</a:t>
            </a:r>
            <a:endParaRPr lang="zh-CN" altLang="en-US" sz="3200" b="0" dirty="0">
              <a:ea typeface="楷体_GB2312" pitchFamily="49" charset="-122"/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66" name="Object 1029"/>
          <p:cNvGraphicFramePr>
            <a:graphicFrameLocks noChangeAspect="1"/>
          </p:cNvGraphicFramePr>
          <p:nvPr/>
        </p:nvGraphicFramePr>
        <p:xfrm>
          <a:off x="1924050" y="9525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04" name="Equation" r:id="rId1" imgW="114300" imgH="177800" progId="Equation.DSMT4">
                  <p:embed/>
                </p:oleObj>
              </mc:Choice>
              <mc:Fallback>
                <p:oleObj name="Equation" r:id="rId1" imgW="114300" imgH="177800" progId="Equation.DSMT4">
                  <p:embed/>
                  <p:pic>
                    <p:nvPicPr>
                      <p:cNvPr id="0" name="图片 74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4050" y="9525"/>
                        <a:ext cx="114300" cy="17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4"/>
          <p:cNvGraphicFramePr>
            <a:graphicFrameLocks noChangeAspect="1"/>
          </p:cNvGraphicFramePr>
          <p:nvPr/>
        </p:nvGraphicFramePr>
        <p:xfrm>
          <a:off x="1597025" y="798513"/>
          <a:ext cx="5253038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05" name="Document" r:id="rId3" imgW="2694305" imgH="446405" progId="Word.Document.8">
                  <p:embed/>
                </p:oleObj>
              </mc:Choice>
              <mc:Fallback>
                <p:oleObj name="Document" r:id="rId3" imgW="2694305" imgH="446405" progId="Word.Document.8">
                  <p:embed/>
                  <p:pic>
                    <p:nvPicPr>
                      <p:cNvPr id="0" name="图片 74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7025" y="798513"/>
                        <a:ext cx="5253038" cy="860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1552575" y="1311275"/>
          <a:ext cx="3309938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06" name="Document" r:id="rId5" imgW="1779905" imgH="657225" progId="Word.Document.8">
                  <p:embed/>
                </p:oleObj>
              </mc:Choice>
              <mc:Fallback>
                <p:oleObj name="Document" r:id="rId5" imgW="1779905" imgH="657225" progId="Word.Document.8">
                  <p:embed/>
                  <p:pic>
                    <p:nvPicPr>
                      <p:cNvPr id="0" name="图片 740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2575" y="1311275"/>
                        <a:ext cx="3309938" cy="121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6"/>
          <p:cNvGrpSpPr>
            <a:grpSpLocks noChangeAspect="1"/>
          </p:cNvGrpSpPr>
          <p:nvPr/>
        </p:nvGrpSpPr>
        <p:grpSpPr bwMode="auto">
          <a:xfrm>
            <a:off x="7402171" y="1142778"/>
            <a:ext cx="4557712" cy="1984375"/>
            <a:chOff x="1753" y="770"/>
            <a:chExt cx="4432" cy="1931"/>
          </a:xfrm>
        </p:grpSpPr>
        <p:sp>
          <p:nvSpPr>
            <p:cNvPr id="11273" name="AutoShape 7"/>
            <p:cNvSpPr>
              <a:spLocks noChangeAspect="1" noChangeArrowheads="1"/>
            </p:cNvSpPr>
            <p:nvPr/>
          </p:nvSpPr>
          <p:spPr bwMode="auto">
            <a:xfrm>
              <a:off x="1753" y="770"/>
              <a:ext cx="4432" cy="19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Clr>
                  <a:schemeClr val="tx1"/>
                </a:buClr>
                <a:buSzPct val="80000"/>
                <a:buFontTx/>
                <a:buChar char="•"/>
              </a:pPr>
              <a:endParaRPr lang="zh-CN" altLang="zh-CN" sz="2400">
                <a:solidFill>
                  <a:srgbClr val="000066"/>
                </a:solidFill>
              </a:endParaRPr>
            </a:p>
          </p:txBody>
        </p:sp>
        <p:grpSp>
          <p:nvGrpSpPr>
            <p:cNvPr id="11274" name="Group 8"/>
            <p:cNvGrpSpPr/>
            <p:nvPr/>
          </p:nvGrpSpPr>
          <p:grpSpPr bwMode="auto">
            <a:xfrm>
              <a:off x="2314" y="1180"/>
              <a:ext cx="3119" cy="830"/>
              <a:chOff x="2973" y="1086"/>
              <a:chExt cx="1817" cy="830"/>
            </a:xfrm>
          </p:grpSpPr>
          <p:sp>
            <p:nvSpPr>
              <p:cNvPr id="11289" name="Freeform 9"/>
              <p:cNvSpPr/>
              <p:nvPr/>
            </p:nvSpPr>
            <p:spPr bwMode="auto">
              <a:xfrm flipH="1">
                <a:off x="3893" y="1086"/>
                <a:ext cx="897" cy="830"/>
              </a:xfrm>
              <a:custGeom>
                <a:avLst/>
                <a:gdLst>
                  <a:gd name="T0" fmla="*/ 0 w 2160"/>
                  <a:gd name="T1" fmla="*/ 14 h 1092"/>
                  <a:gd name="T2" fmla="*/ 0 w 2160"/>
                  <a:gd name="T3" fmla="*/ 10 h 1092"/>
                  <a:gd name="T4" fmla="*/ 0 w 2160"/>
                  <a:gd name="T5" fmla="*/ 2 h 1092"/>
                  <a:gd name="T6" fmla="*/ 0 w 2160"/>
                  <a:gd name="T7" fmla="*/ 0 h 109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60"/>
                  <a:gd name="T13" fmla="*/ 0 h 1092"/>
                  <a:gd name="T14" fmla="*/ 2160 w 2160"/>
                  <a:gd name="T15" fmla="*/ 1092 h 109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" h="1092">
                    <a:moveTo>
                      <a:pt x="0" y="1092"/>
                    </a:moveTo>
                    <a:cubicBezTo>
                      <a:pt x="480" y="1014"/>
                      <a:pt x="960" y="936"/>
                      <a:pt x="1260" y="780"/>
                    </a:cubicBezTo>
                    <a:cubicBezTo>
                      <a:pt x="1560" y="624"/>
                      <a:pt x="1650" y="286"/>
                      <a:pt x="1800" y="156"/>
                    </a:cubicBezTo>
                    <a:cubicBezTo>
                      <a:pt x="1950" y="26"/>
                      <a:pt x="2055" y="13"/>
                      <a:pt x="2160" y="0"/>
                    </a:cubicBez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290" name="Freeform 10"/>
              <p:cNvSpPr/>
              <p:nvPr/>
            </p:nvSpPr>
            <p:spPr bwMode="auto">
              <a:xfrm>
                <a:off x="2973" y="1086"/>
                <a:ext cx="920" cy="829"/>
              </a:xfrm>
              <a:custGeom>
                <a:avLst/>
                <a:gdLst>
                  <a:gd name="T0" fmla="*/ 0 w 2160"/>
                  <a:gd name="T1" fmla="*/ 13 h 1092"/>
                  <a:gd name="T2" fmla="*/ 0 w 2160"/>
                  <a:gd name="T3" fmla="*/ 10 h 1092"/>
                  <a:gd name="T4" fmla="*/ 0 w 2160"/>
                  <a:gd name="T5" fmla="*/ 2 h 1092"/>
                  <a:gd name="T6" fmla="*/ 0 w 2160"/>
                  <a:gd name="T7" fmla="*/ 0 h 109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60"/>
                  <a:gd name="T13" fmla="*/ 0 h 1092"/>
                  <a:gd name="T14" fmla="*/ 2160 w 2160"/>
                  <a:gd name="T15" fmla="*/ 1092 h 109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" h="1092">
                    <a:moveTo>
                      <a:pt x="0" y="1092"/>
                    </a:moveTo>
                    <a:cubicBezTo>
                      <a:pt x="480" y="1014"/>
                      <a:pt x="960" y="936"/>
                      <a:pt x="1260" y="780"/>
                    </a:cubicBezTo>
                    <a:cubicBezTo>
                      <a:pt x="1560" y="624"/>
                      <a:pt x="1650" y="286"/>
                      <a:pt x="1800" y="156"/>
                    </a:cubicBezTo>
                    <a:cubicBezTo>
                      <a:pt x="1950" y="26"/>
                      <a:pt x="2055" y="13"/>
                      <a:pt x="2160" y="0"/>
                    </a:cubicBez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1275" name="Line 11"/>
            <p:cNvSpPr>
              <a:spLocks noChangeShapeType="1"/>
            </p:cNvSpPr>
            <p:nvPr/>
          </p:nvSpPr>
          <p:spPr bwMode="auto">
            <a:xfrm>
              <a:off x="2155" y="2093"/>
              <a:ext cx="3517" cy="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1276" name="Object 12"/>
            <p:cNvGraphicFramePr>
              <a:graphicFrameLocks noChangeAspect="1"/>
            </p:cNvGraphicFramePr>
            <p:nvPr/>
          </p:nvGraphicFramePr>
          <p:xfrm>
            <a:off x="5508" y="2230"/>
            <a:ext cx="239" cy="2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407" name="Equation" r:id="rId7" imgW="127000" imgH="139700" progId="Equation.DSMT4">
                    <p:embed/>
                  </p:oleObj>
                </mc:Choice>
                <mc:Fallback>
                  <p:oleObj name="Equation" r:id="rId7" imgW="127000" imgH="139700" progId="Equation.DSMT4">
                    <p:embed/>
                    <p:pic>
                      <p:nvPicPr>
                        <p:cNvPr id="0" name="图片 740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08" y="2230"/>
                          <a:ext cx="239" cy="2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277" name="Line 13"/>
            <p:cNvSpPr>
              <a:spLocks noChangeShapeType="1"/>
            </p:cNvSpPr>
            <p:nvPr/>
          </p:nvSpPr>
          <p:spPr bwMode="auto">
            <a:xfrm flipV="1">
              <a:off x="3883" y="862"/>
              <a:ext cx="2" cy="164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1278" name="Object 14"/>
            <p:cNvGraphicFramePr>
              <a:graphicFrameLocks noChangeAspect="1"/>
            </p:cNvGraphicFramePr>
            <p:nvPr/>
          </p:nvGraphicFramePr>
          <p:xfrm>
            <a:off x="3525" y="2076"/>
            <a:ext cx="318" cy="3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408" name="Equation" r:id="rId9" imgW="152400" imgH="177800" progId="Equation.DSMT4">
                    <p:embed/>
                  </p:oleObj>
                </mc:Choice>
                <mc:Fallback>
                  <p:oleObj name="Equation" r:id="rId9" imgW="152400" imgH="177800" progId="Equation.DSMT4">
                    <p:embed/>
                    <p:pic>
                      <p:nvPicPr>
                        <p:cNvPr id="0" name="图片 740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25" y="2076"/>
                          <a:ext cx="318" cy="3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79" name="Object 15"/>
            <p:cNvGraphicFramePr>
              <a:graphicFrameLocks noChangeAspect="1"/>
            </p:cNvGraphicFramePr>
            <p:nvPr/>
          </p:nvGraphicFramePr>
          <p:xfrm>
            <a:off x="3504" y="842"/>
            <a:ext cx="336" cy="3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409" name="Equation" r:id="rId11" imgW="139700" imgH="165100" progId="Equation.DSMT4">
                    <p:embed/>
                  </p:oleObj>
                </mc:Choice>
                <mc:Fallback>
                  <p:oleObj name="Equation" r:id="rId11" imgW="139700" imgH="165100" progId="Equation.DSMT4">
                    <p:embed/>
                    <p:pic>
                      <p:nvPicPr>
                        <p:cNvPr id="0" name="图片 740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04" y="842"/>
                          <a:ext cx="336" cy="3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80" name="Object 16"/>
            <p:cNvGraphicFramePr>
              <a:graphicFrameLocks noChangeAspect="1"/>
            </p:cNvGraphicFramePr>
            <p:nvPr/>
          </p:nvGraphicFramePr>
          <p:xfrm>
            <a:off x="2401" y="2132"/>
            <a:ext cx="1032" cy="5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410" name="Equation" r:id="rId13" imgW="635000" imgH="342900" progId="Equation.DSMT4">
                    <p:embed/>
                  </p:oleObj>
                </mc:Choice>
                <mc:Fallback>
                  <p:oleObj name="Equation" r:id="rId13" imgW="635000" imgH="342900" progId="Equation.DSMT4">
                    <p:embed/>
                    <p:pic>
                      <p:nvPicPr>
                        <p:cNvPr id="0" name="图片 740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1" y="2132"/>
                          <a:ext cx="1032" cy="50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81" name="Object 17"/>
            <p:cNvGraphicFramePr>
              <a:graphicFrameLocks noChangeAspect="1"/>
            </p:cNvGraphicFramePr>
            <p:nvPr/>
          </p:nvGraphicFramePr>
          <p:xfrm>
            <a:off x="4419" y="2097"/>
            <a:ext cx="908" cy="5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411" name="Equation" r:id="rId15" imgW="546100" imgH="342900" progId="Equation.DSMT4">
                    <p:embed/>
                  </p:oleObj>
                </mc:Choice>
                <mc:Fallback>
                  <p:oleObj name="Equation" r:id="rId15" imgW="546100" imgH="342900" progId="Equation.DSMT4">
                    <p:embed/>
                    <p:pic>
                      <p:nvPicPr>
                        <p:cNvPr id="0" name="图片 74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19" y="2097"/>
                          <a:ext cx="908" cy="51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1282" name="AutoShape 18"/>
            <p:cNvCxnSpPr>
              <a:cxnSpLocks noChangeShapeType="1"/>
            </p:cNvCxnSpPr>
            <p:nvPr/>
          </p:nvCxnSpPr>
          <p:spPr bwMode="auto">
            <a:xfrm>
              <a:off x="4795" y="1871"/>
              <a:ext cx="1" cy="22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283" name="AutoShape 19"/>
            <p:cNvCxnSpPr>
              <a:cxnSpLocks noChangeShapeType="1"/>
            </p:cNvCxnSpPr>
            <p:nvPr/>
          </p:nvCxnSpPr>
          <p:spPr bwMode="auto">
            <a:xfrm>
              <a:off x="2978" y="1871"/>
              <a:ext cx="1" cy="22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284" name="Line 20"/>
            <p:cNvSpPr>
              <a:spLocks noChangeShapeType="1"/>
            </p:cNvSpPr>
            <p:nvPr/>
          </p:nvSpPr>
          <p:spPr bwMode="auto">
            <a:xfrm flipH="1">
              <a:off x="4991" y="1795"/>
              <a:ext cx="250" cy="23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85" name="Line 21"/>
            <p:cNvSpPr>
              <a:spLocks noChangeShapeType="1"/>
            </p:cNvSpPr>
            <p:nvPr/>
          </p:nvSpPr>
          <p:spPr bwMode="auto">
            <a:xfrm>
              <a:off x="2545" y="1772"/>
              <a:ext cx="251" cy="23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1286" name="Object 22"/>
            <p:cNvGraphicFramePr>
              <a:graphicFrameLocks noChangeAspect="1"/>
            </p:cNvGraphicFramePr>
            <p:nvPr/>
          </p:nvGraphicFramePr>
          <p:xfrm>
            <a:off x="3626" y="1435"/>
            <a:ext cx="517" cy="2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412" name="Equation" r:id="rId17" imgW="279400" imgH="152400" progId="Equation.DSMT4">
                    <p:embed/>
                  </p:oleObj>
                </mc:Choice>
                <mc:Fallback>
                  <p:oleObj name="Equation" r:id="rId17" imgW="279400" imgH="152400" progId="Equation.DSMT4">
                    <p:embed/>
                    <p:pic>
                      <p:nvPicPr>
                        <p:cNvPr id="0" name="图片 74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26" y="1435"/>
                          <a:ext cx="517" cy="2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87" name="Object 23"/>
            <p:cNvGraphicFramePr>
              <a:graphicFrameLocks noChangeAspect="1"/>
            </p:cNvGraphicFramePr>
            <p:nvPr/>
          </p:nvGraphicFramePr>
          <p:xfrm>
            <a:off x="5197" y="1474"/>
            <a:ext cx="277" cy="5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413" name="Equation" r:id="rId19" imgW="152400" imgH="393700" progId="Equation.DSMT4">
                    <p:embed/>
                  </p:oleObj>
                </mc:Choice>
                <mc:Fallback>
                  <p:oleObj name="Equation" r:id="rId19" imgW="152400" imgH="393700" progId="Equation.DSMT4">
                    <p:embed/>
                    <p:pic>
                      <p:nvPicPr>
                        <p:cNvPr id="0" name="图片 74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97" y="1474"/>
                          <a:ext cx="277" cy="5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88" name="Object 24"/>
            <p:cNvGraphicFramePr>
              <a:graphicFrameLocks noChangeAspect="1"/>
            </p:cNvGraphicFramePr>
            <p:nvPr/>
          </p:nvGraphicFramePr>
          <p:xfrm>
            <a:off x="2298" y="1402"/>
            <a:ext cx="277" cy="5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414" name="Equation" r:id="rId21" imgW="152400" imgH="393700" progId="Equation.DSMT4">
                    <p:embed/>
                  </p:oleObj>
                </mc:Choice>
                <mc:Fallback>
                  <p:oleObj name="Equation" r:id="rId21" imgW="152400" imgH="393700" progId="Equation.DSMT4">
                    <p:embed/>
                    <p:pic>
                      <p:nvPicPr>
                        <p:cNvPr id="0" name="图片 74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98" y="1402"/>
                          <a:ext cx="277" cy="5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" name="Object 25"/>
          <p:cNvGraphicFramePr>
            <a:graphicFrameLocks noChangeAspect="1"/>
          </p:cNvGraphicFramePr>
          <p:nvPr/>
        </p:nvGraphicFramePr>
        <p:xfrm>
          <a:off x="1054270" y="2332596"/>
          <a:ext cx="8128000" cy="1049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15" name="Document" r:id="rId23" imgW="5600700" imgH="736600" progId="Word.Document.8">
                  <p:embed/>
                </p:oleObj>
              </mc:Choice>
              <mc:Fallback>
                <p:oleObj name="Document" r:id="rId23" imgW="5600700" imgH="736600" progId="Word.Document.8">
                  <p:embed/>
                  <p:pic>
                    <p:nvPicPr>
                      <p:cNvPr id="0" name="图片 74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4270" y="2332596"/>
                        <a:ext cx="8128000" cy="1049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14"/>
          <p:cNvGraphicFramePr>
            <a:graphicFrameLocks noChangeAspect="1"/>
          </p:cNvGraphicFramePr>
          <p:nvPr/>
        </p:nvGraphicFramePr>
        <p:xfrm>
          <a:off x="941757" y="3145238"/>
          <a:ext cx="10594975" cy="243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16" name="Document" r:id="rId25" imgW="5495290" imgH="1271905" progId="Word.Document.8">
                  <p:embed/>
                </p:oleObj>
              </mc:Choice>
              <mc:Fallback>
                <p:oleObj name="Document" r:id="rId25" imgW="5495290" imgH="1271905" progId="Word.Document.8">
                  <p:embed/>
                  <p:pic>
                    <p:nvPicPr>
                      <p:cNvPr id="0" name="图片 74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1757" y="3145238"/>
                        <a:ext cx="10594975" cy="243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TEMPLATE_THUMBS_INDEX" val="1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54.xml><?xml version="1.0" encoding="utf-8"?>
<p:tagLst xmlns:p="http://schemas.openxmlformats.org/presentationml/2006/main">
  <p:tag name="COMMONDATA" val="eyJoZGlkIjoiYzlhNDBhMmFlMjI3Y2E3ODJkMmNkNjUyYmE3ZmU4NjYifQ==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894</Words>
  <Application>WPS 演示</Application>
  <PresentationFormat>宽屏</PresentationFormat>
  <Paragraphs>71</Paragraphs>
  <Slides>24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125</vt:i4>
      </vt:variant>
      <vt:variant>
        <vt:lpstr>幻灯片标题</vt:lpstr>
      </vt:variant>
      <vt:variant>
        <vt:i4>24</vt:i4>
      </vt:variant>
    </vt:vector>
  </HeadingPairs>
  <TitlesOfParts>
    <vt:vector size="164" baseType="lpstr">
      <vt:lpstr>Arial</vt:lpstr>
      <vt:lpstr>宋体</vt:lpstr>
      <vt:lpstr>Wingdings</vt:lpstr>
      <vt:lpstr>微软雅黑</vt:lpstr>
      <vt:lpstr>Arial Unicode MS</vt:lpstr>
      <vt:lpstr>楷体</vt:lpstr>
      <vt:lpstr>Times New Roman</vt:lpstr>
      <vt:lpstr>黑体</vt:lpstr>
      <vt:lpstr>Gulim</vt:lpstr>
      <vt:lpstr>Symbol</vt:lpstr>
      <vt:lpstr>华文楷体</vt:lpstr>
      <vt:lpstr>楷体_GB2312</vt:lpstr>
      <vt:lpstr>新宋体</vt:lpstr>
      <vt:lpstr>Cambria Math</vt:lpstr>
      <vt:lpstr>Office 主题​​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Equation.DSMT4</vt:lpstr>
      <vt:lpstr>Equation.DSMT4</vt:lpstr>
      <vt:lpstr>Equation.DSMT4</vt:lpstr>
      <vt:lpstr>Equation.DSMT4</vt:lpstr>
      <vt:lpstr>Word.Document.8</vt:lpstr>
      <vt:lpstr>Equation.DSMT4</vt:lpstr>
      <vt:lpstr>Word.Document.8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Word.Document.8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Word.Document.8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Word.Document.8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微软雅黑 54号(标题)</dc:title>
  <dc:creator>宁荣健</dc:creator>
  <cp:lastModifiedBy>lenovo</cp:lastModifiedBy>
  <cp:revision>67</cp:revision>
  <dcterms:created xsi:type="dcterms:W3CDTF">2019-06-19T02:08:00Z</dcterms:created>
  <dcterms:modified xsi:type="dcterms:W3CDTF">2022-09-29T08:17:36Z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2052-11.1.0.12358</vt:lpwstr>
  </property>
  <property fmtid="{D5CDD505-2E9C-101B-9397-08002B2CF9AE}" pid="3" name="ICV">
    <vt:lpwstr>D923FA66BB9E43A49051653067761585</vt:lpwstr>
  </property>
</Properties>
</file>