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3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1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2020/2/10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2020/2/10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.doc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__1.doc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__4.doc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.doc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__6.doc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Microsoft_Word_97_-_2003___10.doc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Microsoft_Word_97_-_2003___8.doc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11.doc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emf"/><Relationship Id="rId5" Type="http://schemas.openxmlformats.org/officeDocument/2006/relationships/image" Target="../media/image10.e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Microsoft_Word_97_-_2003___9.doc"/><Relationship Id="rId4" Type="http://schemas.openxmlformats.org/officeDocument/2006/relationships/oleObject" Target="../embeddings/Microsoft_Word_97_-_2003___7.doc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Microsoft_Word_97_-_2003___15.doc"/><Relationship Id="rId1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Microsoft_Word_97_-_2003___13.doc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16.doc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emf"/><Relationship Id="rId5" Type="http://schemas.openxmlformats.org/officeDocument/2006/relationships/image" Target="../media/image15.emf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Microsoft_Word_97_-_2003___14.doc"/><Relationship Id="rId19" Type="http://schemas.openxmlformats.org/officeDocument/2006/relationships/oleObject" Target="../embeddings/Microsoft_Word_97_-_2003___17.doc"/><Relationship Id="rId4" Type="http://schemas.openxmlformats.org/officeDocument/2006/relationships/oleObject" Target="../embeddings/Microsoft_Word_97_-_2003___12.doc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216897"/>
              </p:ext>
            </p:extLst>
          </p:nvPr>
        </p:nvGraphicFramePr>
        <p:xfrm>
          <a:off x="2253830" y="836448"/>
          <a:ext cx="7480019" cy="89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3" imgW="3971910" imgH="484261" progId="Word.Document.8">
                  <p:embed/>
                </p:oleObj>
              </mc:Choice>
              <mc:Fallback>
                <p:oleObj name="Document" r:id="rId3" imgW="3971910" imgH="4842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830" y="836448"/>
                        <a:ext cx="7480019" cy="898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475051"/>
              </p:ext>
            </p:extLst>
          </p:nvPr>
        </p:nvGraphicFramePr>
        <p:xfrm>
          <a:off x="1368800" y="1370966"/>
          <a:ext cx="111601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6" imgW="5251421" imgH="439290" progId="Word.Document.8">
                  <p:embed/>
                </p:oleObj>
              </mc:Choice>
              <mc:Fallback>
                <p:oleObj name="Document" r:id="rId6" imgW="5251421" imgH="439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800" y="1370966"/>
                        <a:ext cx="111601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780189"/>
              </p:ext>
            </p:extLst>
          </p:nvPr>
        </p:nvGraphicFramePr>
        <p:xfrm>
          <a:off x="638175" y="1954213"/>
          <a:ext cx="10687050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8" imgW="5349474" imgH="1981480" progId="Word.Document.8">
                  <p:embed/>
                </p:oleObj>
              </mc:Choice>
              <mc:Fallback>
                <p:oleObj name="Document" r:id="rId8" imgW="5349474" imgH="1981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954213"/>
                        <a:ext cx="10687050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30240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225500"/>
              </p:ext>
            </p:extLst>
          </p:nvPr>
        </p:nvGraphicFramePr>
        <p:xfrm>
          <a:off x="1633072" y="780398"/>
          <a:ext cx="82978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3" imgW="3885498" imgH="443964" progId="Word.Document.8">
                  <p:embed/>
                </p:oleObj>
              </mc:Choice>
              <mc:Fallback>
                <p:oleObj name="Document" r:id="rId3" imgW="3885498" imgH="4439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072" y="780398"/>
                        <a:ext cx="82978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330716"/>
              </p:ext>
            </p:extLst>
          </p:nvPr>
        </p:nvGraphicFramePr>
        <p:xfrm>
          <a:off x="641537" y="1631763"/>
          <a:ext cx="10514013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6" imgW="5507149" imgH="2617408" progId="Word.Document.8">
                  <p:embed/>
                </p:oleObj>
              </mc:Choice>
              <mc:Fallback>
                <p:oleObj name="Document" r:id="rId6" imgW="5507149" imgH="26174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37" y="1631763"/>
                        <a:ext cx="10514013" cy="494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39826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437109"/>
              </p:ext>
            </p:extLst>
          </p:nvPr>
        </p:nvGraphicFramePr>
        <p:xfrm>
          <a:off x="1824038" y="1058863"/>
          <a:ext cx="82581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3" imgW="3885498" imgH="237619" progId="Word.Document.8">
                  <p:embed/>
                </p:oleObj>
              </mc:Choice>
              <mc:Fallback>
                <p:oleObj name="Document" r:id="rId3" imgW="3885498" imgH="2376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058863"/>
                        <a:ext cx="82581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177902"/>
              </p:ext>
            </p:extLst>
          </p:nvPr>
        </p:nvGraphicFramePr>
        <p:xfrm>
          <a:off x="368954" y="1745410"/>
          <a:ext cx="11552238" cy="455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6" imgW="6091412" imgH="2408400" progId="Word.Document.8">
                  <p:embed/>
                </p:oleObj>
              </mc:Choice>
              <mc:Fallback>
                <p:oleObj name="Document" r:id="rId6" imgW="6091412" imgH="2408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54" y="1745410"/>
                        <a:ext cx="11552238" cy="455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58355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696472"/>
              </p:ext>
            </p:extLst>
          </p:nvPr>
        </p:nvGraphicFramePr>
        <p:xfrm>
          <a:off x="569259" y="905156"/>
          <a:ext cx="108902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Document" r:id="rId4" imgW="4975219" imgH="683380" progId="Word.Document.8">
                  <p:embed/>
                </p:oleObj>
              </mc:Choice>
              <mc:Fallback>
                <p:oleObj name="Document" r:id="rId4" imgW="4975219" imgH="6833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59" y="905156"/>
                        <a:ext cx="1089025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745239"/>
              </p:ext>
            </p:extLst>
          </p:nvPr>
        </p:nvGraphicFramePr>
        <p:xfrm>
          <a:off x="1122643" y="2325266"/>
          <a:ext cx="819943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Document" r:id="rId7" imgW="3885498" imgH="394714" progId="Word.Document.8">
                  <p:embed/>
                </p:oleObj>
              </mc:Choice>
              <mc:Fallback>
                <p:oleObj name="Document" r:id="rId7" imgW="3885498" imgH="394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643" y="2325266"/>
                        <a:ext cx="8199438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974441"/>
              </p:ext>
            </p:extLst>
          </p:nvPr>
        </p:nvGraphicFramePr>
        <p:xfrm>
          <a:off x="1876985" y="3033806"/>
          <a:ext cx="819943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Document" r:id="rId10" imgW="3894771" imgH="594381" progId="Word.Document.8">
                  <p:embed/>
                </p:oleObj>
              </mc:Choice>
              <mc:Fallback>
                <p:oleObj name="Document" r:id="rId10" imgW="3894771" imgH="594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985" y="3033806"/>
                        <a:ext cx="819943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25752"/>
              </p:ext>
            </p:extLst>
          </p:nvPr>
        </p:nvGraphicFramePr>
        <p:xfrm>
          <a:off x="1122643" y="4199777"/>
          <a:ext cx="1036796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Document" r:id="rId13" imgW="4937865" imgH="424192" progId="Word.Document.8">
                  <p:embed/>
                </p:oleObj>
              </mc:Choice>
              <mc:Fallback>
                <p:oleObj name="Document" r:id="rId13" imgW="4937865" imgH="4241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643" y="4199777"/>
                        <a:ext cx="10367963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798315"/>
              </p:ext>
            </p:extLst>
          </p:nvPr>
        </p:nvGraphicFramePr>
        <p:xfrm>
          <a:off x="569259" y="4871851"/>
          <a:ext cx="114950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Document" r:id="rId16" imgW="5447981" imgH="493200" progId="Word.Document.8">
                  <p:embed/>
                </p:oleObj>
              </mc:Choice>
              <mc:Fallback>
                <p:oleObj name="Document" r:id="rId16" imgW="5447981" imgH="493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59" y="4871851"/>
                        <a:ext cx="1149508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430532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408427"/>
              </p:ext>
            </p:extLst>
          </p:nvPr>
        </p:nvGraphicFramePr>
        <p:xfrm>
          <a:off x="1087538" y="2513252"/>
          <a:ext cx="82581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Document" r:id="rId4" imgW="3885498" imgH="411969" progId="Word.Document.8">
                  <p:embed/>
                </p:oleObj>
              </mc:Choice>
              <mc:Fallback>
                <p:oleObj name="Document" r:id="rId4" imgW="3885498" imgH="4119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538" y="2513252"/>
                        <a:ext cx="825817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751130"/>
              </p:ext>
            </p:extLst>
          </p:nvPr>
        </p:nvGraphicFramePr>
        <p:xfrm>
          <a:off x="5743060" y="2513252"/>
          <a:ext cx="51482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Document" r:id="rId7" imgW="2421522" imgH="482788" progId="Word.Document.8">
                  <p:embed/>
                </p:oleObj>
              </mc:Choice>
              <mc:Fallback>
                <p:oleObj name="Document" r:id="rId7" imgW="2421522" imgH="4827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060" y="2513252"/>
                        <a:ext cx="514826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47949"/>
              </p:ext>
            </p:extLst>
          </p:nvPr>
        </p:nvGraphicFramePr>
        <p:xfrm>
          <a:off x="1700725" y="3124796"/>
          <a:ext cx="82550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Document" r:id="rId10" imgW="3894771" imgH="560540" progId="Word.Document.8">
                  <p:embed/>
                </p:oleObj>
              </mc:Choice>
              <mc:Fallback>
                <p:oleObj name="Document" r:id="rId10" imgW="3894771" imgH="5605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725" y="3124796"/>
                        <a:ext cx="825500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670860"/>
              </p:ext>
            </p:extLst>
          </p:nvPr>
        </p:nvGraphicFramePr>
        <p:xfrm>
          <a:off x="1031128" y="4053841"/>
          <a:ext cx="101790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Document" r:id="rId13" imgW="4822931" imgH="359485" progId="Word.Document.8">
                  <p:embed/>
                </p:oleObj>
              </mc:Choice>
              <mc:Fallback>
                <p:oleObj name="Document" r:id="rId13" imgW="4822931" imgH="3594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128" y="4053841"/>
                        <a:ext cx="101790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80425"/>
              </p:ext>
            </p:extLst>
          </p:nvPr>
        </p:nvGraphicFramePr>
        <p:xfrm>
          <a:off x="332721" y="4758611"/>
          <a:ext cx="11126788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Document" r:id="rId16" imgW="5233103" imgH="537430" progId="Word.Document.8">
                  <p:embed/>
                </p:oleObj>
              </mc:Choice>
              <mc:Fallback>
                <p:oleObj name="Document" r:id="rId16" imgW="5233103" imgH="5374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21" y="4758611"/>
                        <a:ext cx="11126788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836754"/>
              </p:ext>
            </p:extLst>
          </p:nvPr>
        </p:nvGraphicFramePr>
        <p:xfrm>
          <a:off x="569259" y="905156"/>
          <a:ext cx="108902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Document" r:id="rId19" imgW="4975219" imgH="683380" progId="Word.Document.8">
                  <p:embed/>
                </p:oleObj>
              </mc:Choice>
              <mc:Fallback>
                <p:oleObj name="Document" r:id="rId19" imgW="4975219" imgH="6833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59" y="905156"/>
                        <a:ext cx="1089025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549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Office 主题​​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nrjian</cp:lastModifiedBy>
  <cp:revision>48</cp:revision>
  <dcterms:created xsi:type="dcterms:W3CDTF">2019-06-19T02:08:00Z</dcterms:created>
  <dcterms:modified xsi:type="dcterms:W3CDTF">2020-02-10T09:12:59Z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