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 id="2147483686" r:id="rId3"/>
    <p:sldMasterId id="2147483700" r:id="rId4"/>
  </p:sldMasterIdLst>
  <p:notesMasterIdLst>
    <p:notesMasterId r:id="rId29"/>
  </p:notesMasterIdLst>
  <p:sldIdLst>
    <p:sldId id="257" r:id="rId5"/>
    <p:sldId id="364" r:id="rId6"/>
    <p:sldId id="280" r:id="rId7"/>
    <p:sldId id="296" r:id="rId8"/>
    <p:sldId id="1409" r:id="rId9"/>
    <p:sldId id="1407" r:id="rId10"/>
    <p:sldId id="363" r:id="rId11"/>
    <p:sldId id="347" r:id="rId12"/>
    <p:sldId id="1364" r:id="rId13"/>
    <p:sldId id="1365" r:id="rId14"/>
    <p:sldId id="1366" r:id="rId15"/>
    <p:sldId id="1405" r:id="rId16"/>
    <p:sldId id="1402" r:id="rId17"/>
    <p:sldId id="1483" r:id="rId18"/>
    <p:sldId id="1516" r:id="rId19"/>
    <p:sldId id="1338" r:id="rId20"/>
    <p:sldId id="1264" r:id="rId21"/>
    <p:sldId id="1375" r:id="rId22"/>
    <p:sldId id="306" r:id="rId23"/>
    <p:sldId id="1408" r:id="rId24"/>
    <p:sldId id="259" r:id="rId25"/>
    <p:sldId id="256" r:id="rId26"/>
    <p:sldId id="1403" r:id="rId27"/>
    <p:sldId id="140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2CE9D-4C25-4D82-A9D4-14A4148B01EA}" type="datetimeFigureOut">
              <a:rPr lang="zh-CN" altLang="en-US" smtClean="0"/>
              <a:t>2023-02-23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D261C-56CA-4618-BA06-E1F2C755F222}" type="slidenum">
              <a:rPr lang="zh-CN" altLang="en-US" smtClean="0"/>
              <a:t>‹#›</a:t>
            </a:fld>
            <a:endParaRPr lang="zh-CN" altLang="en-US"/>
          </a:p>
        </p:txBody>
      </p:sp>
    </p:spTree>
    <p:extLst>
      <p:ext uri="{BB962C8B-B14F-4D97-AF65-F5344CB8AC3E}">
        <p14:creationId xmlns:p14="http://schemas.microsoft.com/office/powerpoint/2010/main" val="841499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baike.baidu.com/view/597251.htm" TargetMode="External"/><Relationship Id="rId3" Type="http://schemas.openxmlformats.org/officeDocument/2006/relationships/hyperlink" Target="http://baike.baidu.com/view/1080.htm" TargetMode="External"/><Relationship Id="rId7" Type="http://schemas.openxmlformats.org/officeDocument/2006/relationships/hyperlink" Target="http://baike.baidu.com/view/930.ht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baike.baidu.com/view/7718.htm" TargetMode="External"/><Relationship Id="rId5" Type="http://schemas.openxmlformats.org/officeDocument/2006/relationships/hyperlink" Target="http://baike.baidu.com/view/330120.htm" TargetMode="External"/><Relationship Id="rId4" Type="http://schemas.openxmlformats.org/officeDocument/2006/relationships/hyperlink" Target="http://baike.baidu.com/view/345685.htm" TargetMode="External"/><Relationship Id="rId9" Type="http://schemas.openxmlformats.org/officeDocument/2006/relationships/hyperlink" Target="http://baike.baidu.com/view/733183.ht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C39CECD-9143-477F-0241-5012D5CC4B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fld id="{256E0A6F-9C51-4329-9282-33CA7FCC0203}" type="slidenum">
              <a:rPr lang="en-US" altLang="zh-CN">
                <a:latin typeface="Times New Roman" panose="02020603050405020304" pitchFamily="18" charset="0"/>
              </a:rPr>
              <a:pPr eaLnBrk="1" hangingPunct="1"/>
              <a:t>1</a:t>
            </a:fld>
            <a:endParaRPr lang="en-US" altLang="zh-CN">
              <a:latin typeface="Times New Roman" panose="02020603050405020304" pitchFamily="18" charset="0"/>
            </a:endParaRPr>
          </a:p>
        </p:txBody>
      </p:sp>
      <p:sp>
        <p:nvSpPr>
          <p:cNvPr id="97283" name="Rectangle 2">
            <a:extLst>
              <a:ext uri="{FF2B5EF4-FFF2-40B4-BE49-F238E27FC236}">
                <a16:creationId xmlns:a16="http://schemas.microsoft.com/office/drawing/2014/main" id="{F84D459E-1E85-549B-A15B-A003092112D9}"/>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56820DF9-16E2-F255-73D4-0DEFFDBE22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C7D041E-2E16-D023-E203-B3545439C075}"/>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9303CFF-0A61-49CF-BF23-13065D39F1E5}"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58946" name="Rectangle 2">
            <a:extLst>
              <a:ext uri="{FF2B5EF4-FFF2-40B4-BE49-F238E27FC236}">
                <a16:creationId xmlns:a16="http://schemas.microsoft.com/office/drawing/2014/main" id="{FA8F31A7-B02F-612E-5682-496FE030EE33}"/>
              </a:ext>
            </a:extLst>
          </p:cNvPr>
          <p:cNvSpPr>
            <a:spLocks noGrp="1" noRot="1" noChangeAspect="1" noChangeArrowheads="1" noTextEdit="1"/>
          </p:cNvSpPr>
          <p:nvPr>
            <p:ph type="sldImg"/>
          </p:nvPr>
        </p:nvSpPr>
        <p:spPr>
          <a:ln/>
        </p:spPr>
      </p:sp>
      <p:sp>
        <p:nvSpPr>
          <p:cNvPr id="2258947" name="Rectangle 3">
            <a:extLst>
              <a:ext uri="{FF2B5EF4-FFF2-40B4-BE49-F238E27FC236}">
                <a16:creationId xmlns:a16="http://schemas.microsoft.com/office/drawing/2014/main" id="{86056453-038A-479C-0685-F87C591EFE43}"/>
              </a:ext>
            </a:extLst>
          </p:cNvPr>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1C490DC1-3B7F-A6CC-83DC-CAE32397D0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1E8ECE7-5ACE-4CD1-95F9-AD3CDFF287B0}" type="slidenum">
              <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14691" name="Rectangle 2">
            <a:extLst>
              <a:ext uri="{FF2B5EF4-FFF2-40B4-BE49-F238E27FC236}">
                <a16:creationId xmlns:a16="http://schemas.microsoft.com/office/drawing/2014/main" id="{C80FCE88-0104-BCDF-198E-E2890F0EC80C}"/>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8F7FFD05-B0D1-2A27-CE0E-9B6C9BB909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811221CE-F803-75B8-F946-5419E39DE9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fld id="{D7198D30-989D-4C89-9CA3-80FA4414F98D}" type="slidenum">
              <a:rPr lang="en-US" altLang="zh-CN">
                <a:latin typeface="Times New Roman" panose="02020603050405020304" pitchFamily="18" charset="0"/>
              </a:rPr>
              <a:pPr eaLnBrk="1" hangingPunct="1"/>
              <a:t>4</a:t>
            </a:fld>
            <a:endParaRPr lang="en-US" altLang="zh-CN">
              <a:latin typeface="Times New Roman" panose="02020603050405020304" pitchFamily="18" charset="0"/>
            </a:endParaRPr>
          </a:p>
        </p:txBody>
      </p:sp>
      <p:sp>
        <p:nvSpPr>
          <p:cNvPr id="123907" name="Rectangle 2">
            <a:extLst>
              <a:ext uri="{FF2B5EF4-FFF2-40B4-BE49-F238E27FC236}">
                <a16:creationId xmlns:a16="http://schemas.microsoft.com/office/drawing/2014/main" id="{E33410B1-157E-D2F3-3CB4-6B26AAE59D33}"/>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AFE27AA0-13FF-3D06-24D5-E7A6755E77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39BEAA5D-F18D-EA7F-516A-52EEAFBBA1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fld id="{47B3BF06-C9FF-4049-BB02-C2B372F10F3C}" type="slidenum">
              <a:rPr lang="en-US" altLang="zh-CN">
                <a:latin typeface="Times New Roman" panose="02020603050405020304" pitchFamily="18" charset="0"/>
              </a:rPr>
              <a:pPr eaLnBrk="1" hangingPunct="1"/>
              <a:t>7</a:t>
            </a:fld>
            <a:endParaRPr lang="en-US" altLang="zh-CN">
              <a:latin typeface="Times New Roman" panose="02020603050405020304" pitchFamily="18" charset="0"/>
            </a:endParaRPr>
          </a:p>
        </p:txBody>
      </p:sp>
      <p:sp>
        <p:nvSpPr>
          <p:cNvPr id="165891" name="Rectangle 2">
            <a:extLst>
              <a:ext uri="{FF2B5EF4-FFF2-40B4-BE49-F238E27FC236}">
                <a16:creationId xmlns:a16="http://schemas.microsoft.com/office/drawing/2014/main" id="{1C5E0B71-9521-2D7A-7FCD-23D015531C8A}"/>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id="{C2170F46-0B3A-4C23-B71A-694574D8C0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026240AB-580E-16D2-0A32-EF0E2A284C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fld id="{DEE275C5-C903-4E7C-8F97-9E628C4B94B7}" type="slidenum">
              <a:rPr lang="en-US" altLang="zh-CN">
                <a:latin typeface="Times New Roman" panose="02020603050405020304" pitchFamily="18" charset="0"/>
              </a:rPr>
              <a:pPr eaLnBrk="1" hangingPunct="1"/>
              <a:t>8</a:t>
            </a:fld>
            <a:endParaRPr lang="en-US" altLang="zh-CN">
              <a:latin typeface="Times New Roman" panose="02020603050405020304" pitchFamily="18" charset="0"/>
            </a:endParaRPr>
          </a:p>
        </p:txBody>
      </p:sp>
      <p:sp>
        <p:nvSpPr>
          <p:cNvPr id="179203" name="Rectangle 2">
            <a:extLst>
              <a:ext uri="{FF2B5EF4-FFF2-40B4-BE49-F238E27FC236}">
                <a16:creationId xmlns:a16="http://schemas.microsoft.com/office/drawing/2014/main" id="{7CFF51E5-4029-82CD-BEC7-0FAB9409E0D0}"/>
              </a:ext>
            </a:extLst>
          </p:cNvPr>
          <p:cNvSpPr>
            <a:spLocks noGrp="1" noRot="1" noChangeAspect="1" noChangeArrowheads="1" noTextEdit="1"/>
          </p:cNvSpPr>
          <p:nvPr>
            <p:ph type="sldImg"/>
          </p:nvPr>
        </p:nvSpPr>
        <p:spPr>
          <a:ln/>
        </p:spPr>
      </p:sp>
      <p:sp>
        <p:nvSpPr>
          <p:cNvPr id="179204" name="Rectangle 3">
            <a:extLst>
              <a:ext uri="{FF2B5EF4-FFF2-40B4-BE49-F238E27FC236}">
                <a16:creationId xmlns:a16="http://schemas.microsoft.com/office/drawing/2014/main" id="{43CFB411-89B7-044B-8F4C-37BA51AE1E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3EE105B1-A58C-7921-8EF8-9D33AA27C10F}"/>
              </a:ext>
            </a:extLst>
          </p:cNvPr>
          <p:cNvSpPr>
            <a:spLocks noGrp="1" noRot="1" noChangeAspect="1" noTextEdit="1"/>
          </p:cNvSpPr>
          <p:nvPr>
            <p:ph type="sldImg"/>
          </p:nvPr>
        </p:nvSpPr>
        <p:spPr>
          <a:ln/>
        </p:spPr>
      </p:sp>
      <p:sp>
        <p:nvSpPr>
          <p:cNvPr id="67587" name="备注占位符 2">
            <a:extLst>
              <a:ext uri="{FF2B5EF4-FFF2-40B4-BE49-F238E27FC236}">
                <a16:creationId xmlns:a16="http://schemas.microsoft.com/office/drawing/2014/main" id="{E9A8EFFE-F10E-5935-1EED-CD2F08DF9119}"/>
              </a:ext>
            </a:extLst>
          </p:cNvPr>
          <p:cNvSpPr>
            <a:spLocks noGrp="1"/>
          </p:cNvSpPr>
          <p:nvPr>
            <p:ph type="body" idx="1"/>
          </p:nvPr>
        </p:nvSpPr>
        <p:spPr>
          <a:noFill/>
        </p:spPr>
        <p:txBody>
          <a:bodyPr/>
          <a:lstStyle/>
          <a:p>
            <a:r>
              <a:rPr lang="en-US" altLang="zh-CN">
                <a:latin typeface="Arial" panose="020B0604020202020204" pitchFamily="34" charset="0"/>
              </a:rPr>
              <a:t>GMT:</a:t>
            </a:r>
            <a:r>
              <a:rPr lang="zh-CN" altLang="en-US">
                <a:latin typeface="Arial" panose="020B0604020202020204" pitchFamily="34" charset="0"/>
              </a:rPr>
              <a:t>格林威治标准时间</a:t>
            </a:r>
            <a:endParaRPr lang="en-US" altLang="zh-CN">
              <a:latin typeface="Arial" panose="020B0604020202020204" pitchFamily="34" charset="0"/>
            </a:endParaRPr>
          </a:p>
          <a:p>
            <a:r>
              <a:rPr lang="en-US" altLang="zh-CN">
                <a:latin typeface="Arial" panose="020B0604020202020204" pitchFamily="34" charset="0"/>
              </a:rPr>
              <a:t>MIME(Multipurpose Internet Mail Extensions)</a:t>
            </a:r>
            <a:r>
              <a:rPr lang="zh-CN" altLang="en-US">
                <a:latin typeface="Arial" panose="020B0604020202020204" pitchFamily="34" charset="0"/>
              </a:rPr>
              <a:t>多用途互联网邮件扩展类型就是设定某种</a:t>
            </a:r>
            <a:r>
              <a:rPr lang="zh-CN" altLang="en-US">
                <a:latin typeface="Arial" panose="020B0604020202020204" pitchFamily="34" charset="0"/>
                <a:hlinkClick r:id="rId3" action="ppaction://hlinkfile"/>
              </a:rPr>
              <a:t>扩展名</a:t>
            </a:r>
            <a:r>
              <a:rPr lang="zh-CN" altLang="en-US">
                <a:latin typeface="Arial" panose="020B0604020202020204" pitchFamily="34" charset="0"/>
              </a:rPr>
              <a:t>的</a:t>
            </a:r>
            <a:r>
              <a:rPr lang="zh-CN" altLang="en-US">
                <a:latin typeface="Arial" panose="020B0604020202020204" pitchFamily="34" charset="0"/>
                <a:hlinkClick r:id="rId4" action="ppaction://hlinkfile"/>
              </a:rPr>
              <a:t>文件</a:t>
            </a:r>
            <a:r>
              <a:rPr lang="zh-CN" altLang="en-US">
                <a:latin typeface="Arial" panose="020B0604020202020204" pitchFamily="34" charset="0"/>
              </a:rPr>
              <a:t>用一种</a:t>
            </a:r>
            <a:r>
              <a:rPr lang="zh-CN" altLang="en-US">
                <a:latin typeface="Arial" panose="020B0604020202020204" pitchFamily="34" charset="0"/>
                <a:hlinkClick r:id="rId5" action="ppaction://hlinkfile"/>
              </a:rPr>
              <a:t>应用程序</a:t>
            </a:r>
            <a:r>
              <a:rPr lang="zh-CN" altLang="en-US">
                <a:latin typeface="Arial" panose="020B0604020202020204" pitchFamily="34" charset="0"/>
              </a:rPr>
              <a:t>来打开的方式类型，当该扩展名文件被访问的时候，</a:t>
            </a:r>
            <a:r>
              <a:rPr lang="zh-CN" altLang="en-US">
                <a:latin typeface="Arial" panose="020B0604020202020204" pitchFamily="34" charset="0"/>
                <a:hlinkClick r:id="rId6" action="ppaction://hlinkfile"/>
              </a:rPr>
              <a:t>浏览器</a:t>
            </a:r>
            <a:r>
              <a:rPr lang="zh-CN" altLang="en-US">
                <a:latin typeface="Arial" panose="020B0604020202020204" pitchFamily="34" charset="0"/>
              </a:rPr>
              <a:t>会自动使用指定应用程序来打开。多用于指定一些</a:t>
            </a:r>
            <a:r>
              <a:rPr lang="zh-CN" altLang="en-US">
                <a:latin typeface="Arial" panose="020B0604020202020204" pitchFamily="34" charset="0"/>
                <a:hlinkClick r:id="rId7" action="ppaction://hlinkfile"/>
              </a:rPr>
              <a:t>客户端</a:t>
            </a:r>
            <a:r>
              <a:rPr lang="zh-CN" altLang="en-US">
                <a:latin typeface="Arial" panose="020B0604020202020204" pitchFamily="34" charset="0"/>
                <a:hlinkClick r:id="rId8" action="ppaction://hlinkfile"/>
              </a:rPr>
              <a:t>自定义</a:t>
            </a:r>
            <a:r>
              <a:rPr lang="zh-CN" altLang="en-US">
                <a:latin typeface="Arial" panose="020B0604020202020204" pitchFamily="34" charset="0"/>
              </a:rPr>
              <a:t>的</a:t>
            </a:r>
            <a:r>
              <a:rPr lang="zh-CN" altLang="en-US">
                <a:latin typeface="Arial" panose="020B0604020202020204" pitchFamily="34" charset="0"/>
                <a:hlinkClick r:id="rId9" action="ppaction://hlinkfile"/>
              </a:rPr>
              <a:t>文件名</a:t>
            </a:r>
            <a:r>
              <a:rPr lang="zh-CN" altLang="en-US">
                <a:latin typeface="Arial" panose="020B0604020202020204" pitchFamily="34" charset="0"/>
              </a:rPr>
              <a:t>，以及一些媒体文件打开方式。</a:t>
            </a:r>
          </a:p>
          <a:p>
            <a:endParaRPr lang="zh-CN" altLang="en-US">
              <a:latin typeface="Arial" panose="020B0604020202020204" pitchFamily="34" charset="0"/>
            </a:endParaRPr>
          </a:p>
        </p:txBody>
      </p:sp>
      <p:sp>
        <p:nvSpPr>
          <p:cNvPr id="67588" name="灯片编号占位符 3">
            <a:extLst>
              <a:ext uri="{FF2B5EF4-FFF2-40B4-BE49-F238E27FC236}">
                <a16:creationId xmlns:a16="http://schemas.microsoft.com/office/drawing/2014/main" id="{825AC4A8-BCC7-0F8A-A875-D0E0B4C59284}"/>
              </a:ext>
            </a:extLst>
          </p:cNvPr>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4DE4B1-96AE-4AF0-8384-E7382161663C}" type="slidenum">
              <a:rPr lang="en-US" altLang="zh-CN"/>
              <a:pPr eaLnBrk="1" hangingPunct="1"/>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6E7253-BF80-D536-DA55-6283E1313BBB}"/>
              </a:ext>
            </a:extLst>
          </p:cNvPr>
          <p:cNvSpPr>
            <a:spLocks noGrp="1" noChangeArrowheads="1"/>
          </p:cNvSpPr>
          <p:nvPr>
            <p:ph type="sldNum" sz="quarter" idx="5"/>
          </p:nvPr>
        </p:nvSpPr>
        <p:spPr>
          <a:ln/>
        </p:spPr>
        <p:txBody>
          <a:bodyPr/>
          <a:lstStyle/>
          <a:p>
            <a:fld id="{CC39F10E-DE33-4A02-9500-FE5E1D174F95}" type="slidenum">
              <a:rPr lang="en-US" altLang="zh-CN"/>
              <a:pPr/>
              <a:t>13</a:t>
            </a:fld>
            <a:endParaRPr lang="en-US" altLang="zh-CN"/>
          </a:p>
        </p:txBody>
      </p:sp>
      <p:sp>
        <p:nvSpPr>
          <p:cNvPr id="1986562" name="Rectangle 2">
            <a:extLst>
              <a:ext uri="{FF2B5EF4-FFF2-40B4-BE49-F238E27FC236}">
                <a16:creationId xmlns:a16="http://schemas.microsoft.com/office/drawing/2014/main" id="{82384922-3BE1-98FF-4DB5-98D003F8C986}"/>
              </a:ext>
            </a:extLst>
          </p:cNvPr>
          <p:cNvSpPr>
            <a:spLocks noGrp="1" noRot="1" noChangeAspect="1" noChangeArrowheads="1" noTextEdit="1"/>
          </p:cNvSpPr>
          <p:nvPr>
            <p:ph type="sldImg"/>
          </p:nvPr>
        </p:nvSpPr>
        <p:spPr>
          <a:ln/>
        </p:spPr>
      </p:sp>
      <p:sp>
        <p:nvSpPr>
          <p:cNvPr id="1986563" name="Rectangle 3">
            <a:extLst>
              <a:ext uri="{FF2B5EF4-FFF2-40B4-BE49-F238E27FC236}">
                <a16:creationId xmlns:a16="http://schemas.microsoft.com/office/drawing/2014/main" id="{E175F406-E33A-7C3A-ED03-1EB47EAC87FC}"/>
              </a:ext>
            </a:extLst>
          </p:cNvPr>
          <p:cNvSpPr>
            <a:spLocks noGrp="1" noChangeArrowheads="1"/>
          </p:cNvSpPr>
          <p:nvPr>
            <p:ph type="body" idx="1"/>
          </p:nvPr>
        </p:nvSpPr>
        <p:spPr/>
        <p:txBody>
          <a:bodyPr/>
          <a:lstStyle/>
          <a:p>
            <a:r>
              <a:rPr lang="zh-CN" altLang="en-US" dirty="0"/>
              <a:t>没有析构函数！为什么？其实在</a:t>
            </a:r>
            <a:r>
              <a:rPr lang="en-US" altLang="zh-CN" dirty="0" err="1"/>
              <a:t>.net</a:t>
            </a:r>
            <a:r>
              <a:rPr lang="zh-CN" altLang="en-US" dirty="0"/>
              <a:t>中，我们甚至没法显式地释放内存，自动内存处理会根据一定的算法在某个时候回收不再被使用的内存空间 </a:t>
            </a:r>
          </a:p>
          <a:p>
            <a:r>
              <a:rPr lang="zh-CN" altLang="en-US" dirty="0"/>
              <a:t>公共和私有的写法也和</a:t>
            </a:r>
            <a:r>
              <a:rPr lang="en-US" altLang="zh-CN" dirty="0"/>
              <a:t>C++</a:t>
            </a:r>
            <a:r>
              <a:rPr lang="zh-CN" altLang="en-US" dirty="0"/>
              <a:t>不一样！</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EECF25-1DC4-29B1-2F99-9CA459D4F38E}"/>
              </a:ext>
            </a:extLst>
          </p:cNvPr>
          <p:cNvSpPr>
            <a:spLocks noGrp="1" noChangeArrowheads="1"/>
          </p:cNvSpPr>
          <p:nvPr>
            <p:ph type="sldNum" sz="quarter" idx="5"/>
          </p:nvPr>
        </p:nvSpPr>
        <p:spPr>
          <a:ln/>
        </p:spPr>
        <p:txBody>
          <a:bodyPr/>
          <a:lstStyle/>
          <a:p>
            <a:fld id="{DF0F6974-6792-4C53-96F5-F8324018E971}" type="slidenum">
              <a:rPr lang="en-US" altLang="zh-CN"/>
              <a:pPr/>
              <a:t>16</a:t>
            </a:fld>
            <a:endParaRPr lang="en-US" altLang="zh-CN"/>
          </a:p>
        </p:txBody>
      </p:sp>
      <p:sp>
        <p:nvSpPr>
          <p:cNvPr id="2234370" name="Rectangle 2">
            <a:extLst>
              <a:ext uri="{FF2B5EF4-FFF2-40B4-BE49-F238E27FC236}">
                <a16:creationId xmlns:a16="http://schemas.microsoft.com/office/drawing/2014/main" id="{3789182F-477A-8900-322A-9199474C84A4}"/>
              </a:ext>
            </a:extLst>
          </p:cNvPr>
          <p:cNvSpPr>
            <a:spLocks noGrp="1" noRot="1" noChangeAspect="1" noChangeArrowheads="1" noTextEdit="1"/>
          </p:cNvSpPr>
          <p:nvPr>
            <p:ph type="sldImg"/>
          </p:nvPr>
        </p:nvSpPr>
        <p:spPr>
          <a:ln/>
        </p:spPr>
      </p:sp>
      <p:sp>
        <p:nvSpPr>
          <p:cNvPr id="2234371" name="Rectangle 3">
            <a:extLst>
              <a:ext uri="{FF2B5EF4-FFF2-40B4-BE49-F238E27FC236}">
                <a16:creationId xmlns:a16="http://schemas.microsoft.com/office/drawing/2014/main" id="{47E03D0E-17D7-9AD5-473A-726178A5082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2F2AFD-5A77-3BDD-D4F7-6554BDBC34CD}"/>
              </a:ext>
            </a:extLst>
          </p:cNvPr>
          <p:cNvSpPr>
            <a:spLocks noGrp="1" noChangeArrowheads="1"/>
          </p:cNvSpPr>
          <p:nvPr>
            <p:ph type="sldNum" sz="quarter" idx="5"/>
          </p:nvPr>
        </p:nvSpPr>
        <p:spPr>
          <a:ln/>
        </p:spPr>
        <p:txBody>
          <a:bodyPr/>
          <a:lstStyle/>
          <a:p>
            <a:fld id="{C6F73569-38CC-4C13-A786-0396C831FA32}" type="slidenum">
              <a:rPr lang="en-US" altLang="zh-CN"/>
              <a:pPr/>
              <a:t>17</a:t>
            </a:fld>
            <a:endParaRPr lang="en-US" altLang="zh-CN"/>
          </a:p>
        </p:txBody>
      </p:sp>
      <p:sp>
        <p:nvSpPr>
          <p:cNvPr id="2235394" name="Rectangle 2">
            <a:extLst>
              <a:ext uri="{FF2B5EF4-FFF2-40B4-BE49-F238E27FC236}">
                <a16:creationId xmlns:a16="http://schemas.microsoft.com/office/drawing/2014/main" id="{BCE1243C-4549-431E-77CD-5BAFA44BD412}"/>
              </a:ext>
            </a:extLst>
          </p:cNvPr>
          <p:cNvSpPr>
            <a:spLocks noGrp="1" noRot="1" noChangeAspect="1" noChangeArrowheads="1" noTextEdit="1"/>
          </p:cNvSpPr>
          <p:nvPr>
            <p:ph type="sldImg"/>
          </p:nvPr>
        </p:nvSpPr>
        <p:spPr>
          <a:ln/>
        </p:spPr>
      </p:sp>
      <p:sp>
        <p:nvSpPr>
          <p:cNvPr id="2235395" name="Rectangle 3">
            <a:extLst>
              <a:ext uri="{FF2B5EF4-FFF2-40B4-BE49-F238E27FC236}">
                <a16:creationId xmlns:a16="http://schemas.microsoft.com/office/drawing/2014/main" id="{BFA60DC1-9768-6D6E-5B47-771B179DF44C}"/>
              </a:ext>
            </a:extLst>
          </p:cNvPr>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33176-0502-BC2B-5378-142A3EACB32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4006586-A2C8-CB1B-65C2-88126F37A7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8482F5-9302-5C95-139F-B0DED803B383}"/>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D008F3A8-6F3B-9A49-D068-B7611B1237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6A8E16-0BCD-E204-B3FA-D4FBEADB4DC9}"/>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964844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A1D2E-9B60-5E44-BE41-1EE93EED8E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B51CFA1-AA74-1B00-855D-62558ABFA1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36918F-59C3-E8A1-F1A6-45C72F7A50C5}"/>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2AB3AF40-B5AF-1550-7013-2FC6DEE45F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FBEEED-18F3-B84B-FBCD-26E9D2F1BF64}"/>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94541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BB2916-8DC5-A290-2F51-7ECEA57B098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460635-63E9-7316-D2E0-2B8FB4765DD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14E5D6-A485-55B9-D4AA-6735F523C1BF}"/>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9AC48BD2-17F5-C154-FA1D-41AC2C5D4B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CE4406-56FC-58CF-E73E-AB103C2ED14F}"/>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570900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19AB878-0508-0FD2-F6F2-64FA75492259}"/>
              </a:ext>
            </a:extLst>
          </p:cNvPr>
          <p:cNvSpPr>
            <a:spLocks/>
          </p:cNvSpPr>
          <p:nvPr/>
        </p:nvSpPr>
        <p:spPr bwMode="blackWhite">
          <a:xfrm>
            <a:off x="27517" y="12701"/>
            <a:ext cx="11861800" cy="6780213"/>
          </a:xfrm>
          <a:custGeom>
            <a:avLst/>
            <a:gdLst>
              <a:gd name="T0" fmla="*/ 2822 w 3985"/>
              <a:gd name="T1" fmla="*/ 0 h 3619"/>
              <a:gd name="T2" fmla="*/ 0 w 3985"/>
              <a:gd name="T3" fmla="*/ 975 h 3619"/>
              <a:gd name="T4" fmla="*/ 2169 w 3985"/>
              <a:gd name="T5" fmla="*/ 3619 h 3619"/>
              <a:gd name="T6" fmla="*/ 3985 w 3985"/>
              <a:gd name="T7" fmla="*/ 1125 h 3619"/>
              <a:gd name="T8" fmla="*/ 2822 w 3985"/>
              <a:gd name="T9" fmla="*/ 0 h 3619"/>
              <a:gd name="T10" fmla="*/ 2822 w 3985"/>
              <a:gd name="T11" fmla="*/ 0 h 36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5" h="3619">
                <a:moveTo>
                  <a:pt x="2822" y="0"/>
                </a:moveTo>
                <a:lnTo>
                  <a:pt x="0" y="975"/>
                </a:lnTo>
                <a:lnTo>
                  <a:pt x="2169" y="3619"/>
                </a:lnTo>
                <a:lnTo>
                  <a:pt x="3985" y="1125"/>
                </a:lnTo>
                <a:lnTo>
                  <a:pt x="282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nvGrpSpPr>
          <p:cNvPr id="3" name="Group 8">
            <a:extLst>
              <a:ext uri="{FF2B5EF4-FFF2-40B4-BE49-F238E27FC236}">
                <a16:creationId xmlns:a16="http://schemas.microsoft.com/office/drawing/2014/main" id="{C5F55E49-F93C-B164-0095-1855E7F1C4F9}"/>
              </a:ext>
            </a:extLst>
          </p:cNvPr>
          <p:cNvGrpSpPr>
            <a:grpSpLocks/>
          </p:cNvGrpSpPr>
          <p:nvPr/>
        </p:nvGrpSpPr>
        <p:grpSpPr bwMode="auto">
          <a:xfrm>
            <a:off x="260351" y="234950"/>
            <a:ext cx="5050367" cy="1778000"/>
            <a:chOff x="123" y="148"/>
            <a:chExt cx="2386" cy="1120"/>
          </a:xfrm>
        </p:grpSpPr>
        <p:sp>
          <p:nvSpPr>
            <p:cNvPr id="4" name="Freeform 9">
              <a:extLst>
                <a:ext uri="{FF2B5EF4-FFF2-40B4-BE49-F238E27FC236}">
                  <a16:creationId xmlns:a16="http://schemas.microsoft.com/office/drawing/2014/main" id="{26C97E60-7B5B-2095-2F28-5CA9598DEE02}"/>
                </a:ext>
              </a:extLst>
            </p:cNvPr>
            <p:cNvSpPr>
              <a:spLocks/>
            </p:cNvSpPr>
            <p:nvPr userDrawn="1"/>
          </p:nvSpPr>
          <p:spPr bwMode="auto">
            <a:xfrm>
              <a:off x="177" y="177"/>
              <a:ext cx="2250" cy="1017"/>
            </a:xfrm>
            <a:custGeom>
              <a:avLst/>
              <a:gdLst>
                <a:gd name="T0" fmla="*/ 794 w 794"/>
                <a:gd name="T1" fmla="*/ 395 h 414"/>
                <a:gd name="T2" fmla="*/ 710 w 794"/>
                <a:gd name="T3" fmla="*/ 318 h 414"/>
                <a:gd name="T4" fmla="*/ 556 w 794"/>
                <a:gd name="T5" fmla="*/ 210 h 414"/>
                <a:gd name="T6" fmla="*/ 71 w 794"/>
                <a:gd name="T7" fmla="*/ 0 h 414"/>
                <a:gd name="T8" fmla="*/ 23 w 794"/>
                <a:gd name="T9" fmla="*/ 20 h 414"/>
                <a:gd name="T10" fmla="*/ 0 w 794"/>
                <a:gd name="T11" fmla="*/ 83 h 414"/>
                <a:gd name="T12" fmla="*/ 28 w 794"/>
                <a:gd name="T13" fmla="*/ 155 h 414"/>
                <a:gd name="T14" fmla="*/ 570 w 794"/>
                <a:gd name="T15" fmla="*/ 409 h 414"/>
                <a:gd name="T16" fmla="*/ 689 w 794"/>
                <a:gd name="T17" fmla="*/ 393 h 414"/>
                <a:gd name="T18" fmla="*/ 785 w 794"/>
                <a:gd name="T19" fmla="*/ 414 h 414"/>
                <a:gd name="T20" fmla="*/ 794 w 794"/>
                <a:gd name="T21" fmla="*/ 395 h 414"/>
                <a:gd name="T22" fmla="*/ 794 w 794"/>
                <a:gd name="T23" fmla="*/ 395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5" name="Freeform 10">
              <a:extLst>
                <a:ext uri="{FF2B5EF4-FFF2-40B4-BE49-F238E27FC236}">
                  <a16:creationId xmlns:a16="http://schemas.microsoft.com/office/drawing/2014/main" id="{3890A5F2-CC18-8A5C-BB23-5937E9142EC7}"/>
                </a:ext>
              </a:extLst>
            </p:cNvPr>
            <p:cNvSpPr>
              <a:spLocks/>
            </p:cNvSpPr>
            <p:nvPr userDrawn="1"/>
          </p:nvSpPr>
          <p:spPr bwMode="auto">
            <a:xfrm>
              <a:off x="166" y="261"/>
              <a:ext cx="2244" cy="1007"/>
            </a:xfrm>
            <a:custGeom>
              <a:avLst/>
              <a:gdLst>
                <a:gd name="T0" fmla="*/ 137 w 1586"/>
                <a:gd name="T1" fmla="*/ 0 h 821"/>
                <a:gd name="T2" fmla="*/ 1331 w 1586"/>
                <a:gd name="T3" fmla="*/ 519 h 821"/>
                <a:gd name="T4" fmla="*/ 1428 w 1586"/>
                <a:gd name="T5" fmla="*/ 638 h 821"/>
                <a:gd name="T6" fmla="*/ 1586 w 1586"/>
                <a:gd name="T7" fmla="*/ 792 h 821"/>
                <a:gd name="T8" fmla="*/ 1565 w 1586"/>
                <a:gd name="T9" fmla="*/ 821 h 821"/>
                <a:gd name="T10" fmla="*/ 1350 w 1586"/>
                <a:gd name="T11" fmla="*/ 787 h 821"/>
                <a:gd name="T12" fmla="*/ 1145 w 1586"/>
                <a:gd name="T13" fmla="*/ 811 h 821"/>
                <a:gd name="T14" fmla="*/ 42 w 1586"/>
                <a:gd name="T15" fmla="*/ 298 h 821"/>
                <a:gd name="T16" fmla="*/ 0 w 1586"/>
                <a:gd name="T17" fmla="*/ 150 h 821"/>
                <a:gd name="T18" fmla="*/ 46 w 1586"/>
                <a:gd name="T19" fmla="*/ 32 h 821"/>
                <a:gd name="T20" fmla="*/ 137 w 1586"/>
                <a:gd name="T21" fmla="*/ 0 h 821"/>
                <a:gd name="T22" fmla="*/ 137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6" name="Freeform 11">
              <a:extLst>
                <a:ext uri="{FF2B5EF4-FFF2-40B4-BE49-F238E27FC236}">
                  <a16:creationId xmlns:a16="http://schemas.microsoft.com/office/drawing/2014/main" id="{75EEF9E0-6FD0-6466-71AC-173A54E3D24E}"/>
                </a:ext>
              </a:extLst>
            </p:cNvPr>
            <p:cNvSpPr>
              <a:spLocks/>
            </p:cNvSpPr>
            <p:nvPr userDrawn="1"/>
          </p:nvSpPr>
          <p:spPr bwMode="auto">
            <a:xfrm>
              <a:off x="474" y="344"/>
              <a:ext cx="1488" cy="919"/>
            </a:xfrm>
            <a:custGeom>
              <a:avLst/>
              <a:gdLst>
                <a:gd name="T0" fmla="*/ 0 w 1049"/>
                <a:gd name="T1" fmla="*/ 325 h 747"/>
                <a:gd name="T2" fmla="*/ 922 w 1049"/>
                <a:gd name="T3" fmla="*/ 747 h 747"/>
                <a:gd name="T4" fmla="*/ 939 w 1049"/>
                <a:gd name="T5" fmla="*/ 534 h 747"/>
                <a:gd name="T6" fmla="*/ 1049 w 1049"/>
                <a:gd name="T7" fmla="*/ 422 h 747"/>
                <a:gd name="T8" fmla="*/ 78 w 1049"/>
                <a:gd name="T9" fmla="*/ 0 h 747"/>
                <a:gd name="T10" fmla="*/ 0 w 1049"/>
                <a:gd name="T11" fmla="*/ 127 h 747"/>
                <a:gd name="T12" fmla="*/ 0 w 1049"/>
                <a:gd name="T13" fmla="*/ 325 h 747"/>
                <a:gd name="T14" fmla="*/ 0 w 1049"/>
                <a:gd name="T15" fmla="*/ 325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nvGrpSpPr>
            <p:cNvPr id="7" name="Group 12">
              <a:extLst>
                <a:ext uri="{FF2B5EF4-FFF2-40B4-BE49-F238E27FC236}">
                  <a16:creationId xmlns:a16="http://schemas.microsoft.com/office/drawing/2014/main" id="{D7E9642E-B8DF-8985-8011-DE3BCE3490DC}"/>
                </a:ext>
              </a:extLst>
            </p:cNvPr>
            <p:cNvGrpSpPr>
              <a:grpSpLocks/>
            </p:cNvGrpSpPr>
            <p:nvPr userDrawn="1"/>
          </p:nvGrpSpPr>
          <p:grpSpPr bwMode="auto">
            <a:xfrm>
              <a:off x="123" y="148"/>
              <a:ext cx="2386" cy="1081"/>
              <a:chOff x="123" y="148"/>
              <a:chExt cx="2386" cy="1081"/>
            </a:xfrm>
          </p:grpSpPr>
          <p:sp>
            <p:nvSpPr>
              <p:cNvPr id="8" name="Freeform 13">
                <a:extLst>
                  <a:ext uri="{FF2B5EF4-FFF2-40B4-BE49-F238E27FC236}">
                    <a16:creationId xmlns:a16="http://schemas.microsoft.com/office/drawing/2014/main" id="{BC00B45F-1F98-EE50-7B75-BAEA05B7469E}"/>
                  </a:ext>
                </a:extLst>
              </p:cNvPr>
              <p:cNvSpPr>
                <a:spLocks/>
              </p:cNvSpPr>
              <p:nvPr userDrawn="1"/>
            </p:nvSpPr>
            <p:spPr bwMode="auto">
              <a:xfrm>
                <a:off x="2005" y="934"/>
                <a:ext cx="212" cy="214"/>
              </a:xfrm>
              <a:custGeom>
                <a:avLst/>
                <a:gdLst>
                  <a:gd name="T0" fmla="*/ 110 w 150"/>
                  <a:gd name="T1" fmla="*/ 0 h 173"/>
                  <a:gd name="T2" fmla="*/ 40 w 150"/>
                  <a:gd name="T3" fmla="*/ 66 h 173"/>
                  <a:gd name="T4" fmla="*/ 0 w 150"/>
                  <a:gd name="T5" fmla="*/ 173 h 173"/>
                  <a:gd name="T6" fmla="*/ 80 w 150"/>
                  <a:gd name="T7" fmla="*/ 160 h 173"/>
                  <a:gd name="T8" fmla="*/ 103 w 150"/>
                  <a:gd name="T9" fmla="*/ 84 h 173"/>
                  <a:gd name="T10" fmla="*/ 150 w 150"/>
                  <a:gd name="T11" fmla="*/ 27 h 173"/>
                  <a:gd name="T12" fmla="*/ 110 w 150"/>
                  <a:gd name="T13" fmla="*/ 0 h 173"/>
                  <a:gd name="T14" fmla="*/ 110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9" name="Freeform 14">
                <a:extLst>
                  <a:ext uri="{FF2B5EF4-FFF2-40B4-BE49-F238E27FC236}">
                    <a16:creationId xmlns:a16="http://schemas.microsoft.com/office/drawing/2014/main" id="{69629B1C-2299-EEEF-E079-DB639218567B}"/>
                  </a:ext>
                </a:extLst>
              </p:cNvPr>
              <p:cNvSpPr>
                <a:spLocks/>
              </p:cNvSpPr>
              <p:nvPr userDrawn="1"/>
            </p:nvSpPr>
            <p:spPr bwMode="auto">
              <a:xfrm>
                <a:off x="123" y="148"/>
                <a:ext cx="2386" cy="1081"/>
              </a:xfrm>
              <a:custGeom>
                <a:avLst/>
                <a:gdLst>
                  <a:gd name="T0" fmla="*/ 156 w 1684"/>
                  <a:gd name="T1" fmla="*/ 0 h 880"/>
                  <a:gd name="T2" fmla="*/ 63 w 1684"/>
                  <a:gd name="T3" fmla="*/ 52 h 880"/>
                  <a:gd name="T4" fmla="*/ 0 w 1684"/>
                  <a:gd name="T5" fmla="*/ 208 h 880"/>
                  <a:gd name="T6" fmla="*/ 67 w 1684"/>
                  <a:gd name="T7" fmla="*/ 358 h 880"/>
                  <a:gd name="T8" fmla="*/ 1182 w 1684"/>
                  <a:gd name="T9" fmla="*/ 867 h 880"/>
                  <a:gd name="T10" fmla="*/ 1422 w 1684"/>
                  <a:gd name="T11" fmla="*/ 835 h 880"/>
                  <a:gd name="T12" fmla="*/ 1616 w 1684"/>
                  <a:gd name="T13" fmla="*/ 880 h 880"/>
                  <a:gd name="T14" fmla="*/ 1684 w 1684"/>
                  <a:gd name="T15" fmla="*/ 808 h 880"/>
                  <a:gd name="T16" fmla="*/ 1502 w 1684"/>
                  <a:gd name="T17" fmla="*/ 664 h 880"/>
                  <a:gd name="T18" fmla="*/ 1428 w 1684"/>
                  <a:gd name="T19" fmla="*/ 512 h 880"/>
                  <a:gd name="T20" fmla="*/ 1369 w 1684"/>
                  <a:gd name="T21" fmla="*/ 527 h 880"/>
                  <a:gd name="T22" fmla="*/ 1439 w 1684"/>
                  <a:gd name="T23" fmla="*/ 664 h 880"/>
                  <a:gd name="T24" fmla="*/ 1578 w 1684"/>
                  <a:gd name="T25" fmla="*/ 810 h 880"/>
                  <a:gd name="T26" fmla="*/ 1413 w 1684"/>
                  <a:gd name="T27" fmla="*/ 787 h 880"/>
                  <a:gd name="T28" fmla="*/ 1219 w 1684"/>
                  <a:gd name="T29" fmla="*/ 814 h 880"/>
                  <a:gd name="T30" fmla="*/ 1255 w 1684"/>
                  <a:gd name="T31" fmla="*/ 650 h 880"/>
                  <a:gd name="T32" fmla="*/ 1338 w 1684"/>
                  <a:gd name="T33" fmla="*/ 538 h 880"/>
                  <a:gd name="T34" fmla="*/ 1241 w 1684"/>
                  <a:gd name="T35" fmla="*/ 552 h 880"/>
                  <a:gd name="T36" fmla="*/ 1165 w 1684"/>
                  <a:gd name="T37" fmla="*/ 658 h 880"/>
                  <a:gd name="T38" fmla="*/ 1139 w 1684"/>
                  <a:gd name="T39" fmla="*/ 791 h 880"/>
                  <a:gd name="T40" fmla="*/ 107 w 1684"/>
                  <a:gd name="T41" fmla="*/ 310 h 880"/>
                  <a:gd name="T42" fmla="*/ 80 w 1684"/>
                  <a:gd name="T43" fmla="*/ 215 h 880"/>
                  <a:gd name="T44" fmla="*/ 103 w 1684"/>
                  <a:gd name="T45" fmla="*/ 95 h 880"/>
                  <a:gd name="T46" fmla="*/ 217 w 1684"/>
                  <a:gd name="T47" fmla="*/ 0 h 880"/>
                  <a:gd name="T48" fmla="*/ 156 w 1684"/>
                  <a:gd name="T49" fmla="*/ 0 h 880"/>
                  <a:gd name="T50" fmla="*/ 156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 name="Freeform 15">
                <a:extLst>
                  <a:ext uri="{FF2B5EF4-FFF2-40B4-BE49-F238E27FC236}">
                    <a16:creationId xmlns:a16="http://schemas.microsoft.com/office/drawing/2014/main" id="{01401495-44B3-1C94-FCA9-46DE2A35C069}"/>
                  </a:ext>
                </a:extLst>
              </p:cNvPr>
              <p:cNvSpPr>
                <a:spLocks/>
              </p:cNvSpPr>
              <p:nvPr userDrawn="1"/>
            </p:nvSpPr>
            <p:spPr bwMode="auto">
              <a:xfrm>
                <a:off x="324" y="158"/>
                <a:ext cx="1686" cy="614"/>
              </a:xfrm>
              <a:custGeom>
                <a:avLst/>
                <a:gdLst>
                  <a:gd name="T0" fmla="*/ 100 w 1190"/>
                  <a:gd name="T1" fmla="*/ 0 h 500"/>
                  <a:gd name="T2" fmla="*/ 1190 w 1190"/>
                  <a:gd name="T3" fmla="*/ 490 h 500"/>
                  <a:gd name="T4" fmla="*/ 1076 w 1190"/>
                  <a:gd name="T5" fmla="*/ 500 h 500"/>
                  <a:gd name="T6" fmla="*/ 0 w 1190"/>
                  <a:gd name="T7" fmla="*/ 27 h 500"/>
                  <a:gd name="T8" fmla="*/ 100 w 1190"/>
                  <a:gd name="T9" fmla="*/ 0 h 500"/>
                  <a:gd name="T10" fmla="*/ 10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1" name="Freeform 16">
                <a:extLst>
                  <a:ext uri="{FF2B5EF4-FFF2-40B4-BE49-F238E27FC236}">
                    <a16:creationId xmlns:a16="http://schemas.microsoft.com/office/drawing/2014/main" id="{0052E199-F585-8108-2919-71A45B185EEE}"/>
                  </a:ext>
                </a:extLst>
              </p:cNvPr>
              <p:cNvSpPr>
                <a:spLocks/>
              </p:cNvSpPr>
              <p:nvPr userDrawn="1"/>
            </p:nvSpPr>
            <p:spPr bwMode="auto">
              <a:xfrm>
                <a:off x="409" y="251"/>
                <a:ext cx="227" cy="410"/>
              </a:xfrm>
              <a:custGeom>
                <a:avLst/>
                <a:gdLst>
                  <a:gd name="T0" fmla="*/ 116 w 160"/>
                  <a:gd name="T1" fmla="*/ 0 h 335"/>
                  <a:gd name="T2" fmla="*/ 19 w 160"/>
                  <a:gd name="T3" fmla="*/ 106 h 335"/>
                  <a:gd name="T4" fmla="*/ 0 w 160"/>
                  <a:gd name="T5" fmla="*/ 230 h 335"/>
                  <a:gd name="T6" fmla="*/ 33 w 160"/>
                  <a:gd name="T7" fmla="*/ 314 h 335"/>
                  <a:gd name="T8" fmla="*/ 94 w 160"/>
                  <a:gd name="T9" fmla="*/ 335 h 335"/>
                  <a:gd name="T10" fmla="*/ 76 w 160"/>
                  <a:gd name="T11" fmla="*/ 154 h 335"/>
                  <a:gd name="T12" fmla="*/ 160 w 160"/>
                  <a:gd name="T13" fmla="*/ 17 h 335"/>
                  <a:gd name="T14" fmla="*/ 116 w 160"/>
                  <a:gd name="T15" fmla="*/ 0 h 335"/>
                  <a:gd name="T16" fmla="*/ 116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2" name="Freeform 17">
                <a:extLst>
                  <a:ext uri="{FF2B5EF4-FFF2-40B4-BE49-F238E27FC236}">
                    <a16:creationId xmlns:a16="http://schemas.microsoft.com/office/drawing/2014/main" id="{D2B82C01-1FB6-4479-58E4-BC2E1A8E6D96}"/>
                  </a:ext>
                </a:extLst>
              </p:cNvPr>
              <p:cNvSpPr>
                <a:spLocks/>
              </p:cNvSpPr>
              <p:nvPr userDrawn="1"/>
            </p:nvSpPr>
            <p:spPr bwMode="auto">
              <a:xfrm>
                <a:off x="846" y="536"/>
                <a:ext cx="691" cy="364"/>
              </a:xfrm>
              <a:custGeom>
                <a:avLst/>
                <a:gdLst>
                  <a:gd name="T0" fmla="*/ 14 w 489"/>
                  <a:gd name="T1" fmla="*/ 34 h 296"/>
                  <a:gd name="T2" fmla="*/ 160 w 489"/>
                  <a:gd name="T3" fmla="*/ 66 h 296"/>
                  <a:gd name="T4" fmla="*/ 324 w 489"/>
                  <a:gd name="T5" fmla="*/ 137 h 296"/>
                  <a:gd name="T6" fmla="*/ 440 w 489"/>
                  <a:gd name="T7" fmla="*/ 243 h 296"/>
                  <a:gd name="T8" fmla="*/ 326 w 489"/>
                  <a:gd name="T9" fmla="*/ 230 h 296"/>
                  <a:gd name="T10" fmla="*/ 139 w 489"/>
                  <a:gd name="T11" fmla="*/ 146 h 296"/>
                  <a:gd name="T12" fmla="*/ 50 w 489"/>
                  <a:gd name="T13" fmla="*/ 80 h 296"/>
                  <a:gd name="T14" fmla="*/ 107 w 489"/>
                  <a:gd name="T15" fmla="*/ 163 h 296"/>
                  <a:gd name="T16" fmla="*/ 272 w 489"/>
                  <a:gd name="T17" fmla="*/ 270 h 296"/>
                  <a:gd name="T18" fmla="*/ 466 w 489"/>
                  <a:gd name="T19" fmla="*/ 296 h 296"/>
                  <a:gd name="T20" fmla="*/ 489 w 489"/>
                  <a:gd name="T21" fmla="*/ 224 h 296"/>
                  <a:gd name="T22" fmla="*/ 394 w 489"/>
                  <a:gd name="T23" fmla="*/ 120 h 296"/>
                  <a:gd name="T24" fmla="*/ 170 w 489"/>
                  <a:gd name="T25" fmla="*/ 17 h 296"/>
                  <a:gd name="T26" fmla="*/ 0 w 489"/>
                  <a:gd name="T27" fmla="*/ 0 h 296"/>
                  <a:gd name="T28" fmla="*/ 14 w 489"/>
                  <a:gd name="T29" fmla="*/ 34 h 296"/>
                  <a:gd name="T30" fmla="*/ 14 w 489"/>
                  <a:gd name="T31" fmla="*/ 34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grpSp>
      <p:grpSp>
        <p:nvGrpSpPr>
          <p:cNvPr id="13" name="Group 18">
            <a:extLst>
              <a:ext uri="{FF2B5EF4-FFF2-40B4-BE49-F238E27FC236}">
                <a16:creationId xmlns:a16="http://schemas.microsoft.com/office/drawing/2014/main" id="{F5837969-E74B-2CF3-AED0-829CC4BDF20A}"/>
              </a:ext>
            </a:extLst>
          </p:cNvPr>
          <p:cNvGrpSpPr>
            <a:grpSpLocks/>
          </p:cNvGrpSpPr>
          <p:nvPr/>
        </p:nvGrpSpPr>
        <p:grpSpPr bwMode="auto">
          <a:xfrm>
            <a:off x="10553700" y="4368801"/>
            <a:ext cx="990600" cy="1058863"/>
            <a:chOff x="4986" y="2752"/>
            <a:chExt cx="468" cy="667"/>
          </a:xfrm>
        </p:grpSpPr>
        <p:sp>
          <p:nvSpPr>
            <p:cNvPr id="14" name="Freeform 19">
              <a:extLst>
                <a:ext uri="{FF2B5EF4-FFF2-40B4-BE49-F238E27FC236}">
                  <a16:creationId xmlns:a16="http://schemas.microsoft.com/office/drawing/2014/main" id="{3CB7744D-CCA3-80E1-263E-DEBA7AD24A16}"/>
                </a:ext>
              </a:extLst>
            </p:cNvPr>
            <p:cNvSpPr>
              <a:spLocks/>
            </p:cNvSpPr>
            <p:nvPr userDrawn="1"/>
          </p:nvSpPr>
          <p:spPr bwMode="auto">
            <a:xfrm rot="7320404">
              <a:off x="4909" y="2936"/>
              <a:ext cx="629" cy="293"/>
            </a:xfrm>
            <a:custGeom>
              <a:avLst/>
              <a:gdLst>
                <a:gd name="T0" fmla="*/ 794 w 794"/>
                <a:gd name="T1" fmla="*/ 395 h 414"/>
                <a:gd name="T2" fmla="*/ 710 w 794"/>
                <a:gd name="T3" fmla="*/ 318 h 414"/>
                <a:gd name="T4" fmla="*/ 556 w 794"/>
                <a:gd name="T5" fmla="*/ 210 h 414"/>
                <a:gd name="T6" fmla="*/ 71 w 794"/>
                <a:gd name="T7" fmla="*/ 0 h 414"/>
                <a:gd name="T8" fmla="*/ 23 w 794"/>
                <a:gd name="T9" fmla="*/ 20 h 414"/>
                <a:gd name="T10" fmla="*/ 0 w 794"/>
                <a:gd name="T11" fmla="*/ 83 h 414"/>
                <a:gd name="T12" fmla="*/ 28 w 794"/>
                <a:gd name="T13" fmla="*/ 155 h 414"/>
                <a:gd name="T14" fmla="*/ 570 w 794"/>
                <a:gd name="T15" fmla="*/ 409 h 414"/>
                <a:gd name="T16" fmla="*/ 689 w 794"/>
                <a:gd name="T17" fmla="*/ 393 h 414"/>
                <a:gd name="T18" fmla="*/ 785 w 794"/>
                <a:gd name="T19" fmla="*/ 414 h 414"/>
                <a:gd name="T20" fmla="*/ 794 w 794"/>
                <a:gd name="T21" fmla="*/ 395 h 414"/>
                <a:gd name="T22" fmla="*/ 794 w 794"/>
                <a:gd name="T23" fmla="*/ 395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5" name="Freeform 20">
              <a:extLst>
                <a:ext uri="{FF2B5EF4-FFF2-40B4-BE49-F238E27FC236}">
                  <a16:creationId xmlns:a16="http://schemas.microsoft.com/office/drawing/2014/main" id="{786C49FA-C58B-C4FF-F986-3DA3E7D757B6}"/>
                </a:ext>
              </a:extLst>
            </p:cNvPr>
            <p:cNvSpPr>
              <a:spLocks/>
            </p:cNvSpPr>
            <p:nvPr userDrawn="1"/>
          </p:nvSpPr>
          <p:spPr bwMode="auto">
            <a:xfrm rot="7320404">
              <a:off x="4893" y="2923"/>
              <a:ext cx="627" cy="290"/>
            </a:xfrm>
            <a:custGeom>
              <a:avLst/>
              <a:gdLst>
                <a:gd name="T0" fmla="*/ 137 w 1586"/>
                <a:gd name="T1" fmla="*/ 0 h 821"/>
                <a:gd name="T2" fmla="*/ 1331 w 1586"/>
                <a:gd name="T3" fmla="*/ 519 h 821"/>
                <a:gd name="T4" fmla="*/ 1428 w 1586"/>
                <a:gd name="T5" fmla="*/ 638 h 821"/>
                <a:gd name="T6" fmla="*/ 1586 w 1586"/>
                <a:gd name="T7" fmla="*/ 792 h 821"/>
                <a:gd name="T8" fmla="*/ 1565 w 1586"/>
                <a:gd name="T9" fmla="*/ 821 h 821"/>
                <a:gd name="T10" fmla="*/ 1350 w 1586"/>
                <a:gd name="T11" fmla="*/ 787 h 821"/>
                <a:gd name="T12" fmla="*/ 1145 w 1586"/>
                <a:gd name="T13" fmla="*/ 811 h 821"/>
                <a:gd name="T14" fmla="*/ 42 w 1586"/>
                <a:gd name="T15" fmla="*/ 298 h 821"/>
                <a:gd name="T16" fmla="*/ 0 w 1586"/>
                <a:gd name="T17" fmla="*/ 150 h 821"/>
                <a:gd name="T18" fmla="*/ 46 w 1586"/>
                <a:gd name="T19" fmla="*/ 32 h 821"/>
                <a:gd name="T20" fmla="*/ 137 w 1586"/>
                <a:gd name="T21" fmla="*/ 0 h 821"/>
                <a:gd name="T22" fmla="*/ 137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6" name="Freeform 21">
              <a:extLst>
                <a:ext uri="{FF2B5EF4-FFF2-40B4-BE49-F238E27FC236}">
                  <a16:creationId xmlns:a16="http://schemas.microsoft.com/office/drawing/2014/main" id="{EB30A633-1A92-156F-D4CA-4D765FD1A115}"/>
                </a:ext>
              </a:extLst>
            </p:cNvPr>
            <p:cNvSpPr>
              <a:spLocks/>
            </p:cNvSpPr>
            <p:nvPr userDrawn="1"/>
          </p:nvSpPr>
          <p:spPr bwMode="auto">
            <a:xfrm rot="7320404">
              <a:off x="5000" y="2913"/>
              <a:ext cx="416" cy="265"/>
            </a:xfrm>
            <a:custGeom>
              <a:avLst/>
              <a:gdLst>
                <a:gd name="T0" fmla="*/ 0 w 1049"/>
                <a:gd name="T1" fmla="*/ 325 h 747"/>
                <a:gd name="T2" fmla="*/ 922 w 1049"/>
                <a:gd name="T3" fmla="*/ 747 h 747"/>
                <a:gd name="T4" fmla="*/ 939 w 1049"/>
                <a:gd name="T5" fmla="*/ 534 h 747"/>
                <a:gd name="T6" fmla="*/ 1049 w 1049"/>
                <a:gd name="T7" fmla="*/ 422 h 747"/>
                <a:gd name="T8" fmla="*/ 78 w 1049"/>
                <a:gd name="T9" fmla="*/ 0 h 747"/>
                <a:gd name="T10" fmla="*/ 0 w 1049"/>
                <a:gd name="T11" fmla="*/ 127 h 747"/>
                <a:gd name="T12" fmla="*/ 0 w 1049"/>
                <a:gd name="T13" fmla="*/ 325 h 747"/>
                <a:gd name="T14" fmla="*/ 0 w 1049"/>
                <a:gd name="T15" fmla="*/ 325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nvGrpSpPr>
            <p:cNvPr id="17" name="Group 22">
              <a:extLst>
                <a:ext uri="{FF2B5EF4-FFF2-40B4-BE49-F238E27FC236}">
                  <a16:creationId xmlns:a16="http://schemas.microsoft.com/office/drawing/2014/main" id="{95BFCCF6-F4F5-66C3-1672-AEB9DDC572AA}"/>
                </a:ext>
              </a:extLst>
            </p:cNvPr>
            <p:cNvGrpSpPr>
              <a:grpSpLocks/>
            </p:cNvGrpSpPr>
            <p:nvPr userDrawn="1"/>
          </p:nvGrpSpPr>
          <p:grpSpPr bwMode="auto">
            <a:xfrm>
              <a:off x="4986" y="2752"/>
              <a:ext cx="468" cy="667"/>
              <a:chOff x="4986" y="2752"/>
              <a:chExt cx="468" cy="667"/>
            </a:xfrm>
          </p:grpSpPr>
          <p:sp>
            <p:nvSpPr>
              <p:cNvPr id="18" name="Freeform 23">
                <a:extLst>
                  <a:ext uri="{FF2B5EF4-FFF2-40B4-BE49-F238E27FC236}">
                    <a16:creationId xmlns:a16="http://schemas.microsoft.com/office/drawing/2014/main" id="{4E42BA2E-9F1E-7C9E-8438-9007A142F6D5}"/>
                  </a:ext>
                </a:extLst>
              </p:cNvPr>
              <p:cNvSpPr>
                <a:spLocks/>
              </p:cNvSpPr>
              <p:nvPr userDrawn="1"/>
            </p:nvSpPr>
            <p:spPr bwMode="auto">
              <a:xfrm rot="7320404">
                <a:off x="4987" y="3190"/>
                <a:ext cx="59" cy="61"/>
              </a:xfrm>
              <a:custGeom>
                <a:avLst/>
                <a:gdLst>
                  <a:gd name="T0" fmla="*/ 110 w 150"/>
                  <a:gd name="T1" fmla="*/ 0 h 173"/>
                  <a:gd name="T2" fmla="*/ 40 w 150"/>
                  <a:gd name="T3" fmla="*/ 66 h 173"/>
                  <a:gd name="T4" fmla="*/ 0 w 150"/>
                  <a:gd name="T5" fmla="*/ 173 h 173"/>
                  <a:gd name="T6" fmla="*/ 80 w 150"/>
                  <a:gd name="T7" fmla="*/ 160 h 173"/>
                  <a:gd name="T8" fmla="*/ 103 w 150"/>
                  <a:gd name="T9" fmla="*/ 84 h 173"/>
                  <a:gd name="T10" fmla="*/ 150 w 150"/>
                  <a:gd name="T11" fmla="*/ 27 h 173"/>
                  <a:gd name="T12" fmla="*/ 110 w 150"/>
                  <a:gd name="T13" fmla="*/ 0 h 173"/>
                  <a:gd name="T14" fmla="*/ 110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9" name="Freeform 24">
                <a:extLst>
                  <a:ext uri="{FF2B5EF4-FFF2-40B4-BE49-F238E27FC236}">
                    <a16:creationId xmlns:a16="http://schemas.microsoft.com/office/drawing/2014/main" id="{8EC234D0-2879-ADB1-D288-927D7D6E1D5C}"/>
                  </a:ext>
                </a:extLst>
              </p:cNvPr>
              <p:cNvSpPr>
                <a:spLocks/>
              </p:cNvSpPr>
              <p:nvPr userDrawn="1"/>
            </p:nvSpPr>
            <p:spPr bwMode="auto">
              <a:xfrm rot="7320404">
                <a:off x="4887" y="2930"/>
                <a:ext cx="667" cy="311"/>
              </a:xfrm>
              <a:custGeom>
                <a:avLst/>
                <a:gdLst>
                  <a:gd name="T0" fmla="*/ 156 w 1684"/>
                  <a:gd name="T1" fmla="*/ 0 h 880"/>
                  <a:gd name="T2" fmla="*/ 63 w 1684"/>
                  <a:gd name="T3" fmla="*/ 52 h 880"/>
                  <a:gd name="T4" fmla="*/ 0 w 1684"/>
                  <a:gd name="T5" fmla="*/ 208 h 880"/>
                  <a:gd name="T6" fmla="*/ 67 w 1684"/>
                  <a:gd name="T7" fmla="*/ 358 h 880"/>
                  <a:gd name="T8" fmla="*/ 1182 w 1684"/>
                  <a:gd name="T9" fmla="*/ 867 h 880"/>
                  <a:gd name="T10" fmla="*/ 1422 w 1684"/>
                  <a:gd name="T11" fmla="*/ 835 h 880"/>
                  <a:gd name="T12" fmla="*/ 1616 w 1684"/>
                  <a:gd name="T13" fmla="*/ 880 h 880"/>
                  <a:gd name="T14" fmla="*/ 1684 w 1684"/>
                  <a:gd name="T15" fmla="*/ 808 h 880"/>
                  <a:gd name="T16" fmla="*/ 1502 w 1684"/>
                  <a:gd name="T17" fmla="*/ 664 h 880"/>
                  <a:gd name="T18" fmla="*/ 1428 w 1684"/>
                  <a:gd name="T19" fmla="*/ 512 h 880"/>
                  <a:gd name="T20" fmla="*/ 1369 w 1684"/>
                  <a:gd name="T21" fmla="*/ 527 h 880"/>
                  <a:gd name="T22" fmla="*/ 1439 w 1684"/>
                  <a:gd name="T23" fmla="*/ 664 h 880"/>
                  <a:gd name="T24" fmla="*/ 1578 w 1684"/>
                  <a:gd name="T25" fmla="*/ 810 h 880"/>
                  <a:gd name="T26" fmla="*/ 1413 w 1684"/>
                  <a:gd name="T27" fmla="*/ 787 h 880"/>
                  <a:gd name="T28" fmla="*/ 1219 w 1684"/>
                  <a:gd name="T29" fmla="*/ 814 h 880"/>
                  <a:gd name="T30" fmla="*/ 1255 w 1684"/>
                  <a:gd name="T31" fmla="*/ 650 h 880"/>
                  <a:gd name="T32" fmla="*/ 1338 w 1684"/>
                  <a:gd name="T33" fmla="*/ 538 h 880"/>
                  <a:gd name="T34" fmla="*/ 1241 w 1684"/>
                  <a:gd name="T35" fmla="*/ 552 h 880"/>
                  <a:gd name="T36" fmla="*/ 1165 w 1684"/>
                  <a:gd name="T37" fmla="*/ 658 h 880"/>
                  <a:gd name="T38" fmla="*/ 1139 w 1684"/>
                  <a:gd name="T39" fmla="*/ 791 h 880"/>
                  <a:gd name="T40" fmla="*/ 107 w 1684"/>
                  <a:gd name="T41" fmla="*/ 310 h 880"/>
                  <a:gd name="T42" fmla="*/ 80 w 1684"/>
                  <a:gd name="T43" fmla="*/ 215 h 880"/>
                  <a:gd name="T44" fmla="*/ 103 w 1684"/>
                  <a:gd name="T45" fmla="*/ 95 h 880"/>
                  <a:gd name="T46" fmla="*/ 217 w 1684"/>
                  <a:gd name="T47" fmla="*/ 0 h 880"/>
                  <a:gd name="T48" fmla="*/ 156 w 1684"/>
                  <a:gd name="T49" fmla="*/ 0 h 880"/>
                  <a:gd name="T50" fmla="*/ 156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0" name="Freeform 25">
                <a:extLst>
                  <a:ext uri="{FF2B5EF4-FFF2-40B4-BE49-F238E27FC236}">
                    <a16:creationId xmlns:a16="http://schemas.microsoft.com/office/drawing/2014/main" id="{959E5300-4929-A589-7963-81BE73566653}"/>
                  </a:ext>
                </a:extLst>
              </p:cNvPr>
              <p:cNvSpPr>
                <a:spLocks/>
              </p:cNvSpPr>
              <p:nvPr userDrawn="1"/>
            </p:nvSpPr>
            <p:spPr bwMode="auto">
              <a:xfrm rot="7320404">
                <a:off x="5062" y="2997"/>
                <a:ext cx="472" cy="176"/>
              </a:xfrm>
              <a:custGeom>
                <a:avLst/>
                <a:gdLst>
                  <a:gd name="T0" fmla="*/ 100 w 1190"/>
                  <a:gd name="T1" fmla="*/ 0 h 500"/>
                  <a:gd name="T2" fmla="*/ 1190 w 1190"/>
                  <a:gd name="T3" fmla="*/ 490 h 500"/>
                  <a:gd name="T4" fmla="*/ 1076 w 1190"/>
                  <a:gd name="T5" fmla="*/ 500 h 500"/>
                  <a:gd name="T6" fmla="*/ 0 w 1190"/>
                  <a:gd name="T7" fmla="*/ 27 h 500"/>
                  <a:gd name="T8" fmla="*/ 100 w 1190"/>
                  <a:gd name="T9" fmla="*/ 0 h 500"/>
                  <a:gd name="T10" fmla="*/ 10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1" name="Freeform 26">
                <a:extLst>
                  <a:ext uri="{FF2B5EF4-FFF2-40B4-BE49-F238E27FC236}">
                    <a16:creationId xmlns:a16="http://schemas.microsoft.com/office/drawing/2014/main" id="{78EBC993-1775-2F86-602A-EC0C057ABFD5}"/>
                  </a:ext>
                </a:extLst>
              </p:cNvPr>
              <p:cNvSpPr>
                <a:spLocks/>
              </p:cNvSpPr>
              <p:nvPr userDrawn="1"/>
            </p:nvSpPr>
            <p:spPr bwMode="auto">
              <a:xfrm rot="7320404">
                <a:off x="5364" y="2873"/>
                <a:ext cx="63" cy="118"/>
              </a:xfrm>
              <a:custGeom>
                <a:avLst/>
                <a:gdLst>
                  <a:gd name="T0" fmla="*/ 116 w 160"/>
                  <a:gd name="T1" fmla="*/ 0 h 335"/>
                  <a:gd name="T2" fmla="*/ 19 w 160"/>
                  <a:gd name="T3" fmla="*/ 106 h 335"/>
                  <a:gd name="T4" fmla="*/ 0 w 160"/>
                  <a:gd name="T5" fmla="*/ 230 h 335"/>
                  <a:gd name="T6" fmla="*/ 33 w 160"/>
                  <a:gd name="T7" fmla="*/ 314 h 335"/>
                  <a:gd name="T8" fmla="*/ 94 w 160"/>
                  <a:gd name="T9" fmla="*/ 335 h 335"/>
                  <a:gd name="T10" fmla="*/ 76 w 160"/>
                  <a:gd name="T11" fmla="*/ 154 h 335"/>
                  <a:gd name="T12" fmla="*/ 160 w 160"/>
                  <a:gd name="T13" fmla="*/ 17 h 335"/>
                  <a:gd name="T14" fmla="*/ 116 w 160"/>
                  <a:gd name="T15" fmla="*/ 0 h 335"/>
                  <a:gd name="T16" fmla="*/ 116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2" name="Freeform 27">
                <a:extLst>
                  <a:ext uri="{FF2B5EF4-FFF2-40B4-BE49-F238E27FC236}">
                    <a16:creationId xmlns:a16="http://schemas.microsoft.com/office/drawing/2014/main" id="{AA357E39-74AB-7E30-1714-9F6226DFBC96}"/>
                  </a:ext>
                </a:extLst>
              </p:cNvPr>
              <p:cNvSpPr>
                <a:spLocks/>
              </p:cNvSpPr>
              <p:nvPr userDrawn="1"/>
            </p:nvSpPr>
            <p:spPr bwMode="auto">
              <a:xfrm rot="7320404">
                <a:off x="5137" y="3000"/>
                <a:ext cx="193" cy="104"/>
              </a:xfrm>
              <a:custGeom>
                <a:avLst/>
                <a:gdLst>
                  <a:gd name="T0" fmla="*/ 14 w 489"/>
                  <a:gd name="T1" fmla="*/ 34 h 296"/>
                  <a:gd name="T2" fmla="*/ 160 w 489"/>
                  <a:gd name="T3" fmla="*/ 66 h 296"/>
                  <a:gd name="T4" fmla="*/ 324 w 489"/>
                  <a:gd name="T5" fmla="*/ 137 h 296"/>
                  <a:gd name="T6" fmla="*/ 440 w 489"/>
                  <a:gd name="T7" fmla="*/ 243 h 296"/>
                  <a:gd name="T8" fmla="*/ 326 w 489"/>
                  <a:gd name="T9" fmla="*/ 230 h 296"/>
                  <a:gd name="T10" fmla="*/ 139 w 489"/>
                  <a:gd name="T11" fmla="*/ 146 h 296"/>
                  <a:gd name="T12" fmla="*/ 50 w 489"/>
                  <a:gd name="T13" fmla="*/ 80 h 296"/>
                  <a:gd name="T14" fmla="*/ 107 w 489"/>
                  <a:gd name="T15" fmla="*/ 163 h 296"/>
                  <a:gd name="T16" fmla="*/ 272 w 489"/>
                  <a:gd name="T17" fmla="*/ 270 h 296"/>
                  <a:gd name="T18" fmla="*/ 466 w 489"/>
                  <a:gd name="T19" fmla="*/ 296 h 296"/>
                  <a:gd name="T20" fmla="*/ 489 w 489"/>
                  <a:gd name="T21" fmla="*/ 224 h 296"/>
                  <a:gd name="T22" fmla="*/ 394 w 489"/>
                  <a:gd name="T23" fmla="*/ 120 h 296"/>
                  <a:gd name="T24" fmla="*/ 170 w 489"/>
                  <a:gd name="T25" fmla="*/ 17 h 296"/>
                  <a:gd name="T26" fmla="*/ 0 w 489"/>
                  <a:gd name="T27" fmla="*/ 0 h 296"/>
                  <a:gd name="T28" fmla="*/ 14 w 489"/>
                  <a:gd name="T29" fmla="*/ 34 h 296"/>
                  <a:gd name="T30" fmla="*/ 14 w 489"/>
                  <a:gd name="T31" fmla="*/ 34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grpSp>
      <p:sp>
        <p:nvSpPr>
          <p:cNvPr id="23" name="Freeform 28">
            <a:extLst>
              <a:ext uri="{FF2B5EF4-FFF2-40B4-BE49-F238E27FC236}">
                <a16:creationId xmlns:a16="http://schemas.microsoft.com/office/drawing/2014/main" id="{3F7B47C4-A3AF-AD71-96DC-63663A73B181}"/>
              </a:ext>
            </a:extLst>
          </p:cNvPr>
          <p:cNvSpPr>
            <a:spLocks/>
          </p:cNvSpPr>
          <p:nvPr/>
        </p:nvSpPr>
        <p:spPr bwMode="auto">
          <a:xfrm>
            <a:off x="1202267" y="5054601"/>
            <a:ext cx="9076267" cy="728663"/>
          </a:xfrm>
          <a:custGeom>
            <a:avLst/>
            <a:gdLst>
              <a:gd name="T0" fmla="*/ 0 w 4288"/>
              <a:gd name="T1" fmla="*/ 0 h 459"/>
              <a:gd name="T2" fmla="*/ 816 w 4288"/>
              <a:gd name="T3" fmla="*/ 256 h 459"/>
              <a:gd name="T4" fmla="*/ 1560 w 4288"/>
              <a:gd name="T5" fmla="*/ 144 h 459"/>
              <a:gd name="T6" fmla="*/ 1856 w 4288"/>
              <a:gd name="T7" fmla="*/ 376 h 459"/>
              <a:gd name="T8" fmla="*/ 2344 w 4288"/>
              <a:gd name="T9" fmla="*/ 152 h 459"/>
              <a:gd name="T10" fmla="*/ 3536 w 4288"/>
              <a:gd name="T11" fmla="*/ 456 h 459"/>
              <a:gd name="T12" fmla="*/ 4288 w 4288"/>
              <a:gd name="T13" fmla="*/ 136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24" name="Freeform 29">
            <a:extLst>
              <a:ext uri="{FF2B5EF4-FFF2-40B4-BE49-F238E27FC236}">
                <a16:creationId xmlns:a16="http://schemas.microsoft.com/office/drawing/2014/main" id="{BD44BD1F-A635-E8BE-FF18-6EC811425DD3}"/>
              </a:ext>
            </a:extLst>
          </p:cNvPr>
          <p:cNvSpPr>
            <a:spLocks/>
          </p:cNvSpPr>
          <p:nvPr/>
        </p:nvSpPr>
        <p:spPr bwMode="auto">
          <a:xfrm>
            <a:off x="5435600" y="1930400"/>
            <a:ext cx="1185333" cy="381000"/>
          </a:xfrm>
          <a:custGeom>
            <a:avLst/>
            <a:gdLst>
              <a:gd name="T0" fmla="*/ 0 w 560"/>
              <a:gd name="T1" fmla="*/ 32 h 240"/>
              <a:gd name="T2" fmla="*/ 280 w 560"/>
              <a:gd name="T3" fmla="*/ 144 h 240"/>
              <a:gd name="T4" fmla="*/ 448 w 560"/>
              <a:gd name="T5" fmla="*/ 16 h 240"/>
              <a:gd name="T6" fmla="*/ 560 w 560"/>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51203" name="Rectangle 3"/>
          <p:cNvSpPr>
            <a:spLocks noGrp="1" noChangeArrowheads="1"/>
          </p:cNvSpPr>
          <p:nvPr>
            <p:ph type="ctrTitle"/>
          </p:nvPr>
        </p:nvSpPr>
        <p:spPr>
          <a:xfrm>
            <a:off x="1828800" y="1511300"/>
            <a:ext cx="8534400" cy="2273300"/>
          </a:xfrm>
          <a:effectLst>
            <a:outerShdw dist="45791" dir="2021404" algn="ctr" rotWithShape="0">
              <a:schemeClr val="bg2"/>
            </a:outerShdw>
          </a:effectLst>
        </p:spPr>
        <p:txBody>
          <a:bodyPr/>
          <a:lstStyle>
            <a:lvl1pPr>
              <a:defRPr>
                <a:solidFill>
                  <a:schemeClr val="tx2"/>
                </a:solidFill>
                <a:effectLst>
                  <a:outerShdw blurRad="38100" dist="38100" dir="2700000" algn="tl">
                    <a:srgbClr val="C0C0C0"/>
                  </a:outerShdw>
                </a:effectLst>
              </a:defRPr>
            </a:lvl1pPr>
          </a:lstStyle>
          <a:p>
            <a:r>
              <a:rPr lang="zh-CN" altLang="en-US"/>
              <a:t>单击此处编辑母版标题样式</a:t>
            </a:r>
          </a:p>
        </p:txBody>
      </p:sp>
      <p:sp>
        <p:nvSpPr>
          <p:cNvPr id="51204" name="Rectangle 4"/>
          <p:cNvSpPr>
            <a:spLocks noGrp="1" noChangeArrowheads="1"/>
          </p:cNvSpPr>
          <p:nvPr>
            <p:ph type="subTitle" idx="1"/>
          </p:nvPr>
        </p:nvSpPr>
        <p:spPr>
          <a:xfrm>
            <a:off x="2065867" y="4051300"/>
            <a:ext cx="8043333" cy="1003300"/>
          </a:xfrm>
        </p:spPr>
        <p:txBody>
          <a:bodyPr/>
          <a:lstStyle>
            <a:lvl1pPr marL="0" indent="0" algn="ctr">
              <a:buFontTx/>
              <a:buNone/>
              <a:defRPr sz="2400">
                <a:effectLst>
                  <a:outerShdw blurRad="38100" dist="38100" dir="2700000" algn="tl">
                    <a:srgbClr val="C0C0C0"/>
                  </a:outerShdw>
                </a:effectLst>
              </a:defRPr>
            </a:lvl1pPr>
          </a:lstStyle>
          <a:p>
            <a:r>
              <a:rPr lang="zh-CN" altLang="en-US"/>
              <a:t>单击此处编辑母版副标题样式</a:t>
            </a:r>
          </a:p>
        </p:txBody>
      </p:sp>
      <p:sp>
        <p:nvSpPr>
          <p:cNvPr id="25" name="Rectangle 5">
            <a:extLst>
              <a:ext uri="{FF2B5EF4-FFF2-40B4-BE49-F238E27FC236}">
                <a16:creationId xmlns:a16="http://schemas.microsoft.com/office/drawing/2014/main" id="{05F8C3AE-DA12-9419-7D07-5E3636308338}"/>
              </a:ext>
            </a:extLst>
          </p:cNvPr>
          <p:cNvSpPr>
            <a:spLocks noGrp="1" noChangeArrowheads="1"/>
          </p:cNvSpPr>
          <p:nvPr>
            <p:ph type="dt" sz="half" idx="10"/>
          </p:nvPr>
        </p:nvSpPr>
        <p:spPr>
          <a:xfrm>
            <a:off x="914400" y="6248400"/>
            <a:ext cx="2540000" cy="457200"/>
          </a:xfrm>
        </p:spPr>
        <p:txBody>
          <a:bodyPr/>
          <a:lstStyle>
            <a:lvl1pPr>
              <a:defRPr/>
            </a:lvl1pPr>
          </a:lstStyle>
          <a:p>
            <a:pPr>
              <a:defRPr/>
            </a:pPr>
            <a:endParaRPr lang="en-US" altLang="zh-CN"/>
          </a:p>
        </p:txBody>
      </p:sp>
      <p:sp>
        <p:nvSpPr>
          <p:cNvPr id="26" name="Rectangle 6">
            <a:extLst>
              <a:ext uri="{FF2B5EF4-FFF2-40B4-BE49-F238E27FC236}">
                <a16:creationId xmlns:a16="http://schemas.microsoft.com/office/drawing/2014/main" id="{0CF7B36C-36E9-A3D4-27F0-DBA19C7A1F50}"/>
              </a:ext>
            </a:extLst>
          </p:cNvPr>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p>
        </p:txBody>
      </p:sp>
      <p:sp>
        <p:nvSpPr>
          <p:cNvPr id="27" name="Rectangle 7">
            <a:extLst>
              <a:ext uri="{FF2B5EF4-FFF2-40B4-BE49-F238E27FC236}">
                <a16:creationId xmlns:a16="http://schemas.microsoft.com/office/drawing/2014/main" id="{31ED653C-5BD0-6B85-59A6-8DE8B47F76A2}"/>
              </a:ext>
            </a:extLst>
          </p:cNvPr>
          <p:cNvSpPr>
            <a:spLocks noGrp="1" noChangeArrowheads="1"/>
          </p:cNvSpPr>
          <p:nvPr>
            <p:ph type="sldNum" sz="quarter" idx="12"/>
          </p:nvPr>
        </p:nvSpPr>
        <p:spPr>
          <a:xfrm>
            <a:off x="8737600" y="6248400"/>
            <a:ext cx="2540000" cy="457200"/>
          </a:xfrm>
        </p:spPr>
        <p:txBody>
          <a:bodyPr/>
          <a:lstStyle>
            <a:lvl1pPr>
              <a:defRPr/>
            </a:lvl1pPr>
          </a:lstStyle>
          <a:p>
            <a:fld id="{55D46855-29B8-422B-B33A-2356EAC0C074}" type="slidenum">
              <a:rPr lang="en-US" altLang="zh-CN"/>
              <a:pPr/>
              <a:t>‹#›</a:t>
            </a:fld>
            <a:endParaRPr lang="en-US" altLang="zh-CN"/>
          </a:p>
        </p:txBody>
      </p:sp>
    </p:spTree>
    <p:extLst>
      <p:ext uri="{BB962C8B-B14F-4D97-AF65-F5344CB8AC3E}">
        <p14:creationId xmlns:p14="http://schemas.microsoft.com/office/powerpoint/2010/main" val="1816911021"/>
      </p:ext>
    </p:extLst>
  </p:cSld>
  <p:clrMapOvr>
    <a:masterClrMapping/>
  </p:clrMapOvr>
  <p:transition spd="slow">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047C39B-EB6E-3F42-FDFB-D367AC50BC4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38B2AE7-5DD1-58F4-DCE8-51006170167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E8583A0B-FE2B-9AE5-7941-C34036B9BA4E}"/>
              </a:ext>
            </a:extLst>
          </p:cNvPr>
          <p:cNvSpPr>
            <a:spLocks noGrp="1" noChangeArrowheads="1"/>
          </p:cNvSpPr>
          <p:nvPr>
            <p:ph type="sldNum" sz="quarter" idx="12"/>
          </p:nvPr>
        </p:nvSpPr>
        <p:spPr>
          <a:ln/>
        </p:spPr>
        <p:txBody>
          <a:bodyPr/>
          <a:lstStyle>
            <a:lvl1pPr>
              <a:defRPr/>
            </a:lvl1pPr>
          </a:lstStyle>
          <a:p>
            <a:fld id="{FB5019DA-C44F-44A0-AFB4-39ABF1D8BB6F}" type="slidenum">
              <a:rPr lang="en-US" altLang="zh-CN"/>
              <a:pPr/>
              <a:t>‹#›</a:t>
            </a:fld>
            <a:endParaRPr lang="en-US" altLang="zh-CN"/>
          </a:p>
        </p:txBody>
      </p:sp>
    </p:spTree>
    <p:extLst>
      <p:ext uri="{BB962C8B-B14F-4D97-AF65-F5344CB8AC3E}">
        <p14:creationId xmlns:p14="http://schemas.microsoft.com/office/powerpoint/2010/main" val="239339988"/>
      </p:ext>
    </p:extLst>
  </p:cSld>
  <p:clrMapOvr>
    <a:masterClrMapping/>
  </p:clrMapOvr>
  <p:transition spd="slow">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10432E2E-F8E1-9CA6-4E4B-EBD413C3BA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B6A8681-CABE-AB5F-E065-AA57DA19E9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C124EC1D-B3CA-F45D-45E1-67A975DDF815}"/>
              </a:ext>
            </a:extLst>
          </p:cNvPr>
          <p:cNvSpPr>
            <a:spLocks noGrp="1" noChangeArrowheads="1"/>
          </p:cNvSpPr>
          <p:nvPr>
            <p:ph type="sldNum" sz="quarter" idx="12"/>
          </p:nvPr>
        </p:nvSpPr>
        <p:spPr>
          <a:ln/>
        </p:spPr>
        <p:txBody>
          <a:bodyPr/>
          <a:lstStyle>
            <a:lvl1pPr>
              <a:defRPr/>
            </a:lvl1pPr>
          </a:lstStyle>
          <a:p>
            <a:fld id="{CB7D5854-3692-4CBE-AF39-9840AC7A2DA1}" type="slidenum">
              <a:rPr lang="en-US" altLang="zh-CN"/>
              <a:pPr/>
              <a:t>‹#›</a:t>
            </a:fld>
            <a:endParaRPr lang="en-US" altLang="zh-CN"/>
          </a:p>
        </p:txBody>
      </p:sp>
    </p:spTree>
    <p:extLst>
      <p:ext uri="{BB962C8B-B14F-4D97-AF65-F5344CB8AC3E}">
        <p14:creationId xmlns:p14="http://schemas.microsoft.com/office/powerpoint/2010/main" val="3400121290"/>
      </p:ext>
    </p:extLst>
  </p:cSld>
  <p:clrMapOvr>
    <a:masterClrMapping/>
  </p:clrMapOvr>
  <p:transition spd="slow">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828800"/>
            <a:ext cx="50292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46800" y="1828800"/>
            <a:ext cx="50292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02575EF2-2F5F-4CCE-5495-19F05F9B911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B12CB06-802B-BC69-09E5-FB7F723DFD0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FE803128-E01A-B614-E896-738183EE2CD7}"/>
              </a:ext>
            </a:extLst>
          </p:cNvPr>
          <p:cNvSpPr>
            <a:spLocks noGrp="1" noChangeArrowheads="1"/>
          </p:cNvSpPr>
          <p:nvPr>
            <p:ph type="sldNum" sz="quarter" idx="12"/>
          </p:nvPr>
        </p:nvSpPr>
        <p:spPr>
          <a:ln/>
        </p:spPr>
        <p:txBody>
          <a:bodyPr/>
          <a:lstStyle>
            <a:lvl1pPr>
              <a:defRPr/>
            </a:lvl1pPr>
          </a:lstStyle>
          <a:p>
            <a:fld id="{E963812F-C850-43AB-B86F-F6A7C103D388}" type="slidenum">
              <a:rPr lang="en-US" altLang="zh-CN"/>
              <a:pPr/>
              <a:t>‹#›</a:t>
            </a:fld>
            <a:endParaRPr lang="en-US" altLang="zh-CN"/>
          </a:p>
        </p:txBody>
      </p:sp>
    </p:spTree>
    <p:extLst>
      <p:ext uri="{BB962C8B-B14F-4D97-AF65-F5344CB8AC3E}">
        <p14:creationId xmlns:p14="http://schemas.microsoft.com/office/powerpoint/2010/main" val="447026580"/>
      </p:ext>
    </p:extLst>
  </p:cSld>
  <p:clrMapOvr>
    <a:masterClrMapping/>
  </p:clrMapOvr>
  <p:transition spd="slow">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AAC6F421-27E7-1E4B-AC05-5504FA27661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9D33BD85-23FB-3338-BCAF-8DCA36D200B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id="{1A3BBF69-982B-DB69-5DDE-09314A8D80CB}"/>
              </a:ext>
            </a:extLst>
          </p:cNvPr>
          <p:cNvSpPr>
            <a:spLocks noGrp="1" noChangeArrowheads="1"/>
          </p:cNvSpPr>
          <p:nvPr>
            <p:ph type="sldNum" sz="quarter" idx="12"/>
          </p:nvPr>
        </p:nvSpPr>
        <p:spPr>
          <a:ln/>
        </p:spPr>
        <p:txBody>
          <a:bodyPr/>
          <a:lstStyle>
            <a:lvl1pPr>
              <a:defRPr/>
            </a:lvl1pPr>
          </a:lstStyle>
          <a:p>
            <a:fld id="{B3321B0F-5769-4E4C-ACF0-ED2288AA1ACF}" type="slidenum">
              <a:rPr lang="en-US" altLang="zh-CN"/>
              <a:pPr/>
              <a:t>‹#›</a:t>
            </a:fld>
            <a:endParaRPr lang="en-US" altLang="zh-CN"/>
          </a:p>
        </p:txBody>
      </p:sp>
    </p:spTree>
    <p:extLst>
      <p:ext uri="{BB962C8B-B14F-4D97-AF65-F5344CB8AC3E}">
        <p14:creationId xmlns:p14="http://schemas.microsoft.com/office/powerpoint/2010/main" val="1884613861"/>
      </p:ext>
    </p:extLst>
  </p:cSld>
  <p:clrMapOvr>
    <a:masterClrMapping/>
  </p:clrMapOvr>
  <p:transition spd="slow">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EC733AC-FC81-B728-5B28-6E3296B2764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1F83A58-3B14-D407-D27C-5B9DC5E806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1037E359-DC39-07DD-0DCD-0F728523AF4F}"/>
              </a:ext>
            </a:extLst>
          </p:cNvPr>
          <p:cNvSpPr>
            <a:spLocks noGrp="1" noChangeArrowheads="1"/>
          </p:cNvSpPr>
          <p:nvPr>
            <p:ph type="sldNum" sz="quarter" idx="12"/>
          </p:nvPr>
        </p:nvSpPr>
        <p:spPr>
          <a:ln/>
        </p:spPr>
        <p:txBody>
          <a:bodyPr/>
          <a:lstStyle>
            <a:lvl1pPr>
              <a:defRPr/>
            </a:lvl1pPr>
          </a:lstStyle>
          <a:p>
            <a:fld id="{6ED35C47-624F-4A86-B05B-005A756E8654}" type="slidenum">
              <a:rPr lang="en-US" altLang="zh-CN"/>
              <a:pPr/>
              <a:t>‹#›</a:t>
            </a:fld>
            <a:endParaRPr lang="en-US" altLang="zh-CN"/>
          </a:p>
        </p:txBody>
      </p:sp>
    </p:spTree>
    <p:extLst>
      <p:ext uri="{BB962C8B-B14F-4D97-AF65-F5344CB8AC3E}">
        <p14:creationId xmlns:p14="http://schemas.microsoft.com/office/powerpoint/2010/main" val="1951970008"/>
      </p:ext>
    </p:extLst>
  </p:cSld>
  <p:clrMapOvr>
    <a:masterClrMapping/>
  </p:clrMapOvr>
  <p:transition spd="slow">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49AAD91-A081-AE42-C3F6-0487467191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CB941D1D-4F10-8FF6-0B57-D0A562AB3B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C61F9DBC-0D58-6ECF-B5D3-A31A567AE04D}"/>
              </a:ext>
            </a:extLst>
          </p:cNvPr>
          <p:cNvSpPr>
            <a:spLocks noGrp="1" noChangeArrowheads="1"/>
          </p:cNvSpPr>
          <p:nvPr>
            <p:ph type="sldNum" sz="quarter" idx="12"/>
          </p:nvPr>
        </p:nvSpPr>
        <p:spPr>
          <a:ln/>
        </p:spPr>
        <p:txBody>
          <a:bodyPr/>
          <a:lstStyle>
            <a:lvl1pPr>
              <a:defRPr/>
            </a:lvl1pPr>
          </a:lstStyle>
          <a:p>
            <a:fld id="{651F4664-F134-443F-B080-41E4496A1F32}" type="slidenum">
              <a:rPr lang="en-US" altLang="zh-CN"/>
              <a:pPr/>
              <a:t>‹#›</a:t>
            </a:fld>
            <a:endParaRPr lang="en-US" altLang="zh-CN"/>
          </a:p>
        </p:txBody>
      </p:sp>
    </p:spTree>
    <p:extLst>
      <p:ext uri="{BB962C8B-B14F-4D97-AF65-F5344CB8AC3E}">
        <p14:creationId xmlns:p14="http://schemas.microsoft.com/office/powerpoint/2010/main" val="685678617"/>
      </p:ext>
    </p:extLst>
  </p:cSld>
  <p:clrMapOvr>
    <a:masterClrMapping/>
  </p:clrMapOvr>
  <p:transition spd="slow">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900B772E-962F-0AD8-0A5C-6422E20EEF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A4E9B1B-C48E-0E2D-B753-AF1EC27BECE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E72E9F29-B4FE-B6F4-E4DF-71865C1FA263}"/>
              </a:ext>
            </a:extLst>
          </p:cNvPr>
          <p:cNvSpPr>
            <a:spLocks noGrp="1" noChangeArrowheads="1"/>
          </p:cNvSpPr>
          <p:nvPr>
            <p:ph type="sldNum" sz="quarter" idx="12"/>
          </p:nvPr>
        </p:nvSpPr>
        <p:spPr>
          <a:ln/>
        </p:spPr>
        <p:txBody>
          <a:bodyPr/>
          <a:lstStyle>
            <a:lvl1pPr>
              <a:defRPr/>
            </a:lvl1pPr>
          </a:lstStyle>
          <a:p>
            <a:fld id="{D0B4CA2A-FE75-40C3-A22C-0BD285E2E86F}" type="slidenum">
              <a:rPr lang="en-US" altLang="zh-CN"/>
              <a:pPr/>
              <a:t>‹#›</a:t>
            </a:fld>
            <a:endParaRPr lang="en-US" altLang="zh-CN"/>
          </a:p>
        </p:txBody>
      </p:sp>
    </p:spTree>
    <p:extLst>
      <p:ext uri="{BB962C8B-B14F-4D97-AF65-F5344CB8AC3E}">
        <p14:creationId xmlns:p14="http://schemas.microsoft.com/office/powerpoint/2010/main" val="4189181071"/>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DE7BE-7B52-98FB-1625-FBC3D36303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1FFE12-8B0C-2E0A-0260-5E40AFA5B06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232ABC-5CA3-50EE-F23E-D26FE1EE2F28}"/>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331F2B96-74DB-61C7-11A8-819D3EDC13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1839F4-738F-F060-79C3-7B149048A989}"/>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289013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6737427C-1B73-ED7A-DA6E-33B079B098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12DD96C-B95B-55AC-B5E1-B854EEE138B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78EF6C9D-E2F2-EE12-CAB0-405CB1CA1A21}"/>
              </a:ext>
            </a:extLst>
          </p:cNvPr>
          <p:cNvSpPr>
            <a:spLocks noGrp="1" noChangeArrowheads="1"/>
          </p:cNvSpPr>
          <p:nvPr>
            <p:ph type="sldNum" sz="quarter" idx="12"/>
          </p:nvPr>
        </p:nvSpPr>
        <p:spPr>
          <a:ln/>
        </p:spPr>
        <p:txBody>
          <a:bodyPr/>
          <a:lstStyle>
            <a:lvl1pPr>
              <a:defRPr/>
            </a:lvl1pPr>
          </a:lstStyle>
          <a:p>
            <a:fld id="{2FB5F5E0-0F1C-41C1-873C-FBF9B5B42912}" type="slidenum">
              <a:rPr lang="en-US" altLang="zh-CN"/>
              <a:pPr/>
              <a:t>‹#›</a:t>
            </a:fld>
            <a:endParaRPr lang="en-US" altLang="zh-CN"/>
          </a:p>
        </p:txBody>
      </p:sp>
    </p:spTree>
    <p:extLst>
      <p:ext uri="{BB962C8B-B14F-4D97-AF65-F5344CB8AC3E}">
        <p14:creationId xmlns:p14="http://schemas.microsoft.com/office/powerpoint/2010/main" val="3746307784"/>
      </p:ext>
    </p:extLst>
  </p:cSld>
  <p:clrMapOvr>
    <a:masterClrMapping/>
  </p:clrMapOvr>
  <p:transition spd="slow">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5D26358A-75FC-CB5C-E63F-F9123C35EE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3D9AD33-1B3C-8D31-BE89-626D75F7E8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CCF9BE8D-5460-E4DE-195A-4A1D082944AC}"/>
              </a:ext>
            </a:extLst>
          </p:cNvPr>
          <p:cNvSpPr>
            <a:spLocks noGrp="1" noChangeArrowheads="1"/>
          </p:cNvSpPr>
          <p:nvPr>
            <p:ph type="sldNum" sz="quarter" idx="12"/>
          </p:nvPr>
        </p:nvSpPr>
        <p:spPr>
          <a:ln/>
        </p:spPr>
        <p:txBody>
          <a:bodyPr/>
          <a:lstStyle>
            <a:lvl1pPr>
              <a:defRPr/>
            </a:lvl1pPr>
          </a:lstStyle>
          <a:p>
            <a:fld id="{E9EFF739-559F-472E-87F6-BF5F1520EF74}" type="slidenum">
              <a:rPr lang="en-US" altLang="zh-CN"/>
              <a:pPr/>
              <a:t>‹#›</a:t>
            </a:fld>
            <a:endParaRPr lang="en-US" altLang="zh-CN"/>
          </a:p>
        </p:txBody>
      </p:sp>
    </p:spTree>
    <p:extLst>
      <p:ext uri="{BB962C8B-B14F-4D97-AF65-F5344CB8AC3E}">
        <p14:creationId xmlns:p14="http://schemas.microsoft.com/office/powerpoint/2010/main" val="2123338076"/>
      </p:ext>
    </p:extLst>
  </p:cSld>
  <p:clrMapOvr>
    <a:masterClrMapping/>
  </p:clrMapOvr>
  <p:transition spd="slow">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10600" y="152400"/>
            <a:ext cx="2565400" cy="533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152400"/>
            <a:ext cx="7493000" cy="533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B8D8F6E5-5743-9CFE-168A-CF14704DF1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695D4CA-1DCD-9876-0A1A-CE188D4266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6C05F6EB-C3AD-E481-358A-5F10F1E9A549}"/>
              </a:ext>
            </a:extLst>
          </p:cNvPr>
          <p:cNvSpPr>
            <a:spLocks noGrp="1" noChangeArrowheads="1"/>
          </p:cNvSpPr>
          <p:nvPr>
            <p:ph type="sldNum" sz="quarter" idx="12"/>
          </p:nvPr>
        </p:nvSpPr>
        <p:spPr>
          <a:ln/>
        </p:spPr>
        <p:txBody>
          <a:bodyPr/>
          <a:lstStyle>
            <a:lvl1pPr>
              <a:defRPr/>
            </a:lvl1pPr>
          </a:lstStyle>
          <a:p>
            <a:fld id="{96D1CFF2-2FA6-4CE3-BB0A-8F7BF309DA16}" type="slidenum">
              <a:rPr lang="en-US" altLang="zh-CN"/>
              <a:pPr/>
              <a:t>‹#›</a:t>
            </a:fld>
            <a:endParaRPr lang="en-US" altLang="zh-CN"/>
          </a:p>
        </p:txBody>
      </p:sp>
    </p:spTree>
    <p:extLst>
      <p:ext uri="{BB962C8B-B14F-4D97-AF65-F5344CB8AC3E}">
        <p14:creationId xmlns:p14="http://schemas.microsoft.com/office/powerpoint/2010/main" val="439728561"/>
      </p:ext>
    </p:extLst>
  </p:cSld>
  <p:clrMapOvr>
    <a:masterClrMapping/>
  </p:clrMapOvr>
  <p:transition spd="slow">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212866" name="Group 2">
            <a:extLst>
              <a:ext uri="{FF2B5EF4-FFF2-40B4-BE49-F238E27FC236}">
                <a16:creationId xmlns:a16="http://schemas.microsoft.com/office/drawing/2014/main" id="{89AD7982-5996-B4D8-483F-5234B2DFCCD1}"/>
              </a:ext>
            </a:extLst>
          </p:cNvPr>
          <p:cNvGrpSpPr>
            <a:grpSpLocks/>
          </p:cNvGrpSpPr>
          <p:nvPr/>
        </p:nvGrpSpPr>
        <p:grpSpPr bwMode="auto">
          <a:xfrm>
            <a:off x="0" y="0"/>
            <a:ext cx="12192000" cy="6858000"/>
            <a:chOff x="0" y="0"/>
            <a:chExt cx="5760" cy="4320"/>
          </a:xfrm>
        </p:grpSpPr>
        <p:sp>
          <p:nvSpPr>
            <p:cNvPr id="2212867" name="Freeform 3">
              <a:extLst>
                <a:ext uri="{FF2B5EF4-FFF2-40B4-BE49-F238E27FC236}">
                  <a16:creationId xmlns:a16="http://schemas.microsoft.com/office/drawing/2014/main" id="{147ACBDF-9B24-7C26-BAB5-071FD70869E6}"/>
                </a:ext>
              </a:extLst>
            </p:cNvPr>
            <p:cNvSpPr>
              <a:spLocks/>
            </p:cNvSpPr>
            <p:nvPr userDrawn="1"/>
          </p:nvSpPr>
          <p:spPr bwMode="gray">
            <a:xfrm>
              <a:off x="0" y="0"/>
              <a:ext cx="4836" cy="4320"/>
            </a:xfrm>
            <a:custGeom>
              <a:avLst/>
              <a:gdLst>
                <a:gd name="T0" fmla="*/ 0 w 4272"/>
                <a:gd name="T1" fmla="*/ 0 h 4320"/>
                <a:gd name="T2" fmla="*/ 4272 w 4272"/>
                <a:gd name="T3" fmla="*/ 0 h 4320"/>
                <a:gd name="T4" fmla="*/ 2832 w 4272"/>
                <a:gd name="T5" fmla="*/ 4320 h 4320"/>
                <a:gd name="T6" fmla="*/ 0 w 4272"/>
                <a:gd name="T7" fmla="*/ 4320 h 4320"/>
                <a:gd name="T8" fmla="*/ 0 w 4272"/>
                <a:gd name="T9" fmla="*/ 0 h 4320"/>
              </a:gdLst>
              <a:ahLst/>
              <a:cxnLst>
                <a:cxn ang="0">
                  <a:pos x="T0" y="T1"/>
                </a:cxn>
                <a:cxn ang="0">
                  <a:pos x="T2" y="T3"/>
                </a:cxn>
                <a:cxn ang="0">
                  <a:pos x="T4" y="T5"/>
                </a:cxn>
                <a:cxn ang="0">
                  <a:pos x="T6" y="T7"/>
                </a:cxn>
                <a:cxn ang="0">
                  <a:pos x="T8" y="T9"/>
                </a:cxn>
              </a:cxnLst>
              <a:rect l="0" t="0" r="r" b="b"/>
              <a:pathLst>
                <a:path w="4272" h="4320">
                  <a:moveTo>
                    <a:pt x="0" y="0"/>
                  </a:moveTo>
                  <a:lnTo>
                    <a:pt x="4272" y="0"/>
                  </a:lnTo>
                  <a:lnTo>
                    <a:pt x="2832" y="4320"/>
                  </a:lnTo>
                  <a:lnTo>
                    <a:pt x="0" y="4320"/>
                  </a:lnTo>
                  <a:lnTo>
                    <a:pt x="0" y="0"/>
                  </a:lnTo>
                  <a:close/>
                </a:path>
              </a:pathLst>
            </a:custGeom>
            <a:gradFill rotWithShape="1">
              <a:gsLst>
                <a:gs pos="0">
                  <a:schemeClr val="folHlink">
                    <a:gamma/>
                    <a:tint val="19216"/>
                    <a:invGamma/>
                  </a:schemeClr>
                </a:gs>
                <a:gs pos="100000">
                  <a:schemeClr val="folHlink">
                    <a:alpha val="23000"/>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endParaRPr lang="zh-CN" altLang="en-US" sz="1800"/>
            </a:p>
          </p:txBody>
        </p:sp>
        <p:sp>
          <p:nvSpPr>
            <p:cNvPr id="2212868" name="Rectangle 4">
              <a:extLst>
                <a:ext uri="{FF2B5EF4-FFF2-40B4-BE49-F238E27FC236}">
                  <a16:creationId xmlns:a16="http://schemas.microsoft.com/office/drawing/2014/main" id="{07047550-B91F-66D4-9D2B-FB5D5D256D9D}"/>
                </a:ext>
              </a:extLst>
            </p:cNvPr>
            <p:cNvSpPr>
              <a:spLocks noChangeArrowheads="1"/>
            </p:cNvSpPr>
            <p:nvPr/>
          </p:nvSpPr>
          <p:spPr bwMode="gray">
            <a:xfrm>
              <a:off x="0" y="480"/>
              <a:ext cx="5760" cy="1503"/>
            </a:xfrm>
            <a:prstGeom prst="rect">
              <a:avLst/>
            </a:prstGeom>
            <a:solidFill>
              <a:schemeClr val="hlink">
                <a:alpha val="96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2212869" name="Freeform 5">
              <a:extLst>
                <a:ext uri="{FF2B5EF4-FFF2-40B4-BE49-F238E27FC236}">
                  <a16:creationId xmlns:a16="http://schemas.microsoft.com/office/drawing/2014/main" id="{15B21AC7-BB2B-83F5-F901-DC399C361A2A}"/>
                </a:ext>
              </a:extLst>
            </p:cNvPr>
            <p:cNvSpPr>
              <a:spLocks/>
            </p:cNvSpPr>
            <p:nvPr/>
          </p:nvSpPr>
          <p:spPr bwMode="gray">
            <a:xfrm>
              <a:off x="0" y="576"/>
              <a:ext cx="4615" cy="1407"/>
            </a:xfrm>
            <a:custGeom>
              <a:avLst/>
              <a:gdLst>
                <a:gd name="T0" fmla="*/ 0 w 4615"/>
                <a:gd name="T1" fmla="*/ 0 h 1407"/>
                <a:gd name="T2" fmla="*/ 4615 w 4615"/>
                <a:gd name="T3" fmla="*/ 0 h 1407"/>
                <a:gd name="T4" fmla="*/ 4092 w 4615"/>
                <a:gd name="T5" fmla="*/ 1386 h 1407"/>
                <a:gd name="T6" fmla="*/ 0 w 4615"/>
                <a:gd name="T7" fmla="*/ 1407 h 1407"/>
                <a:gd name="T8" fmla="*/ 0 w 4615"/>
                <a:gd name="T9" fmla="*/ 0 h 1407"/>
              </a:gdLst>
              <a:ahLst/>
              <a:cxnLst>
                <a:cxn ang="0">
                  <a:pos x="T0" y="T1"/>
                </a:cxn>
                <a:cxn ang="0">
                  <a:pos x="T2" y="T3"/>
                </a:cxn>
                <a:cxn ang="0">
                  <a:pos x="T4" y="T5"/>
                </a:cxn>
                <a:cxn ang="0">
                  <a:pos x="T6" y="T7"/>
                </a:cxn>
                <a:cxn ang="0">
                  <a:pos x="T8" y="T9"/>
                </a:cxn>
              </a:cxnLst>
              <a:rect l="0" t="0" r="r" b="b"/>
              <a:pathLst>
                <a:path w="4615" h="1407">
                  <a:moveTo>
                    <a:pt x="0" y="0"/>
                  </a:moveTo>
                  <a:lnTo>
                    <a:pt x="4615" y="0"/>
                  </a:lnTo>
                  <a:lnTo>
                    <a:pt x="4092" y="1386"/>
                  </a:lnTo>
                  <a:lnTo>
                    <a:pt x="0" y="1407"/>
                  </a:ln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212870" name="Rectangle 6">
              <a:extLst>
                <a:ext uri="{FF2B5EF4-FFF2-40B4-BE49-F238E27FC236}">
                  <a16:creationId xmlns:a16="http://schemas.microsoft.com/office/drawing/2014/main" id="{01682AD5-7034-EA24-7DF0-39BE9702F3A0}"/>
                </a:ext>
              </a:extLst>
            </p:cNvPr>
            <p:cNvSpPr>
              <a:spLocks noChangeArrowheads="1"/>
            </p:cNvSpPr>
            <p:nvPr/>
          </p:nvSpPr>
          <p:spPr bwMode="gray">
            <a:xfrm>
              <a:off x="0" y="1968"/>
              <a:ext cx="5760" cy="48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212871" name="Freeform 7">
            <a:extLst>
              <a:ext uri="{FF2B5EF4-FFF2-40B4-BE49-F238E27FC236}">
                <a16:creationId xmlns:a16="http://schemas.microsoft.com/office/drawing/2014/main" id="{E55D8955-83EC-0043-537F-1911D2F6EA42}"/>
              </a:ext>
            </a:extLst>
          </p:cNvPr>
          <p:cNvSpPr>
            <a:spLocks/>
          </p:cNvSpPr>
          <p:nvPr/>
        </p:nvSpPr>
        <p:spPr bwMode="gray">
          <a:xfrm>
            <a:off x="0" y="0"/>
            <a:ext cx="10236200" cy="6858000"/>
          </a:xfrm>
          <a:custGeom>
            <a:avLst/>
            <a:gdLst>
              <a:gd name="T0" fmla="*/ 0 w 4272"/>
              <a:gd name="T1" fmla="*/ 0 h 4320"/>
              <a:gd name="T2" fmla="*/ 4272 w 4272"/>
              <a:gd name="T3" fmla="*/ 0 h 4320"/>
              <a:gd name="T4" fmla="*/ 2832 w 4272"/>
              <a:gd name="T5" fmla="*/ 4320 h 4320"/>
              <a:gd name="T6" fmla="*/ 0 w 4272"/>
              <a:gd name="T7" fmla="*/ 4320 h 4320"/>
              <a:gd name="T8" fmla="*/ 0 w 4272"/>
              <a:gd name="T9" fmla="*/ 0 h 4320"/>
            </a:gdLst>
            <a:ahLst/>
            <a:cxnLst>
              <a:cxn ang="0">
                <a:pos x="T0" y="T1"/>
              </a:cxn>
              <a:cxn ang="0">
                <a:pos x="T2" y="T3"/>
              </a:cxn>
              <a:cxn ang="0">
                <a:pos x="T4" y="T5"/>
              </a:cxn>
              <a:cxn ang="0">
                <a:pos x="T6" y="T7"/>
              </a:cxn>
              <a:cxn ang="0">
                <a:pos x="T8" y="T9"/>
              </a:cxn>
            </a:cxnLst>
            <a:rect l="0" t="0" r="r" b="b"/>
            <a:pathLst>
              <a:path w="4272" h="4320">
                <a:moveTo>
                  <a:pt x="0" y="0"/>
                </a:moveTo>
                <a:lnTo>
                  <a:pt x="4272" y="0"/>
                </a:lnTo>
                <a:lnTo>
                  <a:pt x="2832" y="4320"/>
                </a:lnTo>
                <a:lnTo>
                  <a:pt x="0" y="4320"/>
                </a:lnTo>
                <a:lnTo>
                  <a:pt x="0" y="0"/>
                </a:lnTo>
                <a:close/>
              </a:path>
            </a:pathLst>
          </a:custGeom>
          <a:gradFill rotWithShape="1">
            <a:gsLst>
              <a:gs pos="0">
                <a:schemeClr val="folHlink">
                  <a:gamma/>
                  <a:tint val="19216"/>
                  <a:invGamma/>
                </a:schemeClr>
              </a:gs>
              <a:gs pos="100000">
                <a:schemeClr val="folHlink">
                  <a:alpha val="23000"/>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endParaRPr lang="zh-CN" altLang="en-US" sz="1800"/>
          </a:p>
        </p:txBody>
      </p:sp>
      <p:sp>
        <p:nvSpPr>
          <p:cNvPr id="2212872" name="Rectangle 8">
            <a:extLst>
              <a:ext uri="{FF2B5EF4-FFF2-40B4-BE49-F238E27FC236}">
                <a16:creationId xmlns:a16="http://schemas.microsoft.com/office/drawing/2014/main" id="{969F3725-FD82-7DD7-6BC8-7C6CF36D3CA6}"/>
              </a:ext>
            </a:extLst>
          </p:cNvPr>
          <p:cNvSpPr>
            <a:spLocks noChangeArrowheads="1"/>
          </p:cNvSpPr>
          <p:nvPr/>
        </p:nvSpPr>
        <p:spPr bwMode="gray">
          <a:xfrm>
            <a:off x="0" y="762000"/>
            <a:ext cx="12192000" cy="2386013"/>
          </a:xfrm>
          <a:prstGeom prst="rect">
            <a:avLst/>
          </a:prstGeom>
          <a:solidFill>
            <a:schemeClr val="hlink">
              <a:alpha val="96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2212873" name="Freeform 9">
            <a:extLst>
              <a:ext uri="{FF2B5EF4-FFF2-40B4-BE49-F238E27FC236}">
                <a16:creationId xmlns:a16="http://schemas.microsoft.com/office/drawing/2014/main" id="{E2BBA56F-D7FA-1BBD-7792-FAFAF7D55FB0}"/>
              </a:ext>
            </a:extLst>
          </p:cNvPr>
          <p:cNvSpPr>
            <a:spLocks/>
          </p:cNvSpPr>
          <p:nvPr/>
        </p:nvSpPr>
        <p:spPr bwMode="gray">
          <a:xfrm>
            <a:off x="1" y="914401"/>
            <a:ext cx="9768417" cy="2233613"/>
          </a:xfrm>
          <a:custGeom>
            <a:avLst/>
            <a:gdLst>
              <a:gd name="T0" fmla="*/ 0 w 4615"/>
              <a:gd name="T1" fmla="*/ 0 h 1407"/>
              <a:gd name="T2" fmla="*/ 4615 w 4615"/>
              <a:gd name="T3" fmla="*/ 0 h 1407"/>
              <a:gd name="T4" fmla="*/ 4092 w 4615"/>
              <a:gd name="T5" fmla="*/ 1386 h 1407"/>
              <a:gd name="T6" fmla="*/ 0 w 4615"/>
              <a:gd name="T7" fmla="*/ 1407 h 1407"/>
              <a:gd name="T8" fmla="*/ 0 w 4615"/>
              <a:gd name="T9" fmla="*/ 0 h 1407"/>
            </a:gdLst>
            <a:ahLst/>
            <a:cxnLst>
              <a:cxn ang="0">
                <a:pos x="T0" y="T1"/>
              </a:cxn>
              <a:cxn ang="0">
                <a:pos x="T2" y="T3"/>
              </a:cxn>
              <a:cxn ang="0">
                <a:pos x="T4" y="T5"/>
              </a:cxn>
              <a:cxn ang="0">
                <a:pos x="T6" y="T7"/>
              </a:cxn>
              <a:cxn ang="0">
                <a:pos x="T8" y="T9"/>
              </a:cxn>
            </a:cxnLst>
            <a:rect l="0" t="0" r="r" b="b"/>
            <a:pathLst>
              <a:path w="4615" h="1407">
                <a:moveTo>
                  <a:pt x="0" y="0"/>
                </a:moveTo>
                <a:lnTo>
                  <a:pt x="4615" y="0"/>
                </a:lnTo>
                <a:lnTo>
                  <a:pt x="4092" y="1386"/>
                </a:lnTo>
                <a:lnTo>
                  <a:pt x="0" y="1407"/>
                </a:ln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212874" name="Rectangle 10">
            <a:extLst>
              <a:ext uri="{FF2B5EF4-FFF2-40B4-BE49-F238E27FC236}">
                <a16:creationId xmlns:a16="http://schemas.microsoft.com/office/drawing/2014/main" id="{8BE3367C-6C40-6A1D-B81A-5218357DEB43}"/>
              </a:ext>
            </a:extLst>
          </p:cNvPr>
          <p:cNvSpPr>
            <a:spLocks noChangeArrowheads="1"/>
          </p:cNvSpPr>
          <p:nvPr/>
        </p:nvSpPr>
        <p:spPr bwMode="gray">
          <a:xfrm>
            <a:off x="0" y="3124200"/>
            <a:ext cx="12192000" cy="762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2212875" name="Rectangle 11">
            <a:extLst>
              <a:ext uri="{FF2B5EF4-FFF2-40B4-BE49-F238E27FC236}">
                <a16:creationId xmlns:a16="http://schemas.microsoft.com/office/drawing/2014/main" id="{E917A820-5245-0F47-84F1-D53925311551}"/>
              </a:ext>
            </a:extLst>
          </p:cNvPr>
          <p:cNvSpPr>
            <a:spLocks noChangeArrowheads="1"/>
          </p:cNvSpPr>
          <p:nvPr/>
        </p:nvSpPr>
        <p:spPr bwMode="gray">
          <a:xfrm>
            <a:off x="0" y="6477000"/>
            <a:ext cx="12192000" cy="381000"/>
          </a:xfrm>
          <a:prstGeom prst="rect">
            <a:avLst/>
          </a:prstGeom>
          <a:solidFill>
            <a:srgbClr val="969696">
              <a:alpha val="56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2212876" name="Rectangle 12">
            <a:extLst>
              <a:ext uri="{FF2B5EF4-FFF2-40B4-BE49-F238E27FC236}">
                <a16:creationId xmlns:a16="http://schemas.microsoft.com/office/drawing/2014/main" id="{7B9CD3D5-27A0-AF05-2915-44FBD084653E}"/>
              </a:ext>
            </a:extLst>
          </p:cNvPr>
          <p:cNvSpPr>
            <a:spLocks noGrp="1" noChangeArrowheads="1"/>
          </p:cNvSpPr>
          <p:nvPr>
            <p:ph type="ctrTitle"/>
          </p:nvPr>
        </p:nvSpPr>
        <p:spPr>
          <a:xfrm>
            <a:off x="431800" y="3068639"/>
            <a:ext cx="11328400" cy="865187"/>
          </a:xfrm>
        </p:spPr>
        <p:txBody>
          <a:bodyPr/>
          <a:lstStyle>
            <a:lvl1pPr algn="ctr">
              <a:defRPr sz="4000"/>
            </a:lvl1pPr>
          </a:lstStyle>
          <a:p>
            <a:pPr lvl="0"/>
            <a:r>
              <a:rPr lang="en-US" altLang="zh-CN" noProof="0"/>
              <a:t>Click to edit Master title style</a:t>
            </a:r>
          </a:p>
        </p:txBody>
      </p:sp>
      <p:sp>
        <p:nvSpPr>
          <p:cNvPr id="2212877" name="Rectangle 13">
            <a:extLst>
              <a:ext uri="{FF2B5EF4-FFF2-40B4-BE49-F238E27FC236}">
                <a16:creationId xmlns:a16="http://schemas.microsoft.com/office/drawing/2014/main" id="{F86599EB-02E4-6394-859D-0DEB6C506E1E}"/>
              </a:ext>
            </a:extLst>
          </p:cNvPr>
          <p:cNvSpPr>
            <a:spLocks noGrp="1" noChangeArrowheads="1"/>
          </p:cNvSpPr>
          <p:nvPr>
            <p:ph type="subTitle" idx="1"/>
          </p:nvPr>
        </p:nvSpPr>
        <p:spPr bwMode="white">
          <a:xfrm>
            <a:off x="5712885" y="5013326"/>
            <a:ext cx="5736167" cy="1152525"/>
          </a:xfrm>
        </p:spPr>
        <p:txBody>
          <a:bodyPr/>
          <a:lstStyle>
            <a:lvl1pPr marL="0" indent="0" algn="r">
              <a:buFont typeface="Wingdings" panose="05000000000000000000" pitchFamily="2" charset="2"/>
              <a:buNone/>
              <a:defRPr sz="2400">
                <a:solidFill>
                  <a:schemeClr val="tx2"/>
                </a:solidFill>
              </a:defRPr>
            </a:lvl1pPr>
          </a:lstStyle>
          <a:p>
            <a:pPr lvl="0"/>
            <a:r>
              <a:rPr lang="en-US" altLang="zh-CN" noProof="0"/>
              <a:t>Click to edit Master subtitle style</a:t>
            </a:r>
          </a:p>
        </p:txBody>
      </p:sp>
      <p:sp>
        <p:nvSpPr>
          <p:cNvPr id="2212878" name="Text Box 14">
            <a:extLst>
              <a:ext uri="{FF2B5EF4-FFF2-40B4-BE49-F238E27FC236}">
                <a16:creationId xmlns:a16="http://schemas.microsoft.com/office/drawing/2014/main" id="{4F311BCC-E3D6-1ABC-C1F2-05FD6C09F581}"/>
              </a:ext>
            </a:extLst>
          </p:cNvPr>
          <p:cNvSpPr txBox="1">
            <a:spLocks noChangeArrowheads="1"/>
          </p:cNvSpPr>
          <p:nvPr/>
        </p:nvSpPr>
        <p:spPr bwMode="auto">
          <a:xfrm>
            <a:off x="406401" y="176213"/>
            <a:ext cx="3384551"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b="1">
                <a:solidFill>
                  <a:schemeClr val="tx2"/>
                </a:solidFill>
                <a:latin typeface="Verdana" panose="020B0604030504040204" pitchFamily="34" charset="0"/>
              </a:rPr>
              <a:t>《</a:t>
            </a:r>
            <a:r>
              <a:rPr lang="zh-CN" altLang="en-US" sz="1800" b="1">
                <a:solidFill>
                  <a:schemeClr val="tx2"/>
                </a:solidFill>
                <a:latin typeface="Verdana" panose="020B0604030504040204" pitchFamily="34" charset="0"/>
              </a:rPr>
              <a:t>网络程序设计</a:t>
            </a:r>
            <a:r>
              <a:rPr lang="en-US" altLang="zh-CN" sz="1800" b="1">
                <a:solidFill>
                  <a:schemeClr val="tx2"/>
                </a:solidFill>
                <a:latin typeface="Verdana" panose="020B0604030504040204" pitchFamily="34" charset="0"/>
              </a:rPr>
              <a:t>》</a:t>
            </a:r>
            <a:r>
              <a:rPr lang="zh-CN" altLang="en-US" sz="1800" b="1">
                <a:solidFill>
                  <a:schemeClr val="tx2"/>
                </a:solidFill>
                <a:latin typeface="Verdana" panose="020B0604030504040204" pitchFamily="34" charset="0"/>
              </a:rPr>
              <a:t>课程</a:t>
            </a:r>
          </a:p>
        </p:txBody>
      </p:sp>
      <p:sp>
        <p:nvSpPr>
          <p:cNvPr id="2212879" name="Rectangle 15">
            <a:extLst>
              <a:ext uri="{FF2B5EF4-FFF2-40B4-BE49-F238E27FC236}">
                <a16:creationId xmlns:a16="http://schemas.microsoft.com/office/drawing/2014/main" id="{02D37DFD-E2F0-1D75-238C-CD3DEC36BD4A}"/>
              </a:ext>
            </a:extLst>
          </p:cNvPr>
          <p:cNvSpPr>
            <a:spLocks noGrp="1" noChangeArrowheads="1"/>
          </p:cNvSpPr>
          <p:nvPr>
            <p:ph type="sldNum" sz="quarter" idx="4"/>
          </p:nvPr>
        </p:nvSpPr>
        <p:spPr/>
        <p:txBody>
          <a:bodyPr/>
          <a:lstStyle>
            <a:lvl1pPr>
              <a:defRPr/>
            </a:lvl1pPr>
          </a:lstStyle>
          <a:p>
            <a:fld id="{468D373D-4A89-4960-8E8A-E83BE2A9EF3A}" type="slidenum">
              <a:rPr lang="en-US" altLang="zh-CN"/>
              <a:pPr/>
              <a:t>‹#›</a:t>
            </a:fld>
            <a:endParaRPr lang="en-US" altLang="zh-CN"/>
          </a:p>
        </p:txBody>
      </p:sp>
      <p:sp>
        <p:nvSpPr>
          <p:cNvPr id="2212880" name="Rectangle 16">
            <a:extLst>
              <a:ext uri="{FF2B5EF4-FFF2-40B4-BE49-F238E27FC236}">
                <a16:creationId xmlns:a16="http://schemas.microsoft.com/office/drawing/2014/main" id="{CA02D824-3692-569A-BDB8-F858E9B3CFFA}"/>
              </a:ext>
            </a:extLst>
          </p:cNvPr>
          <p:cNvSpPr>
            <a:spLocks noGrp="1" noChangeArrowheads="1"/>
          </p:cNvSpPr>
          <p:nvPr>
            <p:ph type="ftr" sz="quarter" idx="3"/>
          </p:nvPr>
        </p:nvSpPr>
        <p:spPr/>
        <p:txBody>
          <a:bodyPr/>
          <a:lstStyle>
            <a:lvl1pPr>
              <a:defRPr/>
            </a:lvl1pPr>
          </a:lstStyle>
          <a:p>
            <a:r>
              <a:rPr lang="en-US" altLang="zh-CN"/>
              <a:t>第6讲 构建ASP.NET网站</a:t>
            </a:r>
          </a:p>
        </p:txBody>
      </p:sp>
    </p:spTree>
    <p:extLst>
      <p:ext uri="{BB962C8B-B14F-4D97-AF65-F5344CB8AC3E}">
        <p14:creationId xmlns:p14="http://schemas.microsoft.com/office/powerpoint/2010/main" val="3036656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9DC03-F67D-A96E-A0BA-3C85941DC9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3727F1-E038-8822-CDAB-0D5A9304D57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43A3315A-2BB0-A767-7F67-736862704270}"/>
              </a:ext>
            </a:extLst>
          </p:cNvPr>
          <p:cNvSpPr>
            <a:spLocks noGrp="1"/>
          </p:cNvSpPr>
          <p:nvPr>
            <p:ph type="sldNum" sz="quarter" idx="10"/>
          </p:nvPr>
        </p:nvSpPr>
        <p:spPr/>
        <p:txBody>
          <a:bodyPr/>
          <a:lstStyle>
            <a:lvl1pPr>
              <a:defRPr/>
            </a:lvl1pPr>
          </a:lstStyle>
          <a:p>
            <a:fld id="{C7168C55-2AEB-4734-BE9C-F3188C421357}" type="slidenum">
              <a:rPr lang="en-US" altLang="zh-CN"/>
              <a:pPr/>
              <a:t>‹#›</a:t>
            </a:fld>
            <a:endParaRPr lang="en-US" altLang="zh-CN"/>
          </a:p>
        </p:txBody>
      </p:sp>
      <p:sp>
        <p:nvSpPr>
          <p:cNvPr id="5" name="页脚占位符 4">
            <a:extLst>
              <a:ext uri="{FF2B5EF4-FFF2-40B4-BE49-F238E27FC236}">
                <a16:creationId xmlns:a16="http://schemas.microsoft.com/office/drawing/2014/main" id="{575D3649-11BB-2A24-B448-DA7BB94E489F}"/>
              </a:ext>
            </a:extLst>
          </p:cNvPr>
          <p:cNvSpPr>
            <a:spLocks noGrp="1"/>
          </p:cNvSpPr>
          <p:nvPr>
            <p:ph type="ftr" sz="quarter" idx="11"/>
          </p:nvPr>
        </p:nvSpPr>
        <p:spPr/>
        <p:txBody>
          <a:bodyPr/>
          <a:lstStyle>
            <a:lvl1pPr>
              <a:defRPr/>
            </a:lvl1pPr>
          </a:lstStyle>
          <a:p>
            <a:r>
              <a:rPr lang="en-US" altLang="zh-CN"/>
              <a:t>第6讲 构建ASP.NET网站</a:t>
            </a:r>
          </a:p>
        </p:txBody>
      </p:sp>
    </p:spTree>
    <p:extLst>
      <p:ext uri="{BB962C8B-B14F-4D97-AF65-F5344CB8AC3E}">
        <p14:creationId xmlns:p14="http://schemas.microsoft.com/office/powerpoint/2010/main" val="24352590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9E02F-3C94-0F95-0761-1F3E90784FC0}"/>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30202A-6A28-5AC1-3B36-3B564E61255B}"/>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35FCF266-A80F-3ED9-5DF1-81DF54543C94}"/>
              </a:ext>
            </a:extLst>
          </p:cNvPr>
          <p:cNvSpPr>
            <a:spLocks noGrp="1"/>
          </p:cNvSpPr>
          <p:nvPr>
            <p:ph type="sldNum" sz="quarter" idx="10"/>
          </p:nvPr>
        </p:nvSpPr>
        <p:spPr/>
        <p:txBody>
          <a:bodyPr/>
          <a:lstStyle>
            <a:lvl1pPr>
              <a:defRPr/>
            </a:lvl1pPr>
          </a:lstStyle>
          <a:p>
            <a:fld id="{D481FD66-C6B4-4B84-AE22-C2E1F5F7EA31}" type="slidenum">
              <a:rPr lang="en-US" altLang="zh-CN"/>
              <a:pPr/>
              <a:t>‹#›</a:t>
            </a:fld>
            <a:endParaRPr lang="en-US" altLang="zh-CN"/>
          </a:p>
        </p:txBody>
      </p:sp>
      <p:sp>
        <p:nvSpPr>
          <p:cNvPr id="5" name="页脚占位符 4">
            <a:extLst>
              <a:ext uri="{FF2B5EF4-FFF2-40B4-BE49-F238E27FC236}">
                <a16:creationId xmlns:a16="http://schemas.microsoft.com/office/drawing/2014/main" id="{170CEF6E-8AD4-4B2A-D97D-82CE912FFEF3}"/>
              </a:ext>
            </a:extLst>
          </p:cNvPr>
          <p:cNvSpPr>
            <a:spLocks noGrp="1"/>
          </p:cNvSpPr>
          <p:nvPr>
            <p:ph type="ftr" sz="quarter" idx="11"/>
          </p:nvPr>
        </p:nvSpPr>
        <p:spPr/>
        <p:txBody>
          <a:bodyPr/>
          <a:lstStyle>
            <a:lvl1pPr>
              <a:defRPr/>
            </a:lvl1pPr>
          </a:lstStyle>
          <a:p>
            <a:r>
              <a:rPr lang="en-US" altLang="zh-CN"/>
              <a:t>第6讲 构建ASP.NET网站</a:t>
            </a:r>
          </a:p>
        </p:txBody>
      </p:sp>
    </p:spTree>
    <p:extLst>
      <p:ext uri="{BB962C8B-B14F-4D97-AF65-F5344CB8AC3E}">
        <p14:creationId xmlns:p14="http://schemas.microsoft.com/office/powerpoint/2010/main" val="4095981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A6B52-1E32-56BF-69D3-EF0F576EE2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21D3BE-A1DF-A2A8-2B1F-70987ACB3969}"/>
              </a:ext>
            </a:extLst>
          </p:cNvPr>
          <p:cNvSpPr>
            <a:spLocks noGrp="1"/>
          </p:cNvSpPr>
          <p:nvPr>
            <p:ph sz="half" idx="1"/>
          </p:nvPr>
        </p:nvSpPr>
        <p:spPr>
          <a:xfrm>
            <a:off x="609600" y="1196976"/>
            <a:ext cx="5384800" cy="51276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4914770-C31F-771C-0ED4-3F11956CDA81}"/>
              </a:ext>
            </a:extLst>
          </p:cNvPr>
          <p:cNvSpPr>
            <a:spLocks noGrp="1"/>
          </p:cNvSpPr>
          <p:nvPr>
            <p:ph sz="half" idx="2"/>
          </p:nvPr>
        </p:nvSpPr>
        <p:spPr>
          <a:xfrm>
            <a:off x="6197600" y="1196976"/>
            <a:ext cx="5384800" cy="51276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灯片编号占位符 4">
            <a:extLst>
              <a:ext uri="{FF2B5EF4-FFF2-40B4-BE49-F238E27FC236}">
                <a16:creationId xmlns:a16="http://schemas.microsoft.com/office/drawing/2014/main" id="{F3182A3A-2FEC-7338-D008-A93BAC91CFE5}"/>
              </a:ext>
            </a:extLst>
          </p:cNvPr>
          <p:cNvSpPr>
            <a:spLocks noGrp="1"/>
          </p:cNvSpPr>
          <p:nvPr>
            <p:ph type="sldNum" sz="quarter" idx="10"/>
          </p:nvPr>
        </p:nvSpPr>
        <p:spPr/>
        <p:txBody>
          <a:bodyPr/>
          <a:lstStyle>
            <a:lvl1pPr>
              <a:defRPr/>
            </a:lvl1pPr>
          </a:lstStyle>
          <a:p>
            <a:fld id="{B1D7E118-1DD9-4CCA-AD91-D99B27922942}" type="slidenum">
              <a:rPr lang="en-US" altLang="zh-CN"/>
              <a:pPr/>
              <a:t>‹#›</a:t>
            </a:fld>
            <a:endParaRPr lang="en-US" altLang="zh-CN"/>
          </a:p>
        </p:txBody>
      </p:sp>
      <p:sp>
        <p:nvSpPr>
          <p:cNvPr id="6" name="页脚占位符 5">
            <a:extLst>
              <a:ext uri="{FF2B5EF4-FFF2-40B4-BE49-F238E27FC236}">
                <a16:creationId xmlns:a16="http://schemas.microsoft.com/office/drawing/2014/main" id="{8C4A803E-D37C-7E07-2D45-DD8B54AE8E6B}"/>
              </a:ext>
            </a:extLst>
          </p:cNvPr>
          <p:cNvSpPr>
            <a:spLocks noGrp="1"/>
          </p:cNvSpPr>
          <p:nvPr>
            <p:ph type="ftr" sz="quarter" idx="11"/>
          </p:nvPr>
        </p:nvSpPr>
        <p:spPr/>
        <p:txBody>
          <a:bodyPr/>
          <a:lstStyle>
            <a:lvl1pPr>
              <a:defRPr/>
            </a:lvl1pPr>
          </a:lstStyle>
          <a:p>
            <a:r>
              <a:rPr lang="en-US" altLang="zh-CN"/>
              <a:t>第6讲 构建ASP.NET网站</a:t>
            </a:r>
          </a:p>
        </p:txBody>
      </p:sp>
    </p:spTree>
    <p:extLst>
      <p:ext uri="{BB962C8B-B14F-4D97-AF65-F5344CB8AC3E}">
        <p14:creationId xmlns:p14="http://schemas.microsoft.com/office/powerpoint/2010/main" val="24208931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3784A-EFC4-1427-67B3-D573358174C8}"/>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31AF0F-86DD-4F3B-0607-31410EC09FC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2DE1AC3-FB67-F6E5-8146-5D69F6F5504C}"/>
              </a:ext>
            </a:extLst>
          </p:cNvPr>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ED547B-3DDE-9D18-9D75-A41CCF35412D}"/>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220D7FD-96C1-4AE1-68D4-D9BA766E9F22}"/>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a:extLst>
              <a:ext uri="{FF2B5EF4-FFF2-40B4-BE49-F238E27FC236}">
                <a16:creationId xmlns:a16="http://schemas.microsoft.com/office/drawing/2014/main" id="{25440D4F-26B9-5C75-AF16-FB4B30461E78}"/>
              </a:ext>
            </a:extLst>
          </p:cNvPr>
          <p:cNvSpPr>
            <a:spLocks noGrp="1"/>
          </p:cNvSpPr>
          <p:nvPr>
            <p:ph type="sldNum" sz="quarter" idx="10"/>
          </p:nvPr>
        </p:nvSpPr>
        <p:spPr/>
        <p:txBody>
          <a:bodyPr/>
          <a:lstStyle>
            <a:lvl1pPr>
              <a:defRPr/>
            </a:lvl1pPr>
          </a:lstStyle>
          <a:p>
            <a:fld id="{4150A2A7-CB6F-4F18-B998-668BEFC2CFE5}" type="slidenum">
              <a:rPr lang="en-US" altLang="zh-CN"/>
              <a:pPr/>
              <a:t>‹#›</a:t>
            </a:fld>
            <a:endParaRPr lang="en-US" altLang="zh-CN"/>
          </a:p>
        </p:txBody>
      </p:sp>
      <p:sp>
        <p:nvSpPr>
          <p:cNvPr id="8" name="页脚占位符 7">
            <a:extLst>
              <a:ext uri="{FF2B5EF4-FFF2-40B4-BE49-F238E27FC236}">
                <a16:creationId xmlns:a16="http://schemas.microsoft.com/office/drawing/2014/main" id="{FEEC24B4-7C88-EE30-2637-E9A5AE87B160}"/>
              </a:ext>
            </a:extLst>
          </p:cNvPr>
          <p:cNvSpPr>
            <a:spLocks noGrp="1"/>
          </p:cNvSpPr>
          <p:nvPr>
            <p:ph type="ftr" sz="quarter" idx="11"/>
          </p:nvPr>
        </p:nvSpPr>
        <p:spPr/>
        <p:txBody>
          <a:bodyPr/>
          <a:lstStyle>
            <a:lvl1pPr>
              <a:defRPr/>
            </a:lvl1pPr>
          </a:lstStyle>
          <a:p>
            <a:r>
              <a:rPr lang="en-US" altLang="zh-CN"/>
              <a:t>第6讲 构建ASP.NET网站</a:t>
            </a:r>
          </a:p>
        </p:txBody>
      </p:sp>
    </p:spTree>
    <p:extLst>
      <p:ext uri="{BB962C8B-B14F-4D97-AF65-F5344CB8AC3E}">
        <p14:creationId xmlns:p14="http://schemas.microsoft.com/office/powerpoint/2010/main" val="35868828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24DFD-A017-19B4-CAEA-0606F645AD90}"/>
              </a:ext>
            </a:extLst>
          </p:cNvPr>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2089024F-8075-256B-775B-2CBA1D3BAAF3}"/>
              </a:ext>
            </a:extLst>
          </p:cNvPr>
          <p:cNvSpPr>
            <a:spLocks noGrp="1"/>
          </p:cNvSpPr>
          <p:nvPr>
            <p:ph type="sldNum" sz="quarter" idx="10"/>
          </p:nvPr>
        </p:nvSpPr>
        <p:spPr/>
        <p:txBody>
          <a:bodyPr/>
          <a:lstStyle>
            <a:lvl1pPr>
              <a:defRPr/>
            </a:lvl1pPr>
          </a:lstStyle>
          <a:p>
            <a:fld id="{9D850511-EAF6-4E31-9C4A-FC22F80D5B9C}" type="slidenum">
              <a:rPr lang="en-US" altLang="zh-CN"/>
              <a:pPr/>
              <a:t>‹#›</a:t>
            </a:fld>
            <a:endParaRPr lang="en-US" altLang="zh-CN"/>
          </a:p>
        </p:txBody>
      </p:sp>
      <p:sp>
        <p:nvSpPr>
          <p:cNvPr id="4" name="页脚占位符 3">
            <a:extLst>
              <a:ext uri="{FF2B5EF4-FFF2-40B4-BE49-F238E27FC236}">
                <a16:creationId xmlns:a16="http://schemas.microsoft.com/office/drawing/2014/main" id="{72DA194B-64DE-AD14-A969-66AA95585C30}"/>
              </a:ext>
            </a:extLst>
          </p:cNvPr>
          <p:cNvSpPr>
            <a:spLocks noGrp="1"/>
          </p:cNvSpPr>
          <p:nvPr>
            <p:ph type="ftr" sz="quarter" idx="11"/>
          </p:nvPr>
        </p:nvSpPr>
        <p:spPr/>
        <p:txBody>
          <a:bodyPr/>
          <a:lstStyle>
            <a:lvl1pPr>
              <a:defRPr/>
            </a:lvl1pPr>
          </a:lstStyle>
          <a:p>
            <a:r>
              <a:rPr lang="en-US" altLang="zh-CN"/>
              <a:t>第6讲 构建ASP.NET网站</a:t>
            </a:r>
          </a:p>
        </p:txBody>
      </p:sp>
    </p:spTree>
    <p:extLst>
      <p:ext uri="{BB962C8B-B14F-4D97-AF65-F5344CB8AC3E}">
        <p14:creationId xmlns:p14="http://schemas.microsoft.com/office/powerpoint/2010/main" val="38200980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9B9530-A73C-2964-A773-EF5500B05E0B}"/>
              </a:ext>
            </a:extLst>
          </p:cNvPr>
          <p:cNvSpPr>
            <a:spLocks noGrp="1"/>
          </p:cNvSpPr>
          <p:nvPr>
            <p:ph type="sldNum" sz="quarter" idx="10"/>
          </p:nvPr>
        </p:nvSpPr>
        <p:spPr/>
        <p:txBody>
          <a:bodyPr/>
          <a:lstStyle>
            <a:lvl1pPr>
              <a:defRPr/>
            </a:lvl1pPr>
          </a:lstStyle>
          <a:p>
            <a:fld id="{7BF57963-D380-4EBE-8B39-5BCA099697D3}" type="slidenum">
              <a:rPr lang="en-US" altLang="zh-CN"/>
              <a:pPr/>
              <a:t>‹#›</a:t>
            </a:fld>
            <a:endParaRPr lang="en-US" altLang="zh-CN"/>
          </a:p>
        </p:txBody>
      </p:sp>
      <p:sp>
        <p:nvSpPr>
          <p:cNvPr id="3" name="页脚占位符 2">
            <a:extLst>
              <a:ext uri="{FF2B5EF4-FFF2-40B4-BE49-F238E27FC236}">
                <a16:creationId xmlns:a16="http://schemas.microsoft.com/office/drawing/2014/main" id="{FC61055C-E541-769C-F1DD-6A98F36804DF}"/>
              </a:ext>
            </a:extLst>
          </p:cNvPr>
          <p:cNvSpPr>
            <a:spLocks noGrp="1"/>
          </p:cNvSpPr>
          <p:nvPr>
            <p:ph type="ftr" sz="quarter" idx="11"/>
          </p:nvPr>
        </p:nvSpPr>
        <p:spPr/>
        <p:txBody>
          <a:bodyPr/>
          <a:lstStyle>
            <a:lvl1pPr>
              <a:defRPr/>
            </a:lvl1pPr>
          </a:lstStyle>
          <a:p>
            <a:r>
              <a:rPr lang="en-US" altLang="zh-CN"/>
              <a:t>第6讲 构建ASP.NET网站</a:t>
            </a:r>
          </a:p>
        </p:txBody>
      </p:sp>
    </p:spTree>
    <p:extLst>
      <p:ext uri="{BB962C8B-B14F-4D97-AF65-F5344CB8AC3E}">
        <p14:creationId xmlns:p14="http://schemas.microsoft.com/office/powerpoint/2010/main" val="403895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F240E-18BD-8E37-0523-CEF62A9CAEA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2ED770C-EA96-9954-2F45-1E660EB70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8D1CF5B-FCD9-F06C-09A3-7C4B8D6964F2}"/>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12CAE03B-F054-1CAD-8046-378E7EFA68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F5E71B-B700-1F80-0694-9D8C20037BD6}"/>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11646621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6001D-0D27-BF3F-F490-CF7BEE7FDCC5}"/>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03F86A7-6B97-9C50-F392-751D6369733E}"/>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86C179B-0C1B-98BF-AB72-014C2F23FD44}"/>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0E4B064A-6307-6C43-5420-0C29DC2EA214}"/>
              </a:ext>
            </a:extLst>
          </p:cNvPr>
          <p:cNvSpPr>
            <a:spLocks noGrp="1"/>
          </p:cNvSpPr>
          <p:nvPr>
            <p:ph type="sldNum" sz="quarter" idx="10"/>
          </p:nvPr>
        </p:nvSpPr>
        <p:spPr/>
        <p:txBody>
          <a:bodyPr/>
          <a:lstStyle>
            <a:lvl1pPr>
              <a:defRPr/>
            </a:lvl1pPr>
          </a:lstStyle>
          <a:p>
            <a:fld id="{BE3C7BE9-B996-40F6-95B3-37B1DC37E7E8}" type="slidenum">
              <a:rPr lang="en-US" altLang="zh-CN"/>
              <a:pPr/>
              <a:t>‹#›</a:t>
            </a:fld>
            <a:endParaRPr lang="en-US" altLang="zh-CN"/>
          </a:p>
        </p:txBody>
      </p:sp>
      <p:sp>
        <p:nvSpPr>
          <p:cNvPr id="6" name="页脚占位符 5">
            <a:extLst>
              <a:ext uri="{FF2B5EF4-FFF2-40B4-BE49-F238E27FC236}">
                <a16:creationId xmlns:a16="http://schemas.microsoft.com/office/drawing/2014/main" id="{83D53E30-55A3-8B3A-DDDB-D8CC40A1C00F}"/>
              </a:ext>
            </a:extLst>
          </p:cNvPr>
          <p:cNvSpPr>
            <a:spLocks noGrp="1"/>
          </p:cNvSpPr>
          <p:nvPr>
            <p:ph type="ftr" sz="quarter" idx="11"/>
          </p:nvPr>
        </p:nvSpPr>
        <p:spPr/>
        <p:txBody>
          <a:bodyPr/>
          <a:lstStyle>
            <a:lvl1pPr>
              <a:defRPr/>
            </a:lvl1pPr>
          </a:lstStyle>
          <a:p>
            <a:r>
              <a:rPr lang="en-US" altLang="zh-CN"/>
              <a:t>第6讲 构建ASP.NET网站</a:t>
            </a:r>
          </a:p>
        </p:txBody>
      </p:sp>
    </p:spTree>
    <p:extLst>
      <p:ext uri="{BB962C8B-B14F-4D97-AF65-F5344CB8AC3E}">
        <p14:creationId xmlns:p14="http://schemas.microsoft.com/office/powerpoint/2010/main" val="3187360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E17C3-C930-83B9-D328-F582A8F69E0A}"/>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6252246-9567-CA8E-B5A1-D9ACE01B4D1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896C8D2-8369-EC93-A784-2A6A66ECB39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A86B003-CD14-314C-57A4-84AEFF5457CD}"/>
              </a:ext>
            </a:extLst>
          </p:cNvPr>
          <p:cNvSpPr>
            <a:spLocks noGrp="1"/>
          </p:cNvSpPr>
          <p:nvPr>
            <p:ph type="sldNum" sz="quarter" idx="10"/>
          </p:nvPr>
        </p:nvSpPr>
        <p:spPr/>
        <p:txBody>
          <a:bodyPr/>
          <a:lstStyle>
            <a:lvl1pPr>
              <a:defRPr/>
            </a:lvl1pPr>
          </a:lstStyle>
          <a:p>
            <a:fld id="{1ACB2501-F2FB-49C7-BFAB-7341AE300C44}" type="slidenum">
              <a:rPr lang="en-US" altLang="zh-CN"/>
              <a:pPr/>
              <a:t>‹#›</a:t>
            </a:fld>
            <a:endParaRPr lang="en-US" altLang="zh-CN"/>
          </a:p>
        </p:txBody>
      </p:sp>
      <p:sp>
        <p:nvSpPr>
          <p:cNvPr id="6" name="页脚占位符 5">
            <a:extLst>
              <a:ext uri="{FF2B5EF4-FFF2-40B4-BE49-F238E27FC236}">
                <a16:creationId xmlns:a16="http://schemas.microsoft.com/office/drawing/2014/main" id="{1B80FBF7-C73B-389E-B0CF-68A29A63159B}"/>
              </a:ext>
            </a:extLst>
          </p:cNvPr>
          <p:cNvSpPr>
            <a:spLocks noGrp="1"/>
          </p:cNvSpPr>
          <p:nvPr>
            <p:ph type="ftr" sz="quarter" idx="11"/>
          </p:nvPr>
        </p:nvSpPr>
        <p:spPr/>
        <p:txBody>
          <a:bodyPr/>
          <a:lstStyle>
            <a:lvl1pPr>
              <a:defRPr/>
            </a:lvl1pPr>
          </a:lstStyle>
          <a:p>
            <a:r>
              <a:rPr lang="en-US" altLang="zh-CN"/>
              <a:t>第6讲 构建ASP.NET网站</a:t>
            </a:r>
          </a:p>
        </p:txBody>
      </p:sp>
    </p:spTree>
    <p:extLst>
      <p:ext uri="{BB962C8B-B14F-4D97-AF65-F5344CB8AC3E}">
        <p14:creationId xmlns:p14="http://schemas.microsoft.com/office/powerpoint/2010/main" val="26670840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B5679-76EB-52C0-2D0E-8E262915A4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A55D19-5BEE-8126-5423-E4C1E9F43FF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09DCA311-5F04-CB51-A6B0-A2E45D776269}"/>
              </a:ext>
            </a:extLst>
          </p:cNvPr>
          <p:cNvSpPr>
            <a:spLocks noGrp="1"/>
          </p:cNvSpPr>
          <p:nvPr>
            <p:ph type="sldNum" sz="quarter" idx="10"/>
          </p:nvPr>
        </p:nvSpPr>
        <p:spPr/>
        <p:txBody>
          <a:bodyPr/>
          <a:lstStyle>
            <a:lvl1pPr>
              <a:defRPr/>
            </a:lvl1pPr>
          </a:lstStyle>
          <a:p>
            <a:fld id="{AE0C6765-F665-40B0-8B12-D5247FE1C275}" type="slidenum">
              <a:rPr lang="en-US" altLang="zh-CN"/>
              <a:pPr/>
              <a:t>‹#›</a:t>
            </a:fld>
            <a:endParaRPr lang="en-US" altLang="zh-CN"/>
          </a:p>
        </p:txBody>
      </p:sp>
      <p:sp>
        <p:nvSpPr>
          <p:cNvPr id="5" name="页脚占位符 4">
            <a:extLst>
              <a:ext uri="{FF2B5EF4-FFF2-40B4-BE49-F238E27FC236}">
                <a16:creationId xmlns:a16="http://schemas.microsoft.com/office/drawing/2014/main" id="{E460DC5D-09AF-2945-275F-9380E1A219C3}"/>
              </a:ext>
            </a:extLst>
          </p:cNvPr>
          <p:cNvSpPr>
            <a:spLocks noGrp="1"/>
          </p:cNvSpPr>
          <p:nvPr>
            <p:ph type="ftr" sz="quarter" idx="11"/>
          </p:nvPr>
        </p:nvSpPr>
        <p:spPr/>
        <p:txBody>
          <a:bodyPr/>
          <a:lstStyle>
            <a:lvl1pPr>
              <a:defRPr/>
            </a:lvl1pPr>
          </a:lstStyle>
          <a:p>
            <a:r>
              <a:rPr lang="en-US" altLang="zh-CN"/>
              <a:t>第6讲 构建ASP.NET网站</a:t>
            </a:r>
          </a:p>
        </p:txBody>
      </p:sp>
    </p:spTree>
    <p:extLst>
      <p:ext uri="{BB962C8B-B14F-4D97-AF65-F5344CB8AC3E}">
        <p14:creationId xmlns:p14="http://schemas.microsoft.com/office/powerpoint/2010/main" val="4652780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A61670-4BB1-AA5A-58EB-B10CA7E09823}"/>
              </a:ext>
            </a:extLst>
          </p:cNvPr>
          <p:cNvSpPr>
            <a:spLocks noGrp="1"/>
          </p:cNvSpPr>
          <p:nvPr>
            <p:ph type="title" orient="vert"/>
          </p:nvPr>
        </p:nvSpPr>
        <p:spPr>
          <a:xfrm>
            <a:off x="8851900" y="333376"/>
            <a:ext cx="2745317" cy="59912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41AF0E4-FD00-454A-031C-436A79080D9D}"/>
              </a:ext>
            </a:extLst>
          </p:cNvPr>
          <p:cNvSpPr>
            <a:spLocks noGrp="1"/>
          </p:cNvSpPr>
          <p:nvPr>
            <p:ph type="body" orient="vert" idx="1"/>
          </p:nvPr>
        </p:nvSpPr>
        <p:spPr>
          <a:xfrm>
            <a:off x="609601" y="333376"/>
            <a:ext cx="8039100" cy="59912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EBDD143F-20E7-FC15-9C62-CF96F6C66D03}"/>
              </a:ext>
            </a:extLst>
          </p:cNvPr>
          <p:cNvSpPr>
            <a:spLocks noGrp="1"/>
          </p:cNvSpPr>
          <p:nvPr>
            <p:ph type="sldNum" sz="quarter" idx="10"/>
          </p:nvPr>
        </p:nvSpPr>
        <p:spPr/>
        <p:txBody>
          <a:bodyPr/>
          <a:lstStyle>
            <a:lvl1pPr>
              <a:defRPr/>
            </a:lvl1pPr>
          </a:lstStyle>
          <a:p>
            <a:fld id="{3999CBEF-82CA-4225-B180-5505F6A32911}" type="slidenum">
              <a:rPr lang="en-US" altLang="zh-CN"/>
              <a:pPr/>
              <a:t>‹#›</a:t>
            </a:fld>
            <a:endParaRPr lang="en-US" altLang="zh-CN"/>
          </a:p>
        </p:txBody>
      </p:sp>
      <p:sp>
        <p:nvSpPr>
          <p:cNvPr id="5" name="页脚占位符 4">
            <a:extLst>
              <a:ext uri="{FF2B5EF4-FFF2-40B4-BE49-F238E27FC236}">
                <a16:creationId xmlns:a16="http://schemas.microsoft.com/office/drawing/2014/main" id="{60EDEE8A-E3AF-95AE-632A-E7C54CB70D07}"/>
              </a:ext>
            </a:extLst>
          </p:cNvPr>
          <p:cNvSpPr>
            <a:spLocks noGrp="1"/>
          </p:cNvSpPr>
          <p:nvPr>
            <p:ph type="ftr" sz="quarter" idx="11"/>
          </p:nvPr>
        </p:nvSpPr>
        <p:spPr/>
        <p:txBody>
          <a:bodyPr/>
          <a:lstStyle>
            <a:lvl1pPr>
              <a:defRPr/>
            </a:lvl1pPr>
          </a:lstStyle>
          <a:p>
            <a:r>
              <a:rPr lang="en-US" altLang="zh-CN"/>
              <a:t>第6讲 构建ASP.NET网站</a:t>
            </a:r>
          </a:p>
        </p:txBody>
      </p:sp>
    </p:spTree>
    <p:extLst>
      <p:ext uri="{BB962C8B-B14F-4D97-AF65-F5344CB8AC3E}">
        <p14:creationId xmlns:p14="http://schemas.microsoft.com/office/powerpoint/2010/main" val="11916649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1277E-B821-6DBE-2370-352F38155724}"/>
              </a:ext>
            </a:extLst>
          </p:cNvPr>
          <p:cNvSpPr>
            <a:spLocks noGrp="1"/>
          </p:cNvSpPr>
          <p:nvPr>
            <p:ph type="title"/>
          </p:nvPr>
        </p:nvSpPr>
        <p:spPr>
          <a:xfrm>
            <a:off x="624417" y="333376"/>
            <a:ext cx="10972800" cy="792163"/>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A9E038-4604-2CB7-9CC4-9A7FCABD6F93}"/>
              </a:ext>
            </a:extLst>
          </p:cNvPr>
          <p:cNvSpPr>
            <a:spLocks noGrp="1"/>
          </p:cNvSpPr>
          <p:nvPr>
            <p:ph sz="half" idx="1"/>
          </p:nvPr>
        </p:nvSpPr>
        <p:spPr>
          <a:xfrm>
            <a:off x="609600" y="1196976"/>
            <a:ext cx="5384800" cy="51276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563A27F-140C-3273-2351-1A65B2BD372F}"/>
              </a:ext>
            </a:extLst>
          </p:cNvPr>
          <p:cNvSpPr>
            <a:spLocks noGrp="1"/>
          </p:cNvSpPr>
          <p:nvPr>
            <p:ph type="body" sz="half" idx="2"/>
          </p:nvPr>
        </p:nvSpPr>
        <p:spPr>
          <a:xfrm>
            <a:off x="6197600" y="1196976"/>
            <a:ext cx="5384800" cy="51276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灯片编号占位符 4">
            <a:extLst>
              <a:ext uri="{FF2B5EF4-FFF2-40B4-BE49-F238E27FC236}">
                <a16:creationId xmlns:a16="http://schemas.microsoft.com/office/drawing/2014/main" id="{F68BE91C-3E45-0D5C-1D70-6CA5C478F5A5}"/>
              </a:ext>
            </a:extLst>
          </p:cNvPr>
          <p:cNvSpPr>
            <a:spLocks noGrp="1"/>
          </p:cNvSpPr>
          <p:nvPr>
            <p:ph type="sldNum" sz="quarter" idx="10"/>
          </p:nvPr>
        </p:nvSpPr>
        <p:spPr>
          <a:xfrm>
            <a:off x="5143500" y="6524626"/>
            <a:ext cx="1625600" cy="227013"/>
          </a:xfrm>
        </p:spPr>
        <p:txBody>
          <a:bodyPr/>
          <a:lstStyle>
            <a:lvl1pPr>
              <a:defRPr/>
            </a:lvl1pPr>
          </a:lstStyle>
          <a:p>
            <a:fld id="{5E26BD62-686B-43B3-A20F-E419AA6C32B3}" type="slidenum">
              <a:rPr lang="en-US" altLang="zh-CN"/>
              <a:pPr/>
              <a:t>‹#›</a:t>
            </a:fld>
            <a:endParaRPr lang="en-US" altLang="zh-CN"/>
          </a:p>
        </p:txBody>
      </p:sp>
      <p:sp>
        <p:nvSpPr>
          <p:cNvPr id="6" name="页脚占位符 5">
            <a:extLst>
              <a:ext uri="{FF2B5EF4-FFF2-40B4-BE49-F238E27FC236}">
                <a16:creationId xmlns:a16="http://schemas.microsoft.com/office/drawing/2014/main" id="{60CAD327-ADDD-1A85-993E-5230B8470430}"/>
              </a:ext>
            </a:extLst>
          </p:cNvPr>
          <p:cNvSpPr>
            <a:spLocks noGrp="1"/>
          </p:cNvSpPr>
          <p:nvPr>
            <p:ph type="ftr" sz="quarter" idx="11"/>
          </p:nvPr>
        </p:nvSpPr>
        <p:spPr>
          <a:xfrm>
            <a:off x="603251" y="6524625"/>
            <a:ext cx="4341283" cy="217488"/>
          </a:xfrm>
        </p:spPr>
        <p:txBody>
          <a:bodyPr/>
          <a:lstStyle>
            <a:lvl1pPr>
              <a:defRPr/>
            </a:lvl1pPr>
          </a:lstStyle>
          <a:p>
            <a:r>
              <a:rPr lang="en-US" altLang="zh-CN"/>
              <a:t>第6讲 构建ASP.NET网站</a:t>
            </a:r>
          </a:p>
        </p:txBody>
      </p:sp>
    </p:spTree>
    <p:extLst>
      <p:ext uri="{BB962C8B-B14F-4D97-AF65-F5344CB8AC3E}">
        <p14:creationId xmlns:p14="http://schemas.microsoft.com/office/powerpoint/2010/main" val="21481798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A9B57-307F-9950-D667-CCD4BD5B2A30}"/>
              </a:ext>
            </a:extLst>
          </p:cNvPr>
          <p:cNvSpPr>
            <a:spLocks noGrp="1"/>
          </p:cNvSpPr>
          <p:nvPr>
            <p:ph type="title"/>
          </p:nvPr>
        </p:nvSpPr>
        <p:spPr>
          <a:xfrm>
            <a:off x="624417" y="333376"/>
            <a:ext cx="10972800" cy="792163"/>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CE2FA8BD-EC45-A5CD-B3B3-0D24CE8A98F1}"/>
              </a:ext>
            </a:extLst>
          </p:cNvPr>
          <p:cNvSpPr>
            <a:spLocks noGrp="1"/>
          </p:cNvSpPr>
          <p:nvPr>
            <p:ph type="tbl" idx="1"/>
          </p:nvPr>
        </p:nvSpPr>
        <p:spPr>
          <a:xfrm>
            <a:off x="609600" y="1196976"/>
            <a:ext cx="10972800" cy="5127625"/>
          </a:xfrm>
        </p:spPr>
        <p:txBody>
          <a:bodyPr/>
          <a:lstStyle/>
          <a:p>
            <a:endParaRPr lang="zh-CN" altLang="en-US"/>
          </a:p>
        </p:txBody>
      </p:sp>
      <p:sp>
        <p:nvSpPr>
          <p:cNvPr id="4" name="灯片编号占位符 3">
            <a:extLst>
              <a:ext uri="{FF2B5EF4-FFF2-40B4-BE49-F238E27FC236}">
                <a16:creationId xmlns:a16="http://schemas.microsoft.com/office/drawing/2014/main" id="{56E2336A-502B-2C08-FDE6-33DA7417CAA0}"/>
              </a:ext>
            </a:extLst>
          </p:cNvPr>
          <p:cNvSpPr>
            <a:spLocks noGrp="1"/>
          </p:cNvSpPr>
          <p:nvPr>
            <p:ph type="sldNum" sz="quarter" idx="10"/>
          </p:nvPr>
        </p:nvSpPr>
        <p:spPr>
          <a:xfrm>
            <a:off x="5143500" y="6524626"/>
            <a:ext cx="1625600" cy="227013"/>
          </a:xfrm>
        </p:spPr>
        <p:txBody>
          <a:bodyPr/>
          <a:lstStyle>
            <a:lvl1pPr>
              <a:defRPr/>
            </a:lvl1pPr>
          </a:lstStyle>
          <a:p>
            <a:fld id="{74EC40E1-C6CC-4068-B8F1-C1F4503671DB}" type="slidenum">
              <a:rPr lang="en-US" altLang="zh-CN"/>
              <a:pPr/>
              <a:t>‹#›</a:t>
            </a:fld>
            <a:endParaRPr lang="en-US" altLang="zh-CN"/>
          </a:p>
        </p:txBody>
      </p:sp>
      <p:sp>
        <p:nvSpPr>
          <p:cNvPr id="5" name="页脚占位符 4">
            <a:extLst>
              <a:ext uri="{FF2B5EF4-FFF2-40B4-BE49-F238E27FC236}">
                <a16:creationId xmlns:a16="http://schemas.microsoft.com/office/drawing/2014/main" id="{0B3DEDB2-C67F-3047-A8E3-FE4A9F9B1E93}"/>
              </a:ext>
            </a:extLst>
          </p:cNvPr>
          <p:cNvSpPr>
            <a:spLocks noGrp="1"/>
          </p:cNvSpPr>
          <p:nvPr>
            <p:ph type="ftr" sz="quarter" idx="11"/>
          </p:nvPr>
        </p:nvSpPr>
        <p:spPr>
          <a:xfrm>
            <a:off x="603251" y="6524625"/>
            <a:ext cx="4341283" cy="217488"/>
          </a:xfrm>
        </p:spPr>
        <p:txBody>
          <a:bodyPr/>
          <a:lstStyle>
            <a:lvl1pPr>
              <a:defRPr/>
            </a:lvl1pPr>
          </a:lstStyle>
          <a:p>
            <a:r>
              <a:rPr lang="en-US" altLang="zh-CN"/>
              <a:t>第6讲 构建ASP.NET网站</a:t>
            </a:r>
          </a:p>
        </p:txBody>
      </p:sp>
    </p:spTree>
    <p:extLst>
      <p:ext uri="{BB962C8B-B14F-4D97-AF65-F5344CB8AC3E}">
        <p14:creationId xmlns:p14="http://schemas.microsoft.com/office/powerpoint/2010/main" val="29934055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C61F8B3-E7F9-6CDB-2AB4-DE3350A8E3D2}"/>
              </a:ext>
            </a:extLst>
          </p:cNvPr>
          <p:cNvGrpSpPr>
            <a:grpSpLocks/>
          </p:cNvGrpSpPr>
          <p:nvPr/>
        </p:nvGrpSpPr>
        <p:grpSpPr bwMode="auto">
          <a:xfrm>
            <a:off x="0" y="0"/>
            <a:ext cx="12192000" cy="6858000"/>
            <a:chOff x="0" y="0"/>
            <a:chExt cx="5760" cy="4320"/>
          </a:xfrm>
        </p:grpSpPr>
        <p:sp>
          <p:nvSpPr>
            <p:cNvPr id="3" name="Freeform 3">
              <a:extLst>
                <a:ext uri="{FF2B5EF4-FFF2-40B4-BE49-F238E27FC236}">
                  <a16:creationId xmlns:a16="http://schemas.microsoft.com/office/drawing/2014/main" id="{834206B8-4BAA-BDE9-EDB9-199B2BA2E988}"/>
                </a:ext>
              </a:extLst>
            </p:cNvPr>
            <p:cNvSpPr>
              <a:spLocks/>
            </p:cNvSpPr>
            <p:nvPr userDrawn="1"/>
          </p:nvSpPr>
          <p:spPr bwMode="gray">
            <a:xfrm>
              <a:off x="0" y="0"/>
              <a:ext cx="4836" cy="4320"/>
            </a:xfrm>
            <a:custGeom>
              <a:avLst/>
              <a:gdLst>
                <a:gd name="T0" fmla="*/ 0 w 4272"/>
                <a:gd name="T1" fmla="*/ 0 h 4320"/>
                <a:gd name="T2" fmla="*/ 4272 w 4272"/>
                <a:gd name="T3" fmla="*/ 0 h 4320"/>
                <a:gd name="T4" fmla="*/ 2832 w 4272"/>
                <a:gd name="T5" fmla="*/ 4320 h 4320"/>
                <a:gd name="T6" fmla="*/ 0 w 4272"/>
                <a:gd name="T7" fmla="*/ 4320 h 4320"/>
                <a:gd name="T8" fmla="*/ 0 w 4272"/>
                <a:gd name="T9" fmla="*/ 0 h 4320"/>
              </a:gdLst>
              <a:ahLst/>
              <a:cxnLst>
                <a:cxn ang="0">
                  <a:pos x="T0" y="T1"/>
                </a:cxn>
                <a:cxn ang="0">
                  <a:pos x="T2" y="T3"/>
                </a:cxn>
                <a:cxn ang="0">
                  <a:pos x="T4" y="T5"/>
                </a:cxn>
                <a:cxn ang="0">
                  <a:pos x="T6" y="T7"/>
                </a:cxn>
                <a:cxn ang="0">
                  <a:pos x="T8" y="T9"/>
                </a:cxn>
              </a:cxnLst>
              <a:rect l="0" t="0" r="r" b="b"/>
              <a:pathLst>
                <a:path w="4272" h="4320">
                  <a:moveTo>
                    <a:pt x="0" y="0"/>
                  </a:moveTo>
                  <a:lnTo>
                    <a:pt x="4272" y="0"/>
                  </a:lnTo>
                  <a:lnTo>
                    <a:pt x="2832" y="4320"/>
                  </a:lnTo>
                  <a:lnTo>
                    <a:pt x="0" y="4320"/>
                  </a:lnTo>
                  <a:lnTo>
                    <a:pt x="0" y="0"/>
                  </a:lnTo>
                  <a:close/>
                </a:path>
              </a:pathLst>
            </a:custGeom>
            <a:gradFill rotWithShape="1">
              <a:gsLst>
                <a:gs pos="0">
                  <a:schemeClr val="folHlink">
                    <a:gamma/>
                    <a:tint val="19216"/>
                    <a:invGamma/>
                  </a:schemeClr>
                </a:gs>
                <a:gs pos="100000">
                  <a:schemeClr val="folHlink">
                    <a:alpha val="23000"/>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pPr>
                <a:defRPr/>
              </a:pPr>
              <a:endParaRPr lang="zh-CN" altLang="en-US" sz="1800">
                <a:latin typeface="Arial" charset="0"/>
              </a:endParaRPr>
            </a:p>
          </p:txBody>
        </p:sp>
        <p:sp>
          <p:nvSpPr>
            <p:cNvPr id="4" name="Rectangle 4">
              <a:extLst>
                <a:ext uri="{FF2B5EF4-FFF2-40B4-BE49-F238E27FC236}">
                  <a16:creationId xmlns:a16="http://schemas.microsoft.com/office/drawing/2014/main" id="{C9689A02-3790-18A5-8F8F-476AA454F245}"/>
                </a:ext>
              </a:extLst>
            </p:cNvPr>
            <p:cNvSpPr>
              <a:spLocks noChangeArrowheads="1"/>
            </p:cNvSpPr>
            <p:nvPr/>
          </p:nvSpPr>
          <p:spPr bwMode="gray">
            <a:xfrm>
              <a:off x="0" y="480"/>
              <a:ext cx="5760" cy="1503"/>
            </a:xfrm>
            <a:prstGeom prst="rect">
              <a:avLst/>
            </a:prstGeom>
            <a:solidFill>
              <a:schemeClr val="hlink">
                <a:alpha val="9607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5" name="Freeform 5" descr="gbc_1">
              <a:extLst>
                <a:ext uri="{FF2B5EF4-FFF2-40B4-BE49-F238E27FC236}">
                  <a16:creationId xmlns:a16="http://schemas.microsoft.com/office/drawing/2014/main" id="{C5E05B9C-E34D-681D-C568-4992791FF528}"/>
                </a:ext>
              </a:extLst>
            </p:cNvPr>
            <p:cNvSpPr>
              <a:spLocks/>
            </p:cNvSpPr>
            <p:nvPr/>
          </p:nvSpPr>
          <p:spPr bwMode="gray">
            <a:xfrm>
              <a:off x="0" y="576"/>
              <a:ext cx="4615" cy="1407"/>
            </a:xfrm>
            <a:custGeom>
              <a:avLst/>
              <a:gdLst>
                <a:gd name="T0" fmla="*/ 0 w 4615"/>
                <a:gd name="T1" fmla="*/ 0 h 1407"/>
                <a:gd name="T2" fmla="*/ 4615 w 4615"/>
                <a:gd name="T3" fmla="*/ 0 h 1407"/>
                <a:gd name="T4" fmla="*/ 4092 w 4615"/>
                <a:gd name="T5" fmla="*/ 1386 h 1407"/>
                <a:gd name="T6" fmla="*/ 0 w 4615"/>
                <a:gd name="T7" fmla="*/ 1407 h 1407"/>
                <a:gd name="T8" fmla="*/ 0 w 4615"/>
                <a:gd name="T9" fmla="*/ 0 h 14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5" h="1407">
                  <a:moveTo>
                    <a:pt x="0" y="0"/>
                  </a:moveTo>
                  <a:lnTo>
                    <a:pt x="4615" y="0"/>
                  </a:lnTo>
                  <a:lnTo>
                    <a:pt x="4092" y="1386"/>
                  </a:lnTo>
                  <a:lnTo>
                    <a:pt x="0" y="1407"/>
                  </a:ln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6" name="Rectangle 6">
              <a:extLst>
                <a:ext uri="{FF2B5EF4-FFF2-40B4-BE49-F238E27FC236}">
                  <a16:creationId xmlns:a16="http://schemas.microsoft.com/office/drawing/2014/main" id="{2DAE68BF-4F7F-3AD8-FC1B-26C0F22693DF}"/>
                </a:ext>
              </a:extLst>
            </p:cNvPr>
            <p:cNvSpPr>
              <a:spLocks noChangeArrowheads="1"/>
            </p:cNvSpPr>
            <p:nvPr/>
          </p:nvSpPr>
          <p:spPr bwMode="gray">
            <a:xfrm>
              <a:off x="0" y="1968"/>
              <a:ext cx="5760" cy="48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grpSp>
      <p:sp>
        <p:nvSpPr>
          <p:cNvPr id="7" name="Freeform 7">
            <a:extLst>
              <a:ext uri="{FF2B5EF4-FFF2-40B4-BE49-F238E27FC236}">
                <a16:creationId xmlns:a16="http://schemas.microsoft.com/office/drawing/2014/main" id="{9287AB2C-7F48-D02E-0B65-5A6F2B2338A8}"/>
              </a:ext>
            </a:extLst>
          </p:cNvPr>
          <p:cNvSpPr>
            <a:spLocks/>
          </p:cNvSpPr>
          <p:nvPr/>
        </p:nvSpPr>
        <p:spPr bwMode="gray">
          <a:xfrm>
            <a:off x="0" y="0"/>
            <a:ext cx="10236200" cy="6858000"/>
          </a:xfrm>
          <a:custGeom>
            <a:avLst/>
            <a:gdLst>
              <a:gd name="T0" fmla="*/ 0 w 4272"/>
              <a:gd name="T1" fmla="*/ 0 h 4320"/>
              <a:gd name="T2" fmla="*/ 4272 w 4272"/>
              <a:gd name="T3" fmla="*/ 0 h 4320"/>
              <a:gd name="T4" fmla="*/ 2832 w 4272"/>
              <a:gd name="T5" fmla="*/ 4320 h 4320"/>
              <a:gd name="T6" fmla="*/ 0 w 4272"/>
              <a:gd name="T7" fmla="*/ 4320 h 4320"/>
              <a:gd name="T8" fmla="*/ 0 w 4272"/>
              <a:gd name="T9" fmla="*/ 0 h 4320"/>
            </a:gdLst>
            <a:ahLst/>
            <a:cxnLst>
              <a:cxn ang="0">
                <a:pos x="T0" y="T1"/>
              </a:cxn>
              <a:cxn ang="0">
                <a:pos x="T2" y="T3"/>
              </a:cxn>
              <a:cxn ang="0">
                <a:pos x="T4" y="T5"/>
              </a:cxn>
              <a:cxn ang="0">
                <a:pos x="T6" y="T7"/>
              </a:cxn>
              <a:cxn ang="0">
                <a:pos x="T8" y="T9"/>
              </a:cxn>
            </a:cxnLst>
            <a:rect l="0" t="0" r="r" b="b"/>
            <a:pathLst>
              <a:path w="4272" h="4320">
                <a:moveTo>
                  <a:pt x="0" y="0"/>
                </a:moveTo>
                <a:lnTo>
                  <a:pt x="4272" y="0"/>
                </a:lnTo>
                <a:lnTo>
                  <a:pt x="2832" y="4320"/>
                </a:lnTo>
                <a:lnTo>
                  <a:pt x="0" y="4320"/>
                </a:lnTo>
                <a:lnTo>
                  <a:pt x="0" y="0"/>
                </a:lnTo>
                <a:close/>
              </a:path>
            </a:pathLst>
          </a:custGeom>
          <a:gradFill rotWithShape="1">
            <a:gsLst>
              <a:gs pos="0">
                <a:schemeClr val="folHlink">
                  <a:gamma/>
                  <a:tint val="19216"/>
                  <a:invGamma/>
                </a:schemeClr>
              </a:gs>
              <a:gs pos="100000">
                <a:schemeClr val="folHlink">
                  <a:alpha val="23000"/>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pPr>
              <a:defRPr/>
            </a:pPr>
            <a:endParaRPr lang="zh-CN" altLang="en-US" sz="1800">
              <a:latin typeface="Arial" charset="0"/>
            </a:endParaRPr>
          </a:p>
        </p:txBody>
      </p:sp>
      <p:sp>
        <p:nvSpPr>
          <p:cNvPr id="8" name="Rectangle 8">
            <a:extLst>
              <a:ext uri="{FF2B5EF4-FFF2-40B4-BE49-F238E27FC236}">
                <a16:creationId xmlns:a16="http://schemas.microsoft.com/office/drawing/2014/main" id="{0B80B23B-0BEA-0A54-E75C-88DCA60E9D58}"/>
              </a:ext>
            </a:extLst>
          </p:cNvPr>
          <p:cNvSpPr>
            <a:spLocks noChangeArrowheads="1"/>
          </p:cNvSpPr>
          <p:nvPr/>
        </p:nvSpPr>
        <p:spPr bwMode="gray">
          <a:xfrm>
            <a:off x="0" y="762000"/>
            <a:ext cx="12192000" cy="2386013"/>
          </a:xfrm>
          <a:prstGeom prst="rect">
            <a:avLst/>
          </a:prstGeom>
          <a:solidFill>
            <a:schemeClr val="hlink">
              <a:alpha val="9607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9" name="Freeform 9" descr="gbc_1">
            <a:extLst>
              <a:ext uri="{FF2B5EF4-FFF2-40B4-BE49-F238E27FC236}">
                <a16:creationId xmlns:a16="http://schemas.microsoft.com/office/drawing/2014/main" id="{58277F51-525F-82C0-7199-DE74A38C239F}"/>
              </a:ext>
            </a:extLst>
          </p:cNvPr>
          <p:cNvSpPr>
            <a:spLocks/>
          </p:cNvSpPr>
          <p:nvPr/>
        </p:nvSpPr>
        <p:spPr bwMode="gray">
          <a:xfrm>
            <a:off x="1" y="914401"/>
            <a:ext cx="9768417" cy="2233613"/>
          </a:xfrm>
          <a:custGeom>
            <a:avLst/>
            <a:gdLst>
              <a:gd name="T0" fmla="*/ 0 w 4615"/>
              <a:gd name="T1" fmla="*/ 0 h 1407"/>
              <a:gd name="T2" fmla="*/ 2147483647 w 4615"/>
              <a:gd name="T3" fmla="*/ 0 h 1407"/>
              <a:gd name="T4" fmla="*/ 2147483647 w 4615"/>
              <a:gd name="T5" fmla="*/ 2147483647 h 1407"/>
              <a:gd name="T6" fmla="*/ 0 w 4615"/>
              <a:gd name="T7" fmla="*/ 2147483647 h 1407"/>
              <a:gd name="T8" fmla="*/ 0 w 4615"/>
              <a:gd name="T9" fmla="*/ 0 h 14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5" h="1407">
                <a:moveTo>
                  <a:pt x="0" y="0"/>
                </a:moveTo>
                <a:lnTo>
                  <a:pt x="4615" y="0"/>
                </a:lnTo>
                <a:lnTo>
                  <a:pt x="4092" y="1386"/>
                </a:lnTo>
                <a:lnTo>
                  <a:pt x="0" y="1407"/>
                </a:ln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0" name="Rectangle 10">
            <a:extLst>
              <a:ext uri="{FF2B5EF4-FFF2-40B4-BE49-F238E27FC236}">
                <a16:creationId xmlns:a16="http://schemas.microsoft.com/office/drawing/2014/main" id="{915E0EAB-4EAF-5FEB-AA22-5AA67C9F500C}"/>
              </a:ext>
            </a:extLst>
          </p:cNvPr>
          <p:cNvSpPr>
            <a:spLocks noChangeArrowheads="1"/>
          </p:cNvSpPr>
          <p:nvPr/>
        </p:nvSpPr>
        <p:spPr bwMode="gray">
          <a:xfrm>
            <a:off x="0" y="3124200"/>
            <a:ext cx="12192000" cy="762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1" name="Rectangle 11">
            <a:extLst>
              <a:ext uri="{FF2B5EF4-FFF2-40B4-BE49-F238E27FC236}">
                <a16:creationId xmlns:a16="http://schemas.microsoft.com/office/drawing/2014/main" id="{7814C6C1-FEF5-C2BE-95A7-F64984310AAF}"/>
              </a:ext>
            </a:extLst>
          </p:cNvPr>
          <p:cNvSpPr>
            <a:spLocks noChangeArrowheads="1"/>
          </p:cNvSpPr>
          <p:nvPr/>
        </p:nvSpPr>
        <p:spPr bwMode="gray">
          <a:xfrm>
            <a:off x="0" y="6477000"/>
            <a:ext cx="12192000" cy="381000"/>
          </a:xfrm>
          <a:prstGeom prst="rect">
            <a:avLst/>
          </a:prstGeom>
          <a:solidFill>
            <a:srgbClr val="969696">
              <a:alpha val="5607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2" name="Text Box 14">
            <a:extLst>
              <a:ext uri="{FF2B5EF4-FFF2-40B4-BE49-F238E27FC236}">
                <a16:creationId xmlns:a16="http://schemas.microsoft.com/office/drawing/2014/main" id="{77D18D9D-5385-D7B3-6422-2E61DF99641F}"/>
              </a:ext>
            </a:extLst>
          </p:cNvPr>
          <p:cNvSpPr txBox="1">
            <a:spLocks noChangeArrowheads="1"/>
          </p:cNvSpPr>
          <p:nvPr/>
        </p:nvSpPr>
        <p:spPr bwMode="auto">
          <a:xfrm>
            <a:off x="406401" y="176213"/>
            <a:ext cx="3384551"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1800" b="1">
                <a:solidFill>
                  <a:schemeClr val="tx2"/>
                </a:solidFill>
                <a:latin typeface="Verdana" pitchFamily="34" charset="0"/>
              </a:rPr>
              <a:t>《</a:t>
            </a:r>
            <a:r>
              <a:rPr lang="zh-CN" altLang="en-US" sz="1800" b="1">
                <a:solidFill>
                  <a:schemeClr val="tx2"/>
                </a:solidFill>
                <a:latin typeface="Verdana" pitchFamily="34" charset="0"/>
              </a:rPr>
              <a:t>网络程序设计</a:t>
            </a:r>
            <a:r>
              <a:rPr lang="en-US" altLang="zh-CN" sz="1800" b="1">
                <a:solidFill>
                  <a:schemeClr val="tx2"/>
                </a:solidFill>
                <a:latin typeface="Verdana" pitchFamily="34" charset="0"/>
              </a:rPr>
              <a:t>》</a:t>
            </a:r>
            <a:r>
              <a:rPr lang="zh-CN" altLang="en-US" sz="1800" b="1">
                <a:solidFill>
                  <a:schemeClr val="tx2"/>
                </a:solidFill>
                <a:latin typeface="Verdana" pitchFamily="34" charset="0"/>
              </a:rPr>
              <a:t>课程</a:t>
            </a:r>
          </a:p>
        </p:txBody>
      </p:sp>
      <p:sp>
        <p:nvSpPr>
          <p:cNvPr id="2193420" name="Rectangle 12"/>
          <p:cNvSpPr>
            <a:spLocks noGrp="1" noChangeArrowheads="1"/>
          </p:cNvSpPr>
          <p:nvPr>
            <p:ph type="ctrTitle"/>
          </p:nvPr>
        </p:nvSpPr>
        <p:spPr>
          <a:xfrm>
            <a:off x="431800" y="3068639"/>
            <a:ext cx="11328400" cy="865187"/>
          </a:xfrm>
        </p:spPr>
        <p:txBody>
          <a:bodyPr/>
          <a:lstStyle>
            <a:lvl1pPr algn="ctr">
              <a:defRPr sz="4000"/>
            </a:lvl1pPr>
          </a:lstStyle>
          <a:p>
            <a:pPr lvl="0"/>
            <a:r>
              <a:rPr lang="en-US" altLang="zh-CN" noProof="0"/>
              <a:t>Click to edit Master title style</a:t>
            </a:r>
          </a:p>
        </p:txBody>
      </p:sp>
      <p:sp>
        <p:nvSpPr>
          <p:cNvPr id="2193421" name="Rectangle 13"/>
          <p:cNvSpPr>
            <a:spLocks noGrp="1" noChangeArrowheads="1"/>
          </p:cNvSpPr>
          <p:nvPr>
            <p:ph type="subTitle" idx="1"/>
          </p:nvPr>
        </p:nvSpPr>
        <p:spPr bwMode="white">
          <a:xfrm>
            <a:off x="5712885" y="5013326"/>
            <a:ext cx="5736167" cy="1152525"/>
          </a:xfrm>
        </p:spPr>
        <p:txBody>
          <a:bodyPr/>
          <a:lstStyle>
            <a:lvl1pPr marL="0" indent="0" algn="r">
              <a:buFont typeface="Wingdings" pitchFamily="2" charset="2"/>
              <a:buNone/>
              <a:defRPr sz="2400">
                <a:solidFill>
                  <a:schemeClr val="tx2"/>
                </a:solidFill>
              </a:defRPr>
            </a:lvl1pPr>
          </a:lstStyle>
          <a:p>
            <a:pPr lvl="0"/>
            <a:r>
              <a:rPr lang="en-US" altLang="zh-CN" noProof="0"/>
              <a:t>Click to edit Master subtitle style</a:t>
            </a:r>
          </a:p>
        </p:txBody>
      </p:sp>
      <p:sp>
        <p:nvSpPr>
          <p:cNvPr id="13" name="Rectangle 15">
            <a:extLst>
              <a:ext uri="{FF2B5EF4-FFF2-40B4-BE49-F238E27FC236}">
                <a16:creationId xmlns:a16="http://schemas.microsoft.com/office/drawing/2014/main" id="{29280B88-6808-89AE-326F-F93B03490E02}"/>
              </a:ext>
            </a:extLst>
          </p:cNvPr>
          <p:cNvSpPr>
            <a:spLocks noGrp="1" noChangeArrowheads="1"/>
          </p:cNvSpPr>
          <p:nvPr>
            <p:ph type="sldNum" sz="quarter" idx="10"/>
          </p:nvPr>
        </p:nvSpPr>
        <p:spPr/>
        <p:txBody>
          <a:bodyPr/>
          <a:lstStyle>
            <a:lvl1pPr>
              <a:defRPr/>
            </a:lvl1pPr>
          </a:lstStyle>
          <a:p>
            <a:fld id="{06AD0C61-86CE-4A62-B19A-A0E681DAD9D1}" type="slidenum">
              <a:rPr lang="en-US" altLang="zh-CN"/>
              <a:pPr/>
              <a:t>‹#›</a:t>
            </a:fld>
            <a:endParaRPr lang="en-US" altLang="zh-CN"/>
          </a:p>
        </p:txBody>
      </p:sp>
      <p:sp>
        <p:nvSpPr>
          <p:cNvPr id="14" name="Rectangle 16">
            <a:extLst>
              <a:ext uri="{FF2B5EF4-FFF2-40B4-BE49-F238E27FC236}">
                <a16:creationId xmlns:a16="http://schemas.microsoft.com/office/drawing/2014/main" id="{1574425A-8A67-87C1-9226-CB8922F81F9B}"/>
              </a:ext>
            </a:extLst>
          </p:cNvPr>
          <p:cNvSpPr>
            <a:spLocks noGrp="1" noChangeArrowheads="1"/>
          </p:cNvSpPr>
          <p:nvPr>
            <p:ph type="ftr" sz="quarter" idx="11"/>
          </p:nvPr>
        </p:nvSpPr>
        <p:spPr/>
        <p:txBody>
          <a:bodyPr/>
          <a:lstStyle>
            <a:lvl1pPr>
              <a:defRPr/>
            </a:lvl1pPr>
          </a:lstStyle>
          <a:p>
            <a:pPr>
              <a:defRPr/>
            </a:pPr>
            <a:r>
              <a:rPr lang="en-US" altLang="zh-CN"/>
              <a:t>第1讲 网络应用基础</a:t>
            </a:r>
          </a:p>
        </p:txBody>
      </p:sp>
    </p:spTree>
    <p:extLst>
      <p:ext uri="{BB962C8B-B14F-4D97-AF65-F5344CB8AC3E}">
        <p14:creationId xmlns:p14="http://schemas.microsoft.com/office/powerpoint/2010/main" val="10467637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663307EE-E5A1-BCA4-EF52-F163CA4C8BC3}"/>
              </a:ext>
            </a:extLst>
          </p:cNvPr>
          <p:cNvSpPr>
            <a:spLocks noGrp="1" noChangeArrowheads="1"/>
          </p:cNvSpPr>
          <p:nvPr>
            <p:ph type="sldNum" sz="quarter" idx="10"/>
          </p:nvPr>
        </p:nvSpPr>
        <p:spPr>
          <a:ln/>
        </p:spPr>
        <p:txBody>
          <a:bodyPr/>
          <a:lstStyle>
            <a:lvl1pPr>
              <a:defRPr/>
            </a:lvl1pPr>
          </a:lstStyle>
          <a:p>
            <a:fld id="{D6E9D94C-0D00-4EFC-8C32-3B3CD1ED8607}" type="slidenum">
              <a:rPr lang="en-US" altLang="zh-CN"/>
              <a:pPr/>
              <a:t>‹#›</a:t>
            </a:fld>
            <a:endParaRPr lang="en-US" altLang="zh-CN"/>
          </a:p>
        </p:txBody>
      </p:sp>
      <p:sp>
        <p:nvSpPr>
          <p:cNvPr id="5" name="Rectangle 11">
            <a:extLst>
              <a:ext uri="{FF2B5EF4-FFF2-40B4-BE49-F238E27FC236}">
                <a16:creationId xmlns:a16="http://schemas.microsoft.com/office/drawing/2014/main" id="{4C5C5C73-D000-FD51-E8D6-AE8D2964D3F9}"/>
              </a:ext>
            </a:extLst>
          </p:cNvPr>
          <p:cNvSpPr>
            <a:spLocks noGrp="1" noChangeArrowheads="1"/>
          </p:cNvSpPr>
          <p:nvPr>
            <p:ph type="ftr" sz="quarter" idx="11"/>
          </p:nvPr>
        </p:nvSpPr>
        <p:spPr>
          <a:ln/>
        </p:spPr>
        <p:txBody>
          <a:bodyPr/>
          <a:lstStyle>
            <a:lvl1pPr>
              <a:defRPr/>
            </a:lvl1pPr>
          </a:lstStyle>
          <a:p>
            <a:pPr>
              <a:defRPr/>
            </a:pPr>
            <a:r>
              <a:rPr lang="en-US" altLang="zh-CN"/>
              <a:t>第1讲 网络应用基础</a:t>
            </a:r>
          </a:p>
        </p:txBody>
      </p:sp>
    </p:spTree>
    <p:extLst>
      <p:ext uri="{BB962C8B-B14F-4D97-AF65-F5344CB8AC3E}">
        <p14:creationId xmlns:p14="http://schemas.microsoft.com/office/powerpoint/2010/main" val="40526702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a:extLst>
              <a:ext uri="{FF2B5EF4-FFF2-40B4-BE49-F238E27FC236}">
                <a16:creationId xmlns:a16="http://schemas.microsoft.com/office/drawing/2014/main" id="{E5D9A0CE-BDA6-1E6A-DC29-18EC66E74A5D}"/>
              </a:ext>
            </a:extLst>
          </p:cNvPr>
          <p:cNvSpPr>
            <a:spLocks noGrp="1" noChangeArrowheads="1"/>
          </p:cNvSpPr>
          <p:nvPr>
            <p:ph type="sldNum" sz="quarter" idx="10"/>
          </p:nvPr>
        </p:nvSpPr>
        <p:spPr>
          <a:ln/>
        </p:spPr>
        <p:txBody>
          <a:bodyPr/>
          <a:lstStyle>
            <a:lvl1pPr>
              <a:defRPr/>
            </a:lvl1pPr>
          </a:lstStyle>
          <a:p>
            <a:fld id="{8743A278-5E00-4C6A-AFCC-FF423966DF5E}" type="slidenum">
              <a:rPr lang="en-US" altLang="zh-CN"/>
              <a:pPr/>
              <a:t>‹#›</a:t>
            </a:fld>
            <a:endParaRPr lang="en-US" altLang="zh-CN"/>
          </a:p>
        </p:txBody>
      </p:sp>
      <p:sp>
        <p:nvSpPr>
          <p:cNvPr id="5" name="Rectangle 11">
            <a:extLst>
              <a:ext uri="{FF2B5EF4-FFF2-40B4-BE49-F238E27FC236}">
                <a16:creationId xmlns:a16="http://schemas.microsoft.com/office/drawing/2014/main" id="{4F52D47F-F6C5-354B-1EFF-37D78EE157EF}"/>
              </a:ext>
            </a:extLst>
          </p:cNvPr>
          <p:cNvSpPr>
            <a:spLocks noGrp="1" noChangeArrowheads="1"/>
          </p:cNvSpPr>
          <p:nvPr>
            <p:ph type="ftr" sz="quarter" idx="11"/>
          </p:nvPr>
        </p:nvSpPr>
        <p:spPr>
          <a:ln/>
        </p:spPr>
        <p:txBody>
          <a:bodyPr/>
          <a:lstStyle>
            <a:lvl1pPr>
              <a:defRPr/>
            </a:lvl1pPr>
          </a:lstStyle>
          <a:p>
            <a:pPr>
              <a:defRPr/>
            </a:pPr>
            <a:r>
              <a:rPr lang="en-US" altLang="zh-CN"/>
              <a:t>第1讲 网络应用基础</a:t>
            </a:r>
          </a:p>
        </p:txBody>
      </p:sp>
    </p:spTree>
    <p:extLst>
      <p:ext uri="{BB962C8B-B14F-4D97-AF65-F5344CB8AC3E}">
        <p14:creationId xmlns:p14="http://schemas.microsoft.com/office/powerpoint/2010/main" val="10077952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196976"/>
            <a:ext cx="5384800" cy="5127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196976"/>
            <a:ext cx="5384800" cy="5127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4E6E5632-A06C-49CC-AF93-4810617A2C29}"/>
              </a:ext>
            </a:extLst>
          </p:cNvPr>
          <p:cNvSpPr>
            <a:spLocks noGrp="1" noChangeArrowheads="1"/>
          </p:cNvSpPr>
          <p:nvPr>
            <p:ph type="sldNum" sz="quarter" idx="10"/>
          </p:nvPr>
        </p:nvSpPr>
        <p:spPr>
          <a:ln/>
        </p:spPr>
        <p:txBody>
          <a:bodyPr/>
          <a:lstStyle>
            <a:lvl1pPr>
              <a:defRPr/>
            </a:lvl1pPr>
          </a:lstStyle>
          <a:p>
            <a:fld id="{5ADD937F-F159-487D-8385-7D00C21E3E8E}" type="slidenum">
              <a:rPr lang="en-US" altLang="zh-CN"/>
              <a:pPr/>
              <a:t>‹#›</a:t>
            </a:fld>
            <a:endParaRPr lang="en-US" altLang="zh-CN"/>
          </a:p>
        </p:txBody>
      </p:sp>
      <p:sp>
        <p:nvSpPr>
          <p:cNvPr id="6" name="Rectangle 11">
            <a:extLst>
              <a:ext uri="{FF2B5EF4-FFF2-40B4-BE49-F238E27FC236}">
                <a16:creationId xmlns:a16="http://schemas.microsoft.com/office/drawing/2014/main" id="{9A84377F-B881-6B46-9843-891DA08F24BB}"/>
              </a:ext>
            </a:extLst>
          </p:cNvPr>
          <p:cNvSpPr>
            <a:spLocks noGrp="1" noChangeArrowheads="1"/>
          </p:cNvSpPr>
          <p:nvPr>
            <p:ph type="ftr" sz="quarter" idx="11"/>
          </p:nvPr>
        </p:nvSpPr>
        <p:spPr>
          <a:ln/>
        </p:spPr>
        <p:txBody>
          <a:bodyPr/>
          <a:lstStyle>
            <a:lvl1pPr>
              <a:defRPr/>
            </a:lvl1pPr>
          </a:lstStyle>
          <a:p>
            <a:pPr>
              <a:defRPr/>
            </a:pPr>
            <a:r>
              <a:rPr lang="en-US" altLang="zh-CN"/>
              <a:t>第1讲 网络应用基础</a:t>
            </a:r>
          </a:p>
        </p:txBody>
      </p:sp>
    </p:spTree>
    <p:extLst>
      <p:ext uri="{BB962C8B-B14F-4D97-AF65-F5344CB8AC3E}">
        <p14:creationId xmlns:p14="http://schemas.microsoft.com/office/powerpoint/2010/main" val="321839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7823E-AB3E-D463-1E2F-AE0B5178CA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41614D-4EA0-6C3D-C422-84510DB468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09F16B8-93D6-8F56-C38B-B27116504B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756EEC2-7596-0D5E-4663-1C137582D820}"/>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6" name="页脚占位符 5">
            <a:extLst>
              <a:ext uri="{FF2B5EF4-FFF2-40B4-BE49-F238E27FC236}">
                <a16:creationId xmlns:a16="http://schemas.microsoft.com/office/drawing/2014/main" id="{E83CA59A-AE3D-B841-8718-AEEE087C2B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96AEF0-336F-BB36-5D4A-6128DCC21C1B}"/>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19662491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a:extLst>
              <a:ext uri="{FF2B5EF4-FFF2-40B4-BE49-F238E27FC236}">
                <a16:creationId xmlns:a16="http://schemas.microsoft.com/office/drawing/2014/main" id="{4C6976BF-94CE-AD39-0214-FBBED4D21EB5}"/>
              </a:ext>
            </a:extLst>
          </p:cNvPr>
          <p:cNvSpPr>
            <a:spLocks noGrp="1" noChangeArrowheads="1"/>
          </p:cNvSpPr>
          <p:nvPr>
            <p:ph type="sldNum" sz="quarter" idx="10"/>
          </p:nvPr>
        </p:nvSpPr>
        <p:spPr>
          <a:ln/>
        </p:spPr>
        <p:txBody>
          <a:bodyPr/>
          <a:lstStyle>
            <a:lvl1pPr>
              <a:defRPr/>
            </a:lvl1pPr>
          </a:lstStyle>
          <a:p>
            <a:fld id="{2AAE45CE-2F1A-4C52-84B3-1BD80A2AC715}" type="slidenum">
              <a:rPr lang="en-US" altLang="zh-CN"/>
              <a:pPr/>
              <a:t>‹#›</a:t>
            </a:fld>
            <a:endParaRPr lang="en-US" altLang="zh-CN"/>
          </a:p>
        </p:txBody>
      </p:sp>
      <p:sp>
        <p:nvSpPr>
          <p:cNvPr id="8" name="Rectangle 11">
            <a:extLst>
              <a:ext uri="{FF2B5EF4-FFF2-40B4-BE49-F238E27FC236}">
                <a16:creationId xmlns:a16="http://schemas.microsoft.com/office/drawing/2014/main" id="{3011F297-4171-3693-2033-AC7E836EFB81}"/>
              </a:ext>
            </a:extLst>
          </p:cNvPr>
          <p:cNvSpPr>
            <a:spLocks noGrp="1" noChangeArrowheads="1"/>
          </p:cNvSpPr>
          <p:nvPr>
            <p:ph type="ftr" sz="quarter" idx="11"/>
          </p:nvPr>
        </p:nvSpPr>
        <p:spPr>
          <a:ln/>
        </p:spPr>
        <p:txBody>
          <a:bodyPr/>
          <a:lstStyle>
            <a:lvl1pPr>
              <a:defRPr/>
            </a:lvl1pPr>
          </a:lstStyle>
          <a:p>
            <a:pPr>
              <a:defRPr/>
            </a:pPr>
            <a:r>
              <a:rPr lang="en-US" altLang="zh-CN"/>
              <a:t>第1讲 网络应用基础</a:t>
            </a:r>
          </a:p>
        </p:txBody>
      </p:sp>
    </p:spTree>
    <p:extLst>
      <p:ext uri="{BB962C8B-B14F-4D97-AF65-F5344CB8AC3E}">
        <p14:creationId xmlns:p14="http://schemas.microsoft.com/office/powerpoint/2010/main" val="5932882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a:extLst>
              <a:ext uri="{FF2B5EF4-FFF2-40B4-BE49-F238E27FC236}">
                <a16:creationId xmlns:a16="http://schemas.microsoft.com/office/drawing/2014/main" id="{D5573C1E-207D-AEA8-6A9F-A1EB14995DAE}"/>
              </a:ext>
            </a:extLst>
          </p:cNvPr>
          <p:cNvSpPr>
            <a:spLocks noGrp="1" noChangeArrowheads="1"/>
          </p:cNvSpPr>
          <p:nvPr>
            <p:ph type="sldNum" sz="quarter" idx="10"/>
          </p:nvPr>
        </p:nvSpPr>
        <p:spPr>
          <a:ln/>
        </p:spPr>
        <p:txBody>
          <a:bodyPr/>
          <a:lstStyle>
            <a:lvl1pPr>
              <a:defRPr/>
            </a:lvl1pPr>
          </a:lstStyle>
          <a:p>
            <a:fld id="{C4562658-13EE-4B38-8FE2-ACBD2698BD9C}" type="slidenum">
              <a:rPr lang="en-US" altLang="zh-CN"/>
              <a:pPr/>
              <a:t>‹#›</a:t>
            </a:fld>
            <a:endParaRPr lang="en-US" altLang="zh-CN"/>
          </a:p>
        </p:txBody>
      </p:sp>
      <p:sp>
        <p:nvSpPr>
          <p:cNvPr id="4" name="Rectangle 11">
            <a:extLst>
              <a:ext uri="{FF2B5EF4-FFF2-40B4-BE49-F238E27FC236}">
                <a16:creationId xmlns:a16="http://schemas.microsoft.com/office/drawing/2014/main" id="{32FF3322-A3CB-16D0-94C6-A7F15DED41DC}"/>
              </a:ext>
            </a:extLst>
          </p:cNvPr>
          <p:cNvSpPr>
            <a:spLocks noGrp="1" noChangeArrowheads="1"/>
          </p:cNvSpPr>
          <p:nvPr>
            <p:ph type="ftr" sz="quarter" idx="11"/>
          </p:nvPr>
        </p:nvSpPr>
        <p:spPr>
          <a:ln/>
        </p:spPr>
        <p:txBody>
          <a:bodyPr/>
          <a:lstStyle>
            <a:lvl1pPr>
              <a:defRPr/>
            </a:lvl1pPr>
          </a:lstStyle>
          <a:p>
            <a:pPr>
              <a:defRPr/>
            </a:pPr>
            <a:r>
              <a:rPr lang="en-US" altLang="zh-CN"/>
              <a:t>第1讲 网络应用基础</a:t>
            </a:r>
          </a:p>
        </p:txBody>
      </p:sp>
    </p:spTree>
    <p:extLst>
      <p:ext uri="{BB962C8B-B14F-4D97-AF65-F5344CB8AC3E}">
        <p14:creationId xmlns:p14="http://schemas.microsoft.com/office/powerpoint/2010/main" val="4323702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91EF50C6-92F3-1355-0D39-481C547464F9}"/>
              </a:ext>
            </a:extLst>
          </p:cNvPr>
          <p:cNvSpPr>
            <a:spLocks noGrp="1" noChangeArrowheads="1"/>
          </p:cNvSpPr>
          <p:nvPr>
            <p:ph type="sldNum" sz="quarter" idx="10"/>
          </p:nvPr>
        </p:nvSpPr>
        <p:spPr>
          <a:ln/>
        </p:spPr>
        <p:txBody>
          <a:bodyPr/>
          <a:lstStyle>
            <a:lvl1pPr>
              <a:defRPr/>
            </a:lvl1pPr>
          </a:lstStyle>
          <a:p>
            <a:fld id="{39CC1B08-BB40-4CD1-89B0-223C3E148D63}" type="slidenum">
              <a:rPr lang="en-US" altLang="zh-CN"/>
              <a:pPr/>
              <a:t>‹#›</a:t>
            </a:fld>
            <a:endParaRPr lang="en-US" altLang="zh-CN"/>
          </a:p>
        </p:txBody>
      </p:sp>
      <p:sp>
        <p:nvSpPr>
          <p:cNvPr id="3" name="Rectangle 11">
            <a:extLst>
              <a:ext uri="{FF2B5EF4-FFF2-40B4-BE49-F238E27FC236}">
                <a16:creationId xmlns:a16="http://schemas.microsoft.com/office/drawing/2014/main" id="{5ACBB768-C5C6-4D05-722B-E22FDB2409C0}"/>
              </a:ext>
            </a:extLst>
          </p:cNvPr>
          <p:cNvSpPr>
            <a:spLocks noGrp="1" noChangeArrowheads="1"/>
          </p:cNvSpPr>
          <p:nvPr>
            <p:ph type="ftr" sz="quarter" idx="11"/>
          </p:nvPr>
        </p:nvSpPr>
        <p:spPr>
          <a:ln/>
        </p:spPr>
        <p:txBody>
          <a:bodyPr/>
          <a:lstStyle>
            <a:lvl1pPr>
              <a:defRPr/>
            </a:lvl1pPr>
          </a:lstStyle>
          <a:p>
            <a:pPr>
              <a:defRPr/>
            </a:pPr>
            <a:r>
              <a:rPr lang="en-US" altLang="zh-CN"/>
              <a:t>第1讲 网络应用基础</a:t>
            </a:r>
          </a:p>
        </p:txBody>
      </p:sp>
    </p:spTree>
    <p:extLst>
      <p:ext uri="{BB962C8B-B14F-4D97-AF65-F5344CB8AC3E}">
        <p14:creationId xmlns:p14="http://schemas.microsoft.com/office/powerpoint/2010/main" val="10508097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9F399D3C-F554-80C1-ADBF-5DE50DA2C2DB}"/>
              </a:ext>
            </a:extLst>
          </p:cNvPr>
          <p:cNvSpPr>
            <a:spLocks noGrp="1" noChangeArrowheads="1"/>
          </p:cNvSpPr>
          <p:nvPr>
            <p:ph type="sldNum" sz="quarter" idx="10"/>
          </p:nvPr>
        </p:nvSpPr>
        <p:spPr>
          <a:ln/>
        </p:spPr>
        <p:txBody>
          <a:bodyPr/>
          <a:lstStyle>
            <a:lvl1pPr>
              <a:defRPr/>
            </a:lvl1pPr>
          </a:lstStyle>
          <a:p>
            <a:fld id="{20B41F31-2A6D-4FBE-9CBD-6C6CE2205CEF}" type="slidenum">
              <a:rPr lang="en-US" altLang="zh-CN"/>
              <a:pPr/>
              <a:t>‹#›</a:t>
            </a:fld>
            <a:endParaRPr lang="en-US" altLang="zh-CN"/>
          </a:p>
        </p:txBody>
      </p:sp>
      <p:sp>
        <p:nvSpPr>
          <p:cNvPr id="6" name="Rectangle 11">
            <a:extLst>
              <a:ext uri="{FF2B5EF4-FFF2-40B4-BE49-F238E27FC236}">
                <a16:creationId xmlns:a16="http://schemas.microsoft.com/office/drawing/2014/main" id="{04B6BBB3-4D69-494B-9EA3-F91EB6237CE5}"/>
              </a:ext>
            </a:extLst>
          </p:cNvPr>
          <p:cNvSpPr>
            <a:spLocks noGrp="1" noChangeArrowheads="1"/>
          </p:cNvSpPr>
          <p:nvPr>
            <p:ph type="ftr" sz="quarter" idx="11"/>
          </p:nvPr>
        </p:nvSpPr>
        <p:spPr>
          <a:ln/>
        </p:spPr>
        <p:txBody>
          <a:bodyPr/>
          <a:lstStyle>
            <a:lvl1pPr>
              <a:defRPr/>
            </a:lvl1pPr>
          </a:lstStyle>
          <a:p>
            <a:pPr>
              <a:defRPr/>
            </a:pPr>
            <a:r>
              <a:rPr lang="en-US" altLang="zh-CN"/>
              <a:t>第1讲 网络应用基础</a:t>
            </a:r>
          </a:p>
        </p:txBody>
      </p:sp>
    </p:spTree>
    <p:extLst>
      <p:ext uri="{BB962C8B-B14F-4D97-AF65-F5344CB8AC3E}">
        <p14:creationId xmlns:p14="http://schemas.microsoft.com/office/powerpoint/2010/main" val="13286017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7EC0718A-F644-F0AA-6493-0883E17AB3EF}"/>
              </a:ext>
            </a:extLst>
          </p:cNvPr>
          <p:cNvSpPr>
            <a:spLocks noGrp="1" noChangeArrowheads="1"/>
          </p:cNvSpPr>
          <p:nvPr>
            <p:ph type="sldNum" sz="quarter" idx="10"/>
          </p:nvPr>
        </p:nvSpPr>
        <p:spPr>
          <a:ln/>
        </p:spPr>
        <p:txBody>
          <a:bodyPr/>
          <a:lstStyle>
            <a:lvl1pPr>
              <a:defRPr/>
            </a:lvl1pPr>
          </a:lstStyle>
          <a:p>
            <a:fld id="{1E136B81-1E8A-4BE2-8BFB-265D12FAF413}" type="slidenum">
              <a:rPr lang="en-US" altLang="zh-CN"/>
              <a:pPr/>
              <a:t>‹#›</a:t>
            </a:fld>
            <a:endParaRPr lang="en-US" altLang="zh-CN"/>
          </a:p>
        </p:txBody>
      </p:sp>
      <p:sp>
        <p:nvSpPr>
          <p:cNvPr id="6" name="Rectangle 11">
            <a:extLst>
              <a:ext uri="{FF2B5EF4-FFF2-40B4-BE49-F238E27FC236}">
                <a16:creationId xmlns:a16="http://schemas.microsoft.com/office/drawing/2014/main" id="{EECF68BD-A11B-9F83-71E8-22F39A27FA24}"/>
              </a:ext>
            </a:extLst>
          </p:cNvPr>
          <p:cNvSpPr>
            <a:spLocks noGrp="1" noChangeArrowheads="1"/>
          </p:cNvSpPr>
          <p:nvPr>
            <p:ph type="ftr" sz="quarter" idx="11"/>
          </p:nvPr>
        </p:nvSpPr>
        <p:spPr>
          <a:ln/>
        </p:spPr>
        <p:txBody>
          <a:bodyPr/>
          <a:lstStyle>
            <a:lvl1pPr>
              <a:defRPr/>
            </a:lvl1pPr>
          </a:lstStyle>
          <a:p>
            <a:pPr>
              <a:defRPr/>
            </a:pPr>
            <a:r>
              <a:rPr lang="en-US" altLang="zh-CN"/>
              <a:t>第1讲 网络应用基础</a:t>
            </a:r>
          </a:p>
        </p:txBody>
      </p:sp>
    </p:spTree>
    <p:extLst>
      <p:ext uri="{BB962C8B-B14F-4D97-AF65-F5344CB8AC3E}">
        <p14:creationId xmlns:p14="http://schemas.microsoft.com/office/powerpoint/2010/main" val="13780420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101AED53-3864-057C-8BFC-B8864D35A309}"/>
              </a:ext>
            </a:extLst>
          </p:cNvPr>
          <p:cNvSpPr>
            <a:spLocks noGrp="1" noChangeArrowheads="1"/>
          </p:cNvSpPr>
          <p:nvPr>
            <p:ph type="sldNum" sz="quarter" idx="10"/>
          </p:nvPr>
        </p:nvSpPr>
        <p:spPr>
          <a:ln/>
        </p:spPr>
        <p:txBody>
          <a:bodyPr/>
          <a:lstStyle>
            <a:lvl1pPr>
              <a:defRPr/>
            </a:lvl1pPr>
          </a:lstStyle>
          <a:p>
            <a:fld id="{A826F3BB-ABB1-4D80-AEEB-2439EE00CC7D}" type="slidenum">
              <a:rPr lang="en-US" altLang="zh-CN"/>
              <a:pPr/>
              <a:t>‹#›</a:t>
            </a:fld>
            <a:endParaRPr lang="en-US" altLang="zh-CN"/>
          </a:p>
        </p:txBody>
      </p:sp>
      <p:sp>
        <p:nvSpPr>
          <p:cNvPr id="5" name="Rectangle 11">
            <a:extLst>
              <a:ext uri="{FF2B5EF4-FFF2-40B4-BE49-F238E27FC236}">
                <a16:creationId xmlns:a16="http://schemas.microsoft.com/office/drawing/2014/main" id="{58455AA9-EA41-0FBB-97AC-3D937959E9B5}"/>
              </a:ext>
            </a:extLst>
          </p:cNvPr>
          <p:cNvSpPr>
            <a:spLocks noGrp="1" noChangeArrowheads="1"/>
          </p:cNvSpPr>
          <p:nvPr>
            <p:ph type="ftr" sz="quarter" idx="11"/>
          </p:nvPr>
        </p:nvSpPr>
        <p:spPr>
          <a:ln/>
        </p:spPr>
        <p:txBody>
          <a:bodyPr/>
          <a:lstStyle>
            <a:lvl1pPr>
              <a:defRPr/>
            </a:lvl1pPr>
          </a:lstStyle>
          <a:p>
            <a:pPr>
              <a:defRPr/>
            </a:pPr>
            <a:r>
              <a:rPr lang="en-US" altLang="zh-CN"/>
              <a:t>第1讲 网络应用基础</a:t>
            </a:r>
          </a:p>
        </p:txBody>
      </p:sp>
    </p:spTree>
    <p:extLst>
      <p:ext uri="{BB962C8B-B14F-4D97-AF65-F5344CB8AC3E}">
        <p14:creationId xmlns:p14="http://schemas.microsoft.com/office/powerpoint/2010/main" val="223052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333376"/>
            <a:ext cx="2745317" cy="5991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333376"/>
            <a:ext cx="8039100" cy="5991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3B2A9B57-342D-4EDE-8D2F-D82D45841CA1}"/>
              </a:ext>
            </a:extLst>
          </p:cNvPr>
          <p:cNvSpPr>
            <a:spLocks noGrp="1" noChangeArrowheads="1"/>
          </p:cNvSpPr>
          <p:nvPr>
            <p:ph type="sldNum" sz="quarter" idx="10"/>
          </p:nvPr>
        </p:nvSpPr>
        <p:spPr>
          <a:ln/>
        </p:spPr>
        <p:txBody>
          <a:bodyPr/>
          <a:lstStyle>
            <a:lvl1pPr>
              <a:defRPr/>
            </a:lvl1pPr>
          </a:lstStyle>
          <a:p>
            <a:fld id="{41ABC4C6-DCB1-4617-910C-E0DABB5EF9EB}" type="slidenum">
              <a:rPr lang="en-US" altLang="zh-CN"/>
              <a:pPr/>
              <a:t>‹#›</a:t>
            </a:fld>
            <a:endParaRPr lang="en-US" altLang="zh-CN"/>
          </a:p>
        </p:txBody>
      </p:sp>
      <p:sp>
        <p:nvSpPr>
          <p:cNvPr id="5" name="Rectangle 11">
            <a:extLst>
              <a:ext uri="{FF2B5EF4-FFF2-40B4-BE49-F238E27FC236}">
                <a16:creationId xmlns:a16="http://schemas.microsoft.com/office/drawing/2014/main" id="{B079A0D6-0DE2-D1AE-4057-4B8E3B9AFA92}"/>
              </a:ext>
            </a:extLst>
          </p:cNvPr>
          <p:cNvSpPr>
            <a:spLocks noGrp="1" noChangeArrowheads="1"/>
          </p:cNvSpPr>
          <p:nvPr>
            <p:ph type="ftr" sz="quarter" idx="11"/>
          </p:nvPr>
        </p:nvSpPr>
        <p:spPr>
          <a:ln/>
        </p:spPr>
        <p:txBody>
          <a:bodyPr/>
          <a:lstStyle>
            <a:lvl1pPr>
              <a:defRPr/>
            </a:lvl1pPr>
          </a:lstStyle>
          <a:p>
            <a:pPr>
              <a:defRPr/>
            </a:pPr>
            <a:r>
              <a:rPr lang="en-US" altLang="zh-CN"/>
              <a:t>第1讲 网络应用基础</a:t>
            </a:r>
          </a:p>
        </p:txBody>
      </p:sp>
    </p:spTree>
    <p:extLst>
      <p:ext uri="{BB962C8B-B14F-4D97-AF65-F5344CB8AC3E}">
        <p14:creationId xmlns:p14="http://schemas.microsoft.com/office/powerpoint/2010/main" val="2722889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333376"/>
            <a:ext cx="10972800"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196976"/>
            <a:ext cx="5384800" cy="5127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196976"/>
            <a:ext cx="5384800" cy="5127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15AD2BAB-43DB-B033-8FF3-F3D9A6D4169A}"/>
              </a:ext>
            </a:extLst>
          </p:cNvPr>
          <p:cNvSpPr>
            <a:spLocks noGrp="1" noChangeArrowheads="1"/>
          </p:cNvSpPr>
          <p:nvPr>
            <p:ph type="sldNum" sz="quarter" idx="10"/>
          </p:nvPr>
        </p:nvSpPr>
        <p:spPr>
          <a:ln/>
        </p:spPr>
        <p:txBody>
          <a:bodyPr/>
          <a:lstStyle>
            <a:lvl1pPr>
              <a:defRPr/>
            </a:lvl1pPr>
          </a:lstStyle>
          <a:p>
            <a:fld id="{DAE863B2-5B85-4E66-889A-B68D646AA821}" type="slidenum">
              <a:rPr lang="en-US" altLang="zh-CN"/>
              <a:pPr/>
              <a:t>‹#›</a:t>
            </a:fld>
            <a:endParaRPr lang="en-US" altLang="zh-CN"/>
          </a:p>
        </p:txBody>
      </p:sp>
      <p:sp>
        <p:nvSpPr>
          <p:cNvPr id="6" name="Rectangle 11">
            <a:extLst>
              <a:ext uri="{FF2B5EF4-FFF2-40B4-BE49-F238E27FC236}">
                <a16:creationId xmlns:a16="http://schemas.microsoft.com/office/drawing/2014/main" id="{C5538A6E-91D4-0243-DBD0-842908FBC808}"/>
              </a:ext>
            </a:extLst>
          </p:cNvPr>
          <p:cNvSpPr>
            <a:spLocks noGrp="1" noChangeArrowheads="1"/>
          </p:cNvSpPr>
          <p:nvPr>
            <p:ph type="ftr" sz="quarter" idx="11"/>
          </p:nvPr>
        </p:nvSpPr>
        <p:spPr>
          <a:ln/>
        </p:spPr>
        <p:txBody>
          <a:bodyPr/>
          <a:lstStyle>
            <a:lvl1pPr>
              <a:defRPr/>
            </a:lvl1pPr>
          </a:lstStyle>
          <a:p>
            <a:pPr>
              <a:defRPr/>
            </a:pPr>
            <a:r>
              <a:rPr lang="en-US" altLang="zh-CN"/>
              <a:t>第1讲 网络应用基础</a:t>
            </a:r>
          </a:p>
        </p:txBody>
      </p:sp>
    </p:spTree>
    <p:extLst>
      <p:ext uri="{BB962C8B-B14F-4D97-AF65-F5344CB8AC3E}">
        <p14:creationId xmlns:p14="http://schemas.microsoft.com/office/powerpoint/2010/main" val="25030861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24417" y="333376"/>
            <a:ext cx="10972800"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196976"/>
            <a:ext cx="10972800" cy="24876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836988"/>
            <a:ext cx="10972800" cy="2487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58F9868D-01A1-B58C-0BB6-74197058894E}"/>
              </a:ext>
            </a:extLst>
          </p:cNvPr>
          <p:cNvSpPr>
            <a:spLocks noGrp="1" noChangeArrowheads="1"/>
          </p:cNvSpPr>
          <p:nvPr>
            <p:ph type="sldNum" sz="quarter" idx="10"/>
          </p:nvPr>
        </p:nvSpPr>
        <p:spPr>
          <a:ln/>
        </p:spPr>
        <p:txBody>
          <a:bodyPr/>
          <a:lstStyle>
            <a:lvl1pPr>
              <a:defRPr/>
            </a:lvl1pPr>
          </a:lstStyle>
          <a:p>
            <a:fld id="{BEDAED1C-450A-430F-B0C0-7CD488C0EFF5}" type="slidenum">
              <a:rPr lang="en-US" altLang="zh-CN"/>
              <a:pPr/>
              <a:t>‹#›</a:t>
            </a:fld>
            <a:endParaRPr lang="en-US" altLang="zh-CN"/>
          </a:p>
        </p:txBody>
      </p:sp>
      <p:sp>
        <p:nvSpPr>
          <p:cNvPr id="6" name="Rectangle 11">
            <a:extLst>
              <a:ext uri="{FF2B5EF4-FFF2-40B4-BE49-F238E27FC236}">
                <a16:creationId xmlns:a16="http://schemas.microsoft.com/office/drawing/2014/main" id="{559B95B4-9A85-8BF0-3650-28456CAAC1FF}"/>
              </a:ext>
            </a:extLst>
          </p:cNvPr>
          <p:cNvSpPr>
            <a:spLocks noGrp="1" noChangeArrowheads="1"/>
          </p:cNvSpPr>
          <p:nvPr>
            <p:ph type="ftr" sz="quarter" idx="11"/>
          </p:nvPr>
        </p:nvSpPr>
        <p:spPr>
          <a:ln/>
        </p:spPr>
        <p:txBody>
          <a:bodyPr/>
          <a:lstStyle>
            <a:lvl1pPr>
              <a:defRPr/>
            </a:lvl1pPr>
          </a:lstStyle>
          <a:p>
            <a:pPr>
              <a:defRPr/>
            </a:pPr>
            <a:r>
              <a:rPr lang="en-US" altLang="zh-CN"/>
              <a:t>第1讲 网络应用基础</a:t>
            </a:r>
          </a:p>
        </p:txBody>
      </p:sp>
    </p:spTree>
    <p:extLst>
      <p:ext uri="{BB962C8B-B14F-4D97-AF65-F5344CB8AC3E}">
        <p14:creationId xmlns:p14="http://schemas.microsoft.com/office/powerpoint/2010/main" val="651028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B8CCE-7509-7F4D-F168-704A39323B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A0B489-9947-1828-C66A-AC36B89316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440C9E-EF02-DA6D-DBE2-C605E11CBA9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F315C3E-60B7-0F8D-325D-F6BB316362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4581D88-12F6-D47D-5133-1E061829260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E7292A3-1470-0FFC-D18F-C10351A590B2}"/>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8" name="页脚占位符 7">
            <a:extLst>
              <a:ext uri="{FF2B5EF4-FFF2-40B4-BE49-F238E27FC236}">
                <a16:creationId xmlns:a16="http://schemas.microsoft.com/office/drawing/2014/main" id="{75E5C84C-0B77-40AB-DA73-C72243666DC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4B2AA49-55A5-A4B7-14E2-6CD96F978FAB}"/>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20519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029B5-CE54-E560-28C8-703B3420B4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818133A-D2CC-2A27-84C8-72B761CE2169}"/>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4" name="页脚占位符 3">
            <a:extLst>
              <a:ext uri="{FF2B5EF4-FFF2-40B4-BE49-F238E27FC236}">
                <a16:creationId xmlns:a16="http://schemas.microsoft.com/office/drawing/2014/main" id="{6963D9EA-11DA-DA52-09E1-29D2FA8320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7CEC516-A87E-BEF8-8298-F3AA13469EC1}"/>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180780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C5795C-9186-1236-FE6E-EDA01BA9533D}"/>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3" name="页脚占位符 2">
            <a:extLst>
              <a:ext uri="{FF2B5EF4-FFF2-40B4-BE49-F238E27FC236}">
                <a16:creationId xmlns:a16="http://schemas.microsoft.com/office/drawing/2014/main" id="{19DAD926-D719-30BE-D7E3-751050DFCC6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AEEFF7-B685-63B0-4D9D-C86D265278C5}"/>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363531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DEE6F-8DC5-F2E0-0ADE-78F452D19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349844-D7FA-F469-84C3-DBE256A8E2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709477A-CFCA-9306-F6F9-6C707DDC1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2589BF-44BE-680F-4FAA-0CF37723D8DB}"/>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6" name="页脚占位符 5">
            <a:extLst>
              <a:ext uri="{FF2B5EF4-FFF2-40B4-BE49-F238E27FC236}">
                <a16:creationId xmlns:a16="http://schemas.microsoft.com/office/drawing/2014/main" id="{7F5D21FB-8941-196C-C110-B6AC1B73B1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65C556-1185-BE93-E45E-AE6F8963403C}"/>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141943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E7B2E-6303-C804-D4DB-FDE437309F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A6889C-27DE-504C-F343-3D3EA28631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4DE65A1-26D0-0BE6-F6CD-7F57D6D44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306F41-D682-F603-8610-E3B00858A802}"/>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6" name="页脚占位符 5">
            <a:extLst>
              <a:ext uri="{FF2B5EF4-FFF2-40B4-BE49-F238E27FC236}">
                <a16:creationId xmlns:a16="http://schemas.microsoft.com/office/drawing/2014/main" id="{6F9FC466-6AE0-D683-61DE-DD9A188ED4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06E290-B9E0-66B8-4F85-F1362BDD8439}"/>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731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1.jpe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22C0FFA-CED1-57AD-3FA6-34A1136EA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6B48157-E9D5-C976-E54E-2B005F2FDC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C648C0-9AC8-2773-E188-4FCFAD8BF2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82B62-5486-46F1-B946-D65176E5CFE1}"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9F299241-EEA9-1C8E-1413-233391B70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C84A2D-27BB-2160-DF79-1C200296B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3465406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a:extLst>
              <a:ext uri="{FF2B5EF4-FFF2-40B4-BE49-F238E27FC236}">
                <a16:creationId xmlns:a16="http://schemas.microsoft.com/office/drawing/2014/main" id="{46CE88B4-4E72-1FFF-8DE2-BBA81B7AB4A8}"/>
              </a:ext>
            </a:extLst>
          </p:cNvPr>
          <p:cNvSpPr>
            <a:spLocks/>
          </p:cNvSpPr>
          <p:nvPr/>
        </p:nvSpPr>
        <p:spPr bwMode="auto">
          <a:xfrm rot="18427436">
            <a:off x="10564284" y="-362479"/>
            <a:ext cx="1162050" cy="2779183"/>
          </a:xfrm>
          <a:custGeom>
            <a:avLst/>
            <a:gdLst>
              <a:gd name="T0" fmla="*/ 2903 w 2903"/>
              <a:gd name="T1" fmla="*/ 433 h 3686"/>
              <a:gd name="T2" fmla="*/ 2565 w 2903"/>
              <a:gd name="T3" fmla="*/ 80 h 3686"/>
              <a:gd name="T4" fmla="*/ 2241 w 2903"/>
              <a:gd name="T5" fmla="*/ 0 h 3686"/>
              <a:gd name="T6" fmla="*/ 110 w 2903"/>
              <a:gd name="T7" fmla="*/ 2811 h 3686"/>
              <a:gd name="T8" fmla="*/ 110 w 2903"/>
              <a:gd name="T9" fmla="*/ 3228 h 3686"/>
              <a:gd name="T10" fmla="*/ 0 w 2903"/>
              <a:gd name="T11" fmla="*/ 3631 h 3686"/>
              <a:gd name="T12" fmla="*/ 72 w 2903"/>
              <a:gd name="T13" fmla="*/ 3686 h 3686"/>
              <a:gd name="T14" fmla="*/ 441 w 2903"/>
              <a:gd name="T15" fmla="*/ 3355 h 3686"/>
              <a:gd name="T16" fmla="*/ 740 w 2903"/>
              <a:gd name="T17" fmla="*/ 3228 h 3686"/>
              <a:gd name="T18" fmla="*/ 2903 w 2903"/>
              <a:gd name="T19" fmla="*/ 433 h 3686"/>
              <a:gd name="T20" fmla="*/ 2903 w 2903"/>
              <a:gd name="T21" fmla="*/ 433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27" name="Rectangle 3">
            <a:extLst>
              <a:ext uri="{FF2B5EF4-FFF2-40B4-BE49-F238E27FC236}">
                <a16:creationId xmlns:a16="http://schemas.microsoft.com/office/drawing/2014/main" id="{BC94EDD1-7699-8F50-8E08-53406B2DF837}"/>
              </a:ext>
            </a:extLst>
          </p:cNvPr>
          <p:cNvSpPr>
            <a:spLocks noGrp="1" noChangeArrowheads="1"/>
          </p:cNvSpPr>
          <p:nvPr>
            <p:ph type="title"/>
          </p:nvPr>
        </p:nvSpPr>
        <p:spPr bwMode="auto">
          <a:xfrm>
            <a:off x="914400" y="152400"/>
            <a:ext cx="916093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a:extLst>
              <a:ext uri="{FF2B5EF4-FFF2-40B4-BE49-F238E27FC236}">
                <a16:creationId xmlns:a16="http://schemas.microsoft.com/office/drawing/2014/main" id="{320ED25F-3B88-539D-84E1-0908A9AF1DBC}"/>
              </a:ext>
            </a:extLst>
          </p:cNvPr>
          <p:cNvSpPr>
            <a:spLocks noGrp="1" noChangeArrowheads="1"/>
          </p:cNvSpPr>
          <p:nvPr>
            <p:ph type="body" idx="1"/>
          </p:nvPr>
        </p:nvSpPr>
        <p:spPr bwMode="auto">
          <a:xfrm>
            <a:off x="914400" y="1828800"/>
            <a:ext cx="10261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0181" name="Rectangle 5">
            <a:extLst>
              <a:ext uri="{FF2B5EF4-FFF2-40B4-BE49-F238E27FC236}">
                <a16:creationId xmlns:a16="http://schemas.microsoft.com/office/drawing/2014/main" id="{C27923B5-2154-49D9-EDCF-25467FC44DE9}"/>
              </a:ext>
            </a:extLst>
          </p:cNvPr>
          <p:cNvSpPr>
            <a:spLocks noGrp="1" noChangeArrowheads="1"/>
          </p:cNvSpPr>
          <p:nvPr>
            <p:ph type="dt" sz="half" idx="2"/>
          </p:nvPr>
        </p:nvSpPr>
        <p:spPr bwMode="auto">
          <a:xfrm>
            <a:off x="18288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50182" name="Rectangle 6">
            <a:extLst>
              <a:ext uri="{FF2B5EF4-FFF2-40B4-BE49-F238E27FC236}">
                <a16:creationId xmlns:a16="http://schemas.microsoft.com/office/drawing/2014/main" id="{76DA9F3C-0D81-99B8-87B7-C7331D66BE32}"/>
              </a:ext>
            </a:extLst>
          </p:cNvPr>
          <p:cNvSpPr>
            <a:spLocks noGrp="1" noChangeArrowheads="1"/>
          </p:cNvSpPr>
          <p:nvPr>
            <p:ph type="ftr" sz="quarter" idx="3"/>
          </p:nvPr>
        </p:nvSpPr>
        <p:spPr bwMode="auto">
          <a:xfrm>
            <a:off x="4741333" y="62484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50183" name="Rectangle 7">
            <a:extLst>
              <a:ext uri="{FF2B5EF4-FFF2-40B4-BE49-F238E27FC236}">
                <a16:creationId xmlns:a16="http://schemas.microsoft.com/office/drawing/2014/main" id="{7370A66C-AE3F-9263-7CAC-2068593279AD}"/>
              </a:ext>
            </a:extLst>
          </p:cNvPr>
          <p:cNvSpPr>
            <a:spLocks noGrp="1" noChangeArrowheads="1"/>
          </p:cNvSpPr>
          <p:nvPr>
            <p:ph type="sldNum" sz="quarter" idx="4"/>
          </p:nvPr>
        </p:nvSpPr>
        <p:spPr bwMode="auto">
          <a:xfrm>
            <a:off x="8957733"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295F176F-9AC0-47E0-AB41-11118669BD2D}" type="slidenum">
              <a:rPr lang="en-US" altLang="zh-CN"/>
              <a:pPr/>
              <a:t>‹#›</a:t>
            </a:fld>
            <a:endParaRPr lang="en-US" altLang="zh-CN"/>
          </a:p>
        </p:txBody>
      </p:sp>
      <p:sp>
        <p:nvSpPr>
          <p:cNvPr id="1032" name="Freeform 8">
            <a:extLst>
              <a:ext uri="{FF2B5EF4-FFF2-40B4-BE49-F238E27FC236}">
                <a16:creationId xmlns:a16="http://schemas.microsoft.com/office/drawing/2014/main" id="{2019581A-89F7-EFCD-863C-33FE96E34A84}"/>
              </a:ext>
            </a:extLst>
          </p:cNvPr>
          <p:cNvSpPr>
            <a:spLocks/>
          </p:cNvSpPr>
          <p:nvPr/>
        </p:nvSpPr>
        <p:spPr bwMode="auto">
          <a:xfrm rot="18427436">
            <a:off x="10681230" y="-324907"/>
            <a:ext cx="1165225" cy="2796116"/>
          </a:xfrm>
          <a:custGeom>
            <a:avLst/>
            <a:gdLst>
              <a:gd name="T0" fmla="*/ 2293 w 2911"/>
              <a:gd name="T1" fmla="*/ 0 h 3703"/>
              <a:gd name="T2" fmla="*/ 130 w 2911"/>
              <a:gd name="T3" fmla="*/ 2835 h 3703"/>
              <a:gd name="T4" fmla="*/ 131 w 2911"/>
              <a:gd name="T5" fmla="*/ 3201 h 3703"/>
              <a:gd name="T6" fmla="*/ 0 w 2911"/>
              <a:gd name="T7" fmla="*/ 3633 h 3703"/>
              <a:gd name="T8" fmla="*/ 50 w 2911"/>
              <a:gd name="T9" fmla="*/ 3703 h 3703"/>
              <a:gd name="T10" fmla="*/ 422 w 2911"/>
              <a:gd name="T11" fmla="*/ 3352 h 3703"/>
              <a:gd name="T12" fmla="*/ 763 w 2911"/>
              <a:gd name="T13" fmla="*/ 3220 h 3703"/>
              <a:gd name="T14" fmla="*/ 2911 w 2911"/>
              <a:gd name="T15" fmla="*/ 428 h 3703"/>
              <a:gd name="T16" fmla="*/ 2589 w 2911"/>
              <a:gd name="T17" fmla="*/ 96 h 3703"/>
              <a:gd name="T18" fmla="*/ 2293 w 2911"/>
              <a:gd name="T19" fmla="*/ 0 h 3703"/>
              <a:gd name="T20" fmla="*/ 2293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33" name="Freeform 9">
            <a:extLst>
              <a:ext uri="{FF2B5EF4-FFF2-40B4-BE49-F238E27FC236}">
                <a16:creationId xmlns:a16="http://schemas.microsoft.com/office/drawing/2014/main" id="{16229623-FEC9-A55E-E9CD-16E6EFC5BE94}"/>
              </a:ext>
            </a:extLst>
          </p:cNvPr>
          <p:cNvSpPr>
            <a:spLocks/>
          </p:cNvSpPr>
          <p:nvPr/>
        </p:nvSpPr>
        <p:spPr bwMode="auto">
          <a:xfrm rot="18427436">
            <a:off x="10612439" y="-69849"/>
            <a:ext cx="1025525" cy="2095500"/>
          </a:xfrm>
          <a:custGeom>
            <a:avLst/>
            <a:gdLst>
              <a:gd name="T0" fmla="*/ 0 w 2561"/>
              <a:gd name="T1" fmla="*/ 2485 h 2777"/>
              <a:gd name="T2" fmla="*/ 432 w 2561"/>
              <a:gd name="T3" fmla="*/ 2553 h 2777"/>
              <a:gd name="T4" fmla="*/ 736 w 2561"/>
              <a:gd name="T5" fmla="*/ 2777 h 2777"/>
              <a:gd name="T6" fmla="*/ 2561 w 2561"/>
              <a:gd name="T7" fmla="*/ 399 h 2777"/>
              <a:gd name="T8" fmla="*/ 2118 w 2561"/>
              <a:gd name="T9" fmla="*/ 82 h 2777"/>
              <a:gd name="T10" fmla="*/ 1898 w 2561"/>
              <a:gd name="T11" fmla="*/ 0 h 2777"/>
              <a:gd name="T12" fmla="*/ 0 w 2561"/>
              <a:gd name="T13" fmla="*/ 2485 h 2777"/>
              <a:gd name="T14" fmla="*/ 0 w 2561"/>
              <a:gd name="T15" fmla="*/ 2485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nvGrpSpPr>
          <p:cNvPr id="1034" name="Group 10">
            <a:extLst>
              <a:ext uri="{FF2B5EF4-FFF2-40B4-BE49-F238E27FC236}">
                <a16:creationId xmlns:a16="http://schemas.microsoft.com/office/drawing/2014/main" id="{EACCE1D9-95FE-AAAC-584D-30131FD2ACDB}"/>
              </a:ext>
            </a:extLst>
          </p:cNvPr>
          <p:cNvGrpSpPr>
            <a:grpSpLocks/>
          </p:cNvGrpSpPr>
          <p:nvPr/>
        </p:nvGrpSpPr>
        <p:grpSpPr bwMode="auto">
          <a:xfrm>
            <a:off x="10584" y="5540375"/>
            <a:ext cx="2379133" cy="1246188"/>
            <a:chOff x="5" y="3490"/>
            <a:chExt cx="1124" cy="785"/>
          </a:xfrm>
        </p:grpSpPr>
        <p:sp>
          <p:nvSpPr>
            <p:cNvPr id="1051" name="Freeform 11">
              <a:extLst>
                <a:ext uri="{FF2B5EF4-FFF2-40B4-BE49-F238E27FC236}">
                  <a16:creationId xmlns:a16="http://schemas.microsoft.com/office/drawing/2014/main" id="{5E5D9559-BA91-8370-76B5-66DDE5C0F597}"/>
                </a:ext>
              </a:extLst>
            </p:cNvPr>
            <p:cNvSpPr>
              <a:spLocks/>
            </p:cNvSpPr>
            <p:nvPr userDrawn="1"/>
          </p:nvSpPr>
          <p:spPr bwMode="auto">
            <a:xfrm>
              <a:off x="24" y="3505"/>
              <a:ext cx="1089" cy="649"/>
            </a:xfrm>
            <a:custGeom>
              <a:avLst/>
              <a:gdLst>
                <a:gd name="T0" fmla="*/ 1587 w 2177"/>
                <a:gd name="T1" fmla="*/ 1260 h 1298"/>
                <a:gd name="T2" fmla="*/ 1420 w 2177"/>
                <a:gd name="T3" fmla="*/ 1106 h 1298"/>
                <a:gd name="T4" fmla="*/ 1331 w 2177"/>
                <a:gd name="T5" fmla="*/ 477 h 1298"/>
                <a:gd name="T6" fmla="*/ 2139 w 2177"/>
                <a:gd name="T7" fmla="*/ 330 h 1298"/>
                <a:gd name="T8" fmla="*/ 2177 w 2177"/>
                <a:gd name="T9" fmla="*/ 203 h 1298"/>
                <a:gd name="T10" fmla="*/ 2099 w 2177"/>
                <a:gd name="T11" fmla="*/ 100 h 1298"/>
                <a:gd name="T12" fmla="*/ 1276 w 2177"/>
                <a:gd name="T13" fmla="*/ 211 h 1298"/>
                <a:gd name="T14" fmla="*/ 1219 w 2177"/>
                <a:gd name="T15" fmla="*/ 32 h 1298"/>
                <a:gd name="T16" fmla="*/ 1085 w 2177"/>
                <a:gd name="T17" fmla="*/ 0 h 1298"/>
                <a:gd name="T18" fmla="*/ 958 w 2177"/>
                <a:gd name="T19" fmla="*/ 28 h 1298"/>
                <a:gd name="T20" fmla="*/ 888 w 2177"/>
                <a:gd name="T21" fmla="*/ 106 h 1298"/>
                <a:gd name="T22" fmla="*/ 937 w 2177"/>
                <a:gd name="T23" fmla="*/ 285 h 1298"/>
                <a:gd name="T24" fmla="*/ 660 w 2177"/>
                <a:gd name="T25" fmla="*/ 441 h 1298"/>
                <a:gd name="T26" fmla="*/ 983 w 2177"/>
                <a:gd name="T27" fmla="*/ 473 h 1298"/>
                <a:gd name="T28" fmla="*/ 1112 w 2177"/>
                <a:gd name="T29" fmla="*/ 889 h 1298"/>
                <a:gd name="T30" fmla="*/ 141 w 2177"/>
                <a:gd name="T31" fmla="*/ 469 h 1298"/>
                <a:gd name="T32" fmla="*/ 46 w 2177"/>
                <a:gd name="T33" fmla="*/ 509 h 1298"/>
                <a:gd name="T34" fmla="*/ 0 w 2177"/>
                <a:gd name="T35" fmla="*/ 636 h 1298"/>
                <a:gd name="T36" fmla="*/ 55 w 2177"/>
                <a:gd name="T37" fmla="*/ 779 h 1298"/>
                <a:gd name="T38" fmla="*/ 1139 w 2177"/>
                <a:gd name="T39" fmla="*/ 1288 h 1298"/>
                <a:gd name="T40" fmla="*/ 1378 w 2177"/>
                <a:gd name="T41" fmla="*/ 1256 h 1298"/>
                <a:gd name="T42" fmla="*/ 1570 w 2177"/>
                <a:gd name="T43" fmla="*/ 1298 h 1298"/>
                <a:gd name="T44" fmla="*/ 1587 w 2177"/>
                <a:gd name="T45" fmla="*/ 1260 h 1298"/>
                <a:gd name="T46" fmla="*/ 1587 w 2177"/>
                <a:gd name="T47" fmla="*/ 1260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2" name="Freeform 12">
              <a:extLst>
                <a:ext uri="{FF2B5EF4-FFF2-40B4-BE49-F238E27FC236}">
                  <a16:creationId xmlns:a16="http://schemas.microsoft.com/office/drawing/2014/main" id="{17FF005B-9DAB-9CC6-0DBA-D0FB214D576E}"/>
                </a:ext>
              </a:extLst>
            </p:cNvPr>
            <p:cNvSpPr>
              <a:spLocks/>
            </p:cNvSpPr>
            <p:nvPr userDrawn="1"/>
          </p:nvSpPr>
          <p:spPr bwMode="auto">
            <a:xfrm>
              <a:off x="1022" y="3582"/>
              <a:ext cx="71" cy="129"/>
            </a:xfrm>
            <a:custGeom>
              <a:avLst/>
              <a:gdLst>
                <a:gd name="T0" fmla="*/ 0 w 143"/>
                <a:gd name="T1" fmla="*/ 7 h 258"/>
                <a:gd name="T2" fmla="*/ 120 w 143"/>
                <a:gd name="T3" fmla="*/ 0 h 258"/>
                <a:gd name="T4" fmla="*/ 143 w 143"/>
                <a:gd name="T5" fmla="*/ 233 h 258"/>
                <a:gd name="T6" fmla="*/ 8 w 143"/>
                <a:gd name="T7" fmla="*/ 258 h 258"/>
                <a:gd name="T8" fmla="*/ 0 w 143"/>
                <a:gd name="T9" fmla="*/ 7 h 258"/>
                <a:gd name="T10" fmla="*/ 0 w 143"/>
                <a:gd name="T11" fmla="*/ 7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3" name="Freeform 13">
              <a:extLst>
                <a:ext uri="{FF2B5EF4-FFF2-40B4-BE49-F238E27FC236}">
                  <a16:creationId xmlns:a16="http://schemas.microsoft.com/office/drawing/2014/main" id="{B4115B0C-9F0A-84A5-1B04-4F4EE786C4CF}"/>
                </a:ext>
              </a:extLst>
            </p:cNvPr>
            <p:cNvSpPr>
              <a:spLocks/>
            </p:cNvSpPr>
            <p:nvPr userDrawn="1"/>
          </p:nvSpPr>
          <p:spPr bwMode="auto">
            <a:xfrm>
              <a:off x="20" y="3774"/>
              <a:ext cx="792" cy="410"/>
            </a:xfrm>
            <a:custGeom>
              <a:avLst/>
              <a:gdLst>
                <a:gd name="T0" fmla="*/ 137 w 1586"/>
                <a:gd name="T1" fmla="*/ 0 h 821"/>
                <a:gd name="T2" fmla="*/ 1331 w 1586"/>
                <a:gd name="T3" fmla="*/ 519 h 821"/>
                <a:gd name="T4" fmla="*/ 1428 w 1586"/>
                <a:gd name="T5" fmla="*/ 638 h 821"/>
                <a:gd name="T6" fmla="*/ 1586 w 1586"/>
                <a:gd name="T7" fmla="*/ 792 h 821"/>
                <a:gd name="T8" fmla="*/ 1565 w 1586"/>
                <a:gd name="T9" fmla="*/ 821 h 821"/>
                <a:gd name="T10" fmla="*/ 1350 w 1586"/>
                <a:gd name="T11" fmla="*/ 787 h 821"/>
                <a:gd name="T12" fmla="*/ 1145 w 1586"/>
                <a:gd name="T13" fmla="*/ 811 h 821"/>
                <a:gd name="T14" fmla="*/ 42 w 1586"/>
                <a:gd name="T15" fmla="*/ 298 h 821"/>
                <a:gd name="T16" fmla="*/ 0 w 1586"/>
                <a:gd name="T17" fmla="*/ 150 h 821"/>
                <a:gd name="T18" fmla="*/ 46 w 1586"/>
                <a:gd name="T19" fmla="*/ 32 h 821"/>
                <a:gd name="T20" fmla="*/ 137 w 1586"/>
                <a:gd name="T21" fmla="*/ 0 h 821"/>
                <a:gd name="T22" fmla="*/ 137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4" name="Freeform 14">
              <a:extLst>
                <a:ext uri="{FF2B5EF4-FFF2-40B4-BE49-F238E27FC236}">
                  <a16:creationId xmlns:a16="http://schemas.microsoft.com/office/drawing/2014/main" id="{7BAA2E1A-EA17-8403-A840-709F2492F412}"/>
                </a:ext>
              </a:extLst>
            </p:cNvPr>
            <p:cNvSpPr>
              <a:spLocks/>
            </p:cNvSpPr>
            <p:nvPr userDrawn="1"/>
          </p:nvSpPr>
          <p:spPr bwMode="auto">
            <a:xfrm>
              <a:off x="129" y="3808"/>
              <a:ext cx="525" cy="374"/>
            </a:xfrm>
            <a:custGeom>
              <a:avLst/>
              <a:gdLst>
                <a:gd name="T0" fmla="*/ 0 w 1049"/>
                <a:gd name="T1" fmla="*/ 325 h 747"/>
                <a:gd name="T2" fmla="*/ 922 w 1049"/>
                <a:gd name="T3" fmla="*/ 747 h 747"/>
                <a:gd name="T4" fmla="*/ 939 w 1049"/>
                <a:gd name="T5" fmla="*/ 534 h 747"/>
                <a:gd name="T6" fmla="*/ 1049 w 1049"/>
                <a:gd name="T7" fmla="*/ 422 h 747"/>
                <a:gd name="T8" fmla="*/ 78 w 1049"/>
                <a:gd name="T9" fmla="*/ 0 h 747"/>
                <a:gd name="T10" fmla="*/ 0 w 1049"/>
                <a:gd name="T11" fmla="*/ 127 h 747"/>
                <a:gd name="T12" fmla="*/ 0 w 1049"/>
                <a:gd name="T13" fmla="*/ 325 h 747"/>
                <a:gd name="T14" fmla="*/ 0 w 1049"/>
                <a:gd name="T15" fmla="*/ 325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5" name="Freeform 15">
              <a:extLst>
                <a:ext uri="{FF2B5EF4-FFF2-40B4-BE49-F238E27FC236}">
                  <a16:creationId xmlns:a16="http://schemas.microsoft.com/office/drawing/2014/main" id="{165F15E8-EF21-7759-A9CA-8505F9C4122F}"/>
                </a:ext>
              </a:extLst>
            </p:cNvPr>
            <p:cNvSpPr>
              <a:spLocks/>
            </p:cNvSpPr>
            <p:nvPr userDrawn="1"/>
          </p:nvSpPr>
          <p:spPr bwMode="auto">
            <a:xfrm>
              <a:off x="485" y="3532"/>
              <a:ext cx="135" cy="121"/>
            </a:xfrm>
            <a:custGeom>
              <a:avLst/>
              <a:gdLst>
                <a:gd name="T0" fmla="*/ 0 w 272"/>
                <a:gd name="T1" fmla="*/ 28 h 241"/>
                <a:gd name="T2" fmla="*/ 160 w 272"/>
                <a:gd name="T3" fmla="*/ 0 h 241"/>
                <a:gd name="T4" fmla="*/ 251 w 272"/>
                <a:gd name="T5" fmla="*/ 36 h 241"/>
                <a:gd name="T6" fmla="*/ 272 w 272"/>
                <a:gd name="T7" fmla="*/ 139 h 241"/>
                <a:gd name="T8" fmla="*/ 164 w 272"/>
                <a:gd name="T9" fmla="*/ 146 h 241"/>
                <a:gd name="T10" fmla="*/ 32 w 272"/>
                <a:gd name="T11" fmla="*/ 241 h 241"/>
                <a:gd name="T12" fmla="*/ 0 w 272"/>
                <a:gd name="T13" fmla="*/ 28 h 241"/>
                <a:gd name="T14" fmla="*/ 0 w 272"/>
                <a:gd name="T15" fmla="*/ 28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6" name="Freeform 16">
              <a:extLst>
                <a:ext uri="{FF2B5EF4-FFF2-40B4-BE49-F238E27FC236}">
                  <a16:creationId xmlns:a16="http://schemas.microsoft.com/office/drawing/2014/main" id="{185FBEE4-BC57-3374-DD55-55D3CFF6B110}"/>
                </a:ext>
              </a:extLst>
            </p:cNvPr>
            <p:cNvSpPr>
              <a:spLocks/>
            </p:cNvSpPr>
            <p:nvPr userDrawn="1"/>
          </p:nvSpPr>
          <p:spPr bwMode="auto">
            <a:xfrm>
              <a:off x="641" y="4163"/>
              <a:ext cx="76" cy="112"/>
            </a:xfrm>
            <a:custGeom>
              <a:avLst/>
              <a:gdLst>
                <a:gd name="T0" fmla="*/ 152 w 152"/>
                <a:gd name="T1" fmla="*/ 4 h 224"/>
                <a:gd name="T2" fmla="*/ 152 w 152"/>
                <a:gd name="T3" fmla="*/ 224 h 224"/>
                <a:gd name="T4" fmla="*/ 0 w 152"/>
                <a:gd name="T5" fmla="*/ 8 h 224"/>
                <a:gd name="T6" fmla="*/ 72 w 152"/>
                <a:gd name="T7" fmla="*/ 0 h 224"/>
                <a:gd name="T8" fmla="*/ 152 w 152"/>
                <a:gd name="T9" fmla="*/ 4 h 224"/>
                <a:gd name="T10" fmla="*/ 152 w 152"/>
                <a:gd name="T11" fmla="*/ 4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7" name="Freeform 17">
              <a:extLst>
                <a:ext uri="{FF2B5EF4-FFF2-40B4-BE49-F238E27FC236}">
                  <a16:creationId xmlns:a16="http://schemas.microsoft.com/office/drawing/2014/main" id="{92ECD2B3-0864-6C67-C69A-325740F94FEE}"/>
                </a:ext>
              </a:extLst>
            </p:cNvPr>
            <p:cNvSpPr>
              <a:spLocks/>
            </p:cNvSpPr>
            <p:nvPr userDrawn="1"/>
          </p:nvSpPr>
          <p:spPr bwMode="auto">
            <a:xfrm>
              <a:off x="504" y="3607"/>
              <a:ext cx="193" cy="383"/>
            </a:xfrm>
            <a:custGeom>
              <a:avLst/>
              <a:gdLst>
                <a:gd name="T0" fmla="*/ 0 w 386"/>
                <a:gd name="T1" fmla="*/ 80 h 764"/>
                <a:gd name="T2" fmla="*/ 87 w 386"/>
                <a:gd name="T3" fmla="*/ 0 h 764"/>
                <a:gd name="T4" fmla="*/ 232 w 386"/>
                <a:gd name="T5" fmla="*/ 6 h 764"/>
                <a:gd name="T6" fmla="*/ 386 w 386"/>
                <a:gd name="T7" fmla="*/ 764 h 764"/>
                <a:gd name="T8" fmla="*/ 279 w 386"/>
                <a:gd name="T9" fmla="*/ 720 h 764"/>
                <a:gd name="T10" fmla="*/ 152 w 386"/>
                <a:gd name="T11" fmla="*/ 677 h 764"/>
                <a:gd name="T12" fmla="*/ 0 w 386"/>
                <a:gd name="T13" fmla="*/ 80 h 764"/>
                <a:gd name="T14" fmla="*/ 0 w 386"/>
                <a:gd name="T15" fmla="*/ 8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8" name="Freeform 18">
              <a:extLst>
                <a:ext uri="{FF2B5EF4-FFF2-40B4-BE49-F238E27FC236}">
                  <a16:creationId xmlns:a16="http://schemas.microsoft.com/office/drawing/2014/main" id="{8B53001D-A6FD-2975-3E91-10F483E64C4A}"/>
                </a:ext>
              </a:extLst>
            </p:cNvPr>
            <p:cNvSpPr>
              <a:spLocks/>
            </p:cNvSpPr>
            <p:nvPr userDrawn="1"/>
          </p:nvSpPr>
          <p:spPr bwMode="auto">
            <a:xfrm>
              <a:off x="668" y="3590"/>
              <a:ext cx="364" cy="174"/>
            </a:xfrm>
            <a:custGeom>
              <a:avLst/>
              <a:gdLst>
                <a:gd name="T0" fmla="*/ 692 w 728"/>
                <a:gd name="T1" fmla="*/ 0 h 348"/>
                <a:gd name="T2" fmla="*/ 0 w 728"/>
                <a:gd name="T3" fmla="*/ 106 h 348"/>
                <a:gd name="T4" fmla="*/ 28 w 728"/>
                <a:gd name="T5" fmla="*/ 348 h 348"/>
                <a:gd name="T6" fmla="*/ 715 w 728"/>
                <a:gd name="T7" fmla="*/ 237 h 348"/>
                <a:gd name="T8" fmla="*/ 728 w 728"/>
                <a:gd name="T9" fmla="*/ 43 h 348"/>
                <a:gd name="T10" fmla="*/ 692 w 728"/>
                <a:gd name="T11" fmla="*/ 0 h 348"/>
                <a:gd name="T12" fmla="*/ 692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9" name="Freeform 19">
              <a:extLst>
                <a:ext uri="{FF2B5EF4-FFF2-40B4-BE49-F238E27FC236}">
                  <a16:creationId xmlns:a16="http://schemas.microsoft.com/office/drawing/2014/main" id="{93992879-765B-CF70-7CDD-96EB812BA203}"/>
                </a:ext>
              </a:extLst>
            </p:cNvPr>
            <p:cNvSpPr>
              <a:spLocks/>
            </p:cNvSpPr>
            <p:nvPr userDrawn="1"/>
          </p:nvSpPr>
          <p:spPr bwMode="auto">
            <a:xfrm>
              <a:off x="347" y="3693"/>
              <a:ext cx="156" cy="67"/>
            </a:xfrm>
            <a:custGeom>
              <a:avLst/>
              <a:gdLst>
                <a:gd name="T0" fmla="*/ 272 w 312"/>
                <a:gd name="T1" fmla="*/ 0 h 135"/>
                <a:gd name="T2" fmla="*/ 0 w 312"/>
                <a:gd name="T3" fmla="*/ 78 h 135"/>
                <a:gd name="T4" fmla="*/ 312 w 312"/>
                <a:gd name="T5" fmla="*/ 135 h 135"/>
                <a:gd name="T6" fmla="*/ 272 w 312"/>
                <a:gd name="T7" fmla="*/ 0 h 135"/>
                <a:gd name="T8" fmla="*/ 272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nvGrpSpPr>
            <p:cNvPr id="1060" name="Group 20">
              <a:extLst>
                <a:ext uri="{FF2B5EF4-FFF2-40B4-BE49-F238E27FC236}">
                  <a16:creationId xmlns:a16="http://schemas.microsoft.com/office/drawing/2014/main" id="{BEB2FAF8-65ED-7DA6-3D5B-E03A031D2EA5}"/>
                </a:ext>
              </a:extLst>
            </p:cNvPr>
            <p:cNvGrpSpPr>
              <a:grpSpLocks/>
            </p:cNvGrpSpPr>
            <p:nvPr userDrawn="1"/>
          </p:nvGrpSpPr>
          <p:grpSpPr bwMode="auto">
            <a:xfrm>
              <a:off x="5" y="3490"/>
              <a:ext cx="1124" cy="780"/>
              <a:chOff x="5" y="3490"/>
              <a:chExt cx="1124" cy="780"/>
            </a:xfrm>
          </p:grpSpPr>
          <p:grpSp>
            <p:nvGrpSpPr>
              <p:cNvPr id="1061" name="Group 21">
                <a:extLst>
                  <a:ext uri="{FF2B5EF4-FFF2-40B4-BE49-F238E27FC236}">
                    <a16:creationId xmlns:a16="http://schemas.microsoft.com/office/drawing/2014/main" id="{CFD5DD04-0645-7F5F-ABA9-89CA5A91D3A2}"/>
                  </a:ext>
                </a:extLst>
              </p:cNvPr>
              <p:cNvGrpSpPr>
                <a:grpSpLocks/>
              </p:cNvGrpSpPr>
              <p:nvPr userDrawn="1"/>
            </p:nvGrpSpPr>
            <p:grpSpPr bwMode="auto">
              <a:xfrm>
                <a:off x="499" y="3562"/>
                <a:ext cx="548" cy="708"/>
                <a:chOff x="499" y="3562"/>
                <a:chExt cx="548" cy="708"/>
              </a:xfrm>
            </p:grpSpPr>
            <p:sp>
              <p:nvSpPr>
                <p:cNvPr id="1074" name="Freeform 22">
                  <a:extLst>
                    <a:ext uri="{FF2B5EF4-FFF2-40B4-BE49-F238E27FC236}">
                      <a16:creationId xmlns:a16="http://schemas.microsoft.com/office/drawing/2014/main" id="{52476F9A-6D77-6949-9211-E91715C6C697}"/>
                    </a:ext>
                  </a:extLst>
                </p:cNvPr>
                <p:cNvSpPr>
                  <a:spLocks/>
                </p:cNvSpPr>
                <p:nvPr userDrawn="1"/>
              </p:nvSpPr>
              <p:spPr bwMode="auto">
                <a:xfrm>
                  <a:off x="499" y="3587"/>
                  <a:ext cx="157" cy="87"/>
                </a:xfrm>
                <a:custGeom>
                  <a:avLst/>
                  <a:gdLst>
                    <a:gd name="T0" fmla="*/ 0 w 313"/>
                    <a:gd name="T1" fmla="*/ 107 h 175"/>
                    <a:gd name="T2" fmla="*/ 114 w 313"/>
                    <a:gd name="T3" fmla="*/ 10 h 175"/>
                    <a:gd name="T4" fmla="*/ 213 w 313"/>
                    <a:gd name="T5" fmla="*/ 0 h 175"/>
                    <a:gd name="T6" fmla="*/ 292 w 313"/>
                    <a:gd name="T7" fmla="*/ 27 h 175"/>
                    <a:gd name="T8" fmla="*/ 313 w 313"/>
                    <a:gd name="T9" fmla="*/ 91 h 175"/>
                    <a:gd name="T10" fmla="*/ 167 w 313"/>
                    <a:gd name="T11" fmla="*/ 67 h 175"/>
                    <a:gd name="T12" fmla="*/ 74 w 313"/>
                    <a:gd name="T13" fmla="*/ 101 h 175"/>
                    <a:gd name="T14" fmla="*/ 13 w 313"/>
                    <a:gd name="T15" fmla="*/ 175 h 175"/>
                    <a:gd name="T16" fmla="*/ 0 w 313"/>
                    <a:gd name="T17" fmla="*/ 107 h 175"/>
                    <a:gd name="T18" fmla="*/ 0 w 313"/>
                    <a:gd name="T19" fmla="*/ 107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75" name="Freeform 23">
                  <a:extLst>
                    <a:ext uri="{FF2B5EF4-FFF2-40B4-BE49-F238E27FC236}">
                      <a16:creationId xmlns:a16="http://schemas.microsoft.com/office/drawing/2014/main" id="{73D1DBFF-5D82-0DB7-6A12-9BB944FB1D98}"/>
                    </a:ext>
                  </a:extLst>
                </p:cNvPr>
                <p:cNvSpPr>
                  <a:spLocks/>
                </p:cNvSpPr>
                <p:nvPr userDrawn="1"/>
              </p:nvSpPr>
              <p:spPr bwMode="auto">
                <a:xfrm>
                  <a:off x="636" y="4137"/>
                  <a:ext cx="115" cy="133"/>
                </a:xfrm>
                <a:custGeom>
                  <a:avLst/>
                  <a:gdLst>
                    <a:gd name="T0" fmla="*/ 0 w 230"/>
                    <a:gd name="T1" fmla="*/ 40 h 266"/>
                    <a:gd name="T2" fmla="*/ 160 w 230"/>
                    <a:gd name="T3" fmla="*/ 266 h 266"/>
                    <a:gd name="T4" fmla="*/ 230 w 230"/>
                    <a:gd name="T5" fmla="*/ 251 h 266"/>
                    <a:gd name="T6" fmla="*/ 223 w 230"/>
                    <a:gd name="T7" fmla="*/ 17 h 266"/>
                    <a:gd name="T8" fmla="*/ 166 w 230"/>
                    <a:gd name="T9" fmla="*/ 0 h 266"/>
                    <a:gd name="T10" fmla="*/ 179 w 230"/>
                    <a:gd name="T11" fmla="*/ 197 h 266"/>
                    <a:gd name="T12" fmla="*/ 71 w 230"/>
                    <a:gd name="T13" fmla="*/ 4 h 266"/>
                    <a:gd name="T14" fmla="*/ 0 w 230"/>
                    <a:gd name="T15" fmla="*/ 40 h 266"/>
                    <a:gd name="T16" fmla="*/ 0 w 230"/>
                    <a:gd name="T17" fmla="*/ 40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76" name="Freeform 24">
                  <a:extLst>
                    <a:ext uri="{FF2B5EF4-FFF2-40B4-BE49-F238E27FC236}">
                      <a16:creationId xmlns:a16="http://schemas.microsoft.com/office/drawing/2014/main" id="{25665CEF-E654-64D6-0E38-D36368FFA4BE}"/>
                    </a:ext>
                  </a:extLst>
                </p:cNvPr>
                <p:cNvSpPr>
                  <a:spLocks/>
                </p:cNvSpPr>
                <p:nvPr userDrawn="1"/>
              </p:nvSpPr>
              <p:spPr bwMode="auto">
                <a:xfrm>
                  <a:off x="1004" y="3562"/>
                  <a:ext cx="43" cy="117"/>
                </a:xfrm>
                <a:custGeom>
                  <a:avLst/>
                  <a:gdLst>
                    <a:gd name="T0" fmla="*/ 0 w 87"/>
                    <a:gd name="T1" fmla="*/ 19 h 234"/>
                    <a:gd name="T2" fmla="*/ 36 w 87"/>
                    <a:gd name="T3" fmla="*/ 93 h 234"/>
                    <a:gd name="T4" fmla="*/ 44 w 87"/>
                    <a:gd name="T5" fmla="*/ 154 h 234"/>
                    <a:gd name="T6" fmla="*/ 27 w 87"/>
                    <a:gd name="T7" fmla="*/ 234 h 234"/>
                    <a:gd name="T8" fmla="*/ 80 w 87"/>
                    <a:gd name="T9" fmla="*/ 220 h 234"/>
                    <a:gd name="T10" fmla="*/ 87 w 87"/>
                    <a:gd name="T11" fmla="*/ 116 h 234"/>
                    <a:gd name="T12" fmla="*/ 46 w 87"/>
                    <a:gd name="T13" fmla="*/ 0 h 234"/>
                    <a:gd name="T14" fmla="*/ 0 w 87"/>
                    <a:gd name="T15" fmla="*/ 19 h 234"/>
                    <a:gd name="T16" fmla="*/ 0 w 87"/>
                    <a:gd name="T17" fmla="*/ 19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sp>
            <p:nvSpPr>
              <p:cNvPr id="1062" name="Freeform 25">
                <a:extLst>
                  <a:ext uri="{FF2B5EF4-FFF2-40B4-BE49-F238E27FC236}">
                    <a16:creationId xmlns:a16="http://schemas.microsoft.com/office/drawing/2014/main" id="{06065B36-144E-AC24-CA45-46B24A772D0E}"/>
                  </a:ext>
                </a:extLst>
              </p:cNvPr>
              <p:cNvSpPr>
                <a:spLocks/>
              </p:cNvSpPr>
              <p:nvPr userDrawn="1"/>
            </p:nvSpPr>
            <p:spPr bwMode="auto">
              <a:xfrm>
                <a:off x="76" y="3732"/>
                <a:ext cx="595" cy="250"/>
              </a:xfrm>
              <a:custGeom>
                <a:avLst/>
                <a:gdLst>
                  <a:gd name="T0" fmla="*/ 100 w 1190"/>
                  <a:gd name="T1" fmla="*/ 0 h 500"/>
                  <a:gd name="T2" fmla="*/ 1190 w 1190"/>
                  <a:gd name="T3" fmla="*/ 490 h 500"/>
                  <a:gd name="T4" fmla="*/ 1076 w 1190"/>
                  <a:gd name="T5" fmla="*/ 500 h 500"/>
                  <a:gd name="T6" fmla="*/ 0 w 1190"/>
                  <a:gd name="T7" fmla="*/ 27 h 500"/>
                  <a:gd name="T8" fmla="*/ 100 w 1190"/>
                  <a:gd name="T9" fmla="*/ 0 h 500"/>
                  <a:gd name="T10" fmla="*/ 10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63" name="Freeform 26">
                <a:extLst>
                  <a:ext uri="{FF2B5EF4-FFF2-40B4-BE49-F238E27FC236}">
                    <a16:creationId xmlns:a16="http://schemas.microsoft.com/office/drawing/2014/main" id="{7C2756A2-C67C-8648-3F78-F7A8E4C248CC}"/>
                  </a:ext>
                </a:extLst>
              </p:cNvPr>
              <p:cNvSpPr>
                <a:spLocks/>
              </p:cNvSpPr>
              <p:nvPr userDrawn="1"/>
            </p:nvSpPr>
            <p:spPr bwMode="auto">
              <a:xfrm>
                <a:off x="260" y="3886"/>
                <a:ext cx="244" cy="148"/>
              </a:xfrm>
              <a:custGeom>
                <a:avLst/>
                <a:gdLst>
                  <a:gd name="T0" fmla="*/ 14 w 489"/>
                  <a:gd name="T1" fmla="*/ 34 h 296"/>
                  <a:gd name="T2" fmla="*/ 160 w 489"/>
                  <a:gd name="T3" fmla="*/ 66 h 296"/>
                  <a:gd name="T4" fmla="*/ 324 w 489"/>
                  <a:gd name="T5" fmla="*/ 137 h 296"/>
                  <a:gd name="T6" fmla="*/ 440 w 489"/>
                  <a:gd name="T7" fmla="*/ 243 h 296"/>
                  <a:gd name="T8" fmla="*/ 326 w 489"/>
                  <a:gd name="T9" fmla="*/ 230 h 296"/>
                  <a:gd name="T10" fmla="*/ 139 w 489"/>
                  <a:gd name="T11" fmla="*/ 146 h 296"/>
                  <a:gd name="T12" fmla="*/ 50 w 489"/>
                  <a:gd name="T13" fmla="*/ 80 h 296"/>
                  <a:gd name="T14" fmla="*/ 107 w 489"/>
                  <a:gd name="T15" fmla="*/ 163 h 296"/>
                  <a:gd name="T16" fmla="*/ 272 w 489"/>
                  <a:gd name="T17" fmla="*/ 270 h 296"/>
                  <a:gd name="T18" fmla="*/ 466 w 489"/>
                  <a:gd name="T19" fmla="*/ 296 h 296"/>
                  <a:gd name="T20" fmla="*/ 489 w 489"/>
                  <a:gd name="T21" fmla="*/ 224 h 296"/>
                  <a:gd name="T22" fmla="*/ 394 w 489"/>
                  <a:gd name="T23" fmla="*/ 120 h 296"/>
                  <a:gd name="T24" fmla="*/ 170 w 489"/>
                  <a:gd name="T25" fmla="*/ 17 h 296"/>
                  <a:gd name="T26" fmla="*/ 0 w 489"/>
                  <a:gd name="T27" fmla="*/ 0 h 296"/>
                  <a:gd name="T28" fmla="*/ 14 w 489"/>
                  <a:gd name="T29" fmla="*/ 34 h 296"/>
                  <a:gd name="T30" fmla="*/ 14 w 489"/>
                  <a:gd name="T31" fmla="*/ 34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64" name="Freeform 27">
                <a:extLst>
                  <a:ext uri="{FF2B5EF4-FFF2-40B4-BE49-F238E27FC236}">
                    <a16:creationId xmlns:a16="http://schemas.microsoft.com/office/drawing/2014/main" id="{C37B4456-9F71-9374-3506-2D9704A53066}"/>
                  </a:ext>
                </a:extLst>
              </p:cNvPr>
              <p:cNvSpPr>
                <a:spLocks/>
              </p:cNvSpPr>
              <p:nvPr userDrawn="1"/>
            </p:nvSpPr>
            <p:spPr bwMode="auto">
              <a:xfrm>
                <a:off x="565" y="3680"/>
                <a:ext cx="107" cy="238"/>
              </a:xfrm>
              <a:custGeom>
                <a:avLst/>
                <a:gdLst>
                  <a:gd name="T0" fmla="*/ 24 w 213"/>
                  <a:gd name="T1" fmla="*/ 0 h 478"/>
                  <a:gd name="T2" fmla="*/ 91 w 213"/>
                  <a:gd name="T3" fmla="*/ 25 h 478"/>
                  <a:gd name="T4" fmla="*/ 80 w 213"/>
                  <a:gd name="T5" fmla="*/ 192 h 478"/>
                  <a:gd name="T6" fmla="*/ 106 w 213"/>
                  <a:gd name="T7" fmla="*/ 327 h 478"/>
                  <a:gd name="T8" fmla="*/ 213 w 213"/>
                  <a:gd name="T9" fmla="*/ 451 h 478"/>
                  <a:gd name="T10" fmla="*/ 97 w 213"/>
                  <a:gd name="T11" fmla="*/ 478 h 478"/>
                  <a:gd name="T12" fmla="*/ 30 w 213"/>
                  <a:gd name="T13" fmla="*/ 344 h 478"/>
                  <a:gd name="T14" fmla="*/ 0 w 213"/>
                  <a:gd name="T15" fmla="*/ 57 h 478"/>
                  <a:gd name="T16" fmla="*/ 24 w 213"/>
                  <a:gd name="T17" fmla="*/ 0 h 478"/>
                  <a:gd name="T18" fmla="*/ 24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nvGrpSpPr>
              <p:cNvPr id="1065" name="Group 28">
                <a:extLst>
                  <a:ext uri="{FF2B5EF4-FFF2-40B4-BE49-F238E27FC236}">
                    <a16:creationId xmlns:a16="http://schemas.microsoft.com/office/drawing/2014/main" id="{9E1B9C72-1B0F-BEAA-79C3-78DF8C5BF35C}"/>
                  </a:ext>
                </a:extLst>
              </p:cNvPr>
              <p:cNvGrpSpPr>
                <a:grpSpLocks/>
              </p:cNvGrpSpPr>
              <p:nvPr userDrawn="1"/>
            </p:nvGrpSpPr>
            <p:grpSpPr bwMode="auto">
              <a:xfrm>
                <a:off x="5" y="3490"/>
                <a:ext cx="1124" cy="678"/>
                <a:chOff x="5" y="3490"/>
                <a:chExt cx="1124" cy="678"/>
              </a:xfrm>
            </p:grpSpPr>
            <p:sp>
              <p:nvSpPr>
                <p:cNvPr id="1066" name="Freeform 29">
                  <a:extLst>
                    <a:ext uri="{FF2B5EF4-FFF2-40B4-BE49-F238E27FC236}">
                      <a16:creationId xmlns:a16="http://schemas.microsoft.com/office/drawing/2014/main" id="{D2526D50-BDBB-2F0D-47AA-C11706119381}"/>
                    </a:ext>
                  </a:extLst>
                </p:cNvPr>
                <p:cNvSpPr>
                  <a:spLocks/>
                </p:cNvSpPr>
                <p:nvPr userDrawn="1"/>
              </p:nvSpPr>
              <p:spPr bwMode="auto">
                <a:xfrm>
                  <a:off x="669" y="4048"/>
                  <a:ext cx="75" cy="87"/>
                </a:xfrm>
                <a:custGeom>
                  <a:avLst/>
                  <a:gdLst>
                    <a:gd name="T0" fmla="*/ 110 w 150"/>
                    <a:gd name="T1" fmla="*/ 0 h 173"/>
                    <a:gd name="T2" fmla="*/ 40 w 150"/>
                    <a:gd name="T3" fmla="*/ 66 h 173"/>
                    <a:gd name="T4" fmla="*/ 0 w 150"/>
                    <a:gd name="T5" fmla="*/ 173 h 173"/>
                    <a:gd name="T6" fmla="*/ 80 w 150"/>
                    <a:gd name="T7" fmla="*/ 160 h 173"/>
                    <a:gd name="T8" fmla="*/ 103 w 150"/>
                    <a:gd name="T9" fmla="*/ 84 h 173"/>
                    <a:gd name="T10" fmla="*/ 150 w 150"/>
                    <a:gd name="T11" fmla="*/ 27 h 173"/>
                    <a:gd name="T12" fmla="*/ 110 w 150"/>
                    <a:gd name="T13" fmla="*/ 0 h 173"/>
                    <a:gd name="T14" fmla="*/ 110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67" name="Freeform 30">
                  <a:extLst>
                    <a:ext uri="{FF2B5EF4-FFF2-40B4-BE49-F238E27FC236}">
                      <a16:creationId xmlns:a16="http://schemas.microsoft.com/office/drawing/2014/main" id="{0EF0EDC5-3B7A-0AF4-F72A-FB997E71E868}"/>
                    </a:ext>
                  </a:extLst>
                </p:cNvPr>
                <p:cNvSpPr>
                  <a:spLocks/>
                </p:cNvSpPr>
                <p:nvPr userDrawn="1"/>
              </p:nvSpPr>
              <p:spPr bwMode="auto">
                <a:xfrm>
                  <a:off x="5" y="3728"/>
                  <a:ext cx="842" cy="440"/>
                </a:xfrm>
                <a:custGeom>
                  <a:avLst/>
                  <a:gdLst>
                    <a:gd name="T0" fmla="*/ 156 w 1684"/>
                    <a:gd name="T1" fmla="*/ 0 h 880"/>
                    <a:gd name="T2" fmla="*/ 63 w 1684"/>
                    <a:gd name="T3" fmla="*/ 52 h 880"/>
                    <a:gd name="T4" fmla="*/ 0 w 1684"/>
                    <a:gd name="T5" fmla="*/ 208 h 880"/>
                    <a:gd name="T6" fmla="*/ 67 w 1684"/>
                    <a:gd name="T7" fmla="*/ 358 h 880"/>
                    <a:gd name="T8" fmla="*/ 1182 w 1684"/>
                    <a:gd name="T9" fmla="*/ 867 h 880"/>
                    <a:gd name="T10" fmla="*/ 1422 w 1684"/>
                    <a:gd name="T11" fmla="*/ 835 h 880"/>
                    <a:gd name="T12" fmla="*/ 1616 w 1684"/>
                    <a:gd name="T13" fmla="*/ 880 h 880"/>
                    <a:gd name="T14" fmla="*/ 1684 w 1684"/>
                    <a:gd name="T15" fmla="*/ 808 h 880"/>
                    <a:gd name="T16" fmla="*/ 1502 w 1684"/>
                    <a:gd name="T17" fmla="*/ 664 h 880"/>
                    <a:gd name="T18" fmla="*/ 1428 w 1684"/>
                    <a:gd name="T19" fmla="*/ 512 h 880"/>
                    <a:gd name="T20" fmla="*/ 1369 w 1684"/>
                    <a:gd name="T21" fmla="*/ 527 h 880"/>
                    <a:gd name="T22" fmla="*/ 1439 w 1684"/>
                    <a:gd name="T23" fmla="*/ 664 h 880"/>
                    <a:gd name="T24" fmla="*/ 1578 w 1684"/>
                    <a:gd name="T25" fmla="*/ 810 h 880"/>
                    <a:gd name="T26" fmla="*/ 1413 w 1684"/>
                    <a:gd name="T27" fmla="*/ 787 h 880"/>
                    <a:gd name="T28" fmla="*/ 1219 w 1684"/>
                    <a:gd name="T29" fmla="*/ 814 h 880"/>
                    <a:gd name="T30" fmla="*/ 1255 w 1684"/>
                    <a:gd name="T31" fmla="*/ 650 h 880"/>
                    <a:gd name="T32" fmla="*/ 1338 w 1684"/>
                    <a:gd name="T33" fmla="*/ 538 h 880"/>
                    <a:gd name="T34" fmla="*/ 1241 w 1684"/>
                    <a:gd name="T35" fmla="*/ 552 h 880"/>
                    <a:gd name="T36" fmla="*/ 1165 w 1684"/>
                    <a:gd name="T37" fmla="*/ 658 h 880"/>
                    <a:gd name="T38" fmla="*/ 1139 w 1684"/>
                    <a:gd name="T39" fmla="*/ 791 h 880"/>
                    <a:gd name="T40" fmla="*/ 107 w 1684"/>
                    <a:gd name="T41" fmla="*/ 310 h 880"/>
                    <a:gd name="T42" fmla="*/ 80 w 1684"/>
                    <a:gd name="T43" fmla="*/ 215 h 880"/>
                    <a:gd name="T44" fmla="*/ 103 w 1684"/>
                    <a:gd name="T45" fmla="*/ 95 h 880"/>
                    <a:gd name="T46" fmla="*/ 217 w 1684"/>
                    <a:gd name="T47" fmla="*/ 0 h 880"/>
                    <a:gd name="T48" fmla="*/ 156 w 1684"/>
                    <a:gd name="T49" fmla="*/ 0 h 880"/>
                    <a:gd name="T50" fmla="*/ 156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68" name="Freeform 31">
                  <a:extLst>
                    <a:ext uri="{FF2B5EF4-FFF2-40B4-BE49-F238E27FC236}">
                      <a16:creationId xmlns:a16="http://schemas.microsoft.com/office/drawing/2014/main" id="{3BDF38A0-487D-C398-6730-F37838A3636C}"/>
                    </a:ext>
                  </a:extLst>
                </p:cNvPr>
                <p:cNvSpPr>
                  <a:spLocks/>
                </p:cNvSpPr>
                <p:nvPr userDrawn="1"/>
              </p:nvSpPr>
              <p:spPr bwMode="auto">
                <a:xfrm>
                  <a:off x="106" y="3770"/>
                  <a:ext cx="80" cy="167"/>
                </a:xfrm>
                <a:custGeom>
                  <a:avLst/>
                  <a:gdLst>
                    <a:gd name="T0" fmla="*/ 116 w 160"/>
                    <a:gd name="T1" fmla="*/ 0 h 335"/>
                    <a:gd name="T2" fmla="*/ 19 w 160"/>
                    <a:gd name="T3" fmla="*/ 106 h 335"/>
                    <a:gd name="T4" fmla="*/ 0 w 160"/>
                    <a:gd name="T5" fmla="*/ 230 h 335"/>
                    <a:gd name="T6" fmla="*/ 33 w 160"/>
                    <a:gd name="T7" fmla="*/ 314 h 335"/>
                    <a:gd name="T8" fmla="*/ 94 w 160"/>
                    <a:gd name="T9" fmla="*/ 335 h 335"/>
                    <a:gd name="T10" fmla="*/ 76 w 160"/>
                    <a:gd name="T11" fmla="*/ 154 h 335"/>
                    <a:gd name="T12" fmla="*/ 160 w 160"/>
                    <a:gd name="T13" fmla="*/ 17 h 335"/>
                    <a:gd name="T14" fmla="*/ 116 w 160"/>
                    <a:gd name="T15" fmla="*/ 0 h 335"/>
                    <a:gd name="T16" fmla="*/ 116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69" name="Freeform 32">
                  <a:extLst>
                    <a:ext uri="{FF2B5EF4-FFF2-40B4-BE49-F238E27FC236}">
                      <a16:creationId xmlns:a16="http://schemas.microsoft.com/office/drawing/2014/main" id="{66C90647-546F-703B-2465-670DADD42834}"/>
                    </a:ext>
                  </a:extLst>
                </p:cNvPr>
                <p:cNvSpPr>
                  <a:spLocks/>
                </p:cNvSpPr>
                <p:nvPr userDrawn="1"/>
              </p:nvSpPr>
              <p:spPr bwMode="auto">
                <a:xfrm>
                  <a:off x="449" y="3490"/>
                  <a:ext cx="322" cy="594"/>
                </a:xfrm>
                <a:custGeom>
                  <a:avLst/>
                  <a:gdLst>
                    <a:gd name="T0" fmla="*/ 218 w 642"/>
                    <a:gd name="T1" fmla="*/ 896 h 1188"/>
                    <a:gd name="T2" fmla="*/ 0 w 642"/>
                    <a:gd name="T3" fmla="*/ 124 h 1188"/>
                    <a:gd name="T4" fmla="*/ 81 w 642"/>
                    <a:gd name="T5" fmla="*/ 38 h 1188"/>
                    <a:gd name="T6" fmla="*/ 258 w 642"/>
                    <a:gd name="T7" fmla="*/ 0 h 1188"/>
                    <a:gd name="T8" fmla="*/ 399 w 642"/>
                    <a:gd name="T9" fmla="*/ 57 h 1188"/>
                    <a:gd name="T10" fmla="*/ 642 w 642"/>
                    <a:gd name="T11" fmla="*/ 1188 h 1188"/>
                    <a:gd name="T12" fmla="*/ 555 w 642"/>
                    <a:gd name="T13" fmla="*/ 1091 h 1188"/>
                    <a:gd name="T14" fmla="*/ 355 w 642"/>
                    <a:gd name="T15" fmla="*/ 97 h 1188"/>
                    <a:gd name="T16" fmla="*/ 226 w 642"/>
                    <a:gd name="T17" fmla="*/ 61 h 1188"/>
                    <a:gd name="T18" fmla="*/ 119 w 642"/>
                    <a:gd name="T19" fmla="*/ 74 h 1188"/>
                    <a:gd name="T20" fmla="*/ 76 w 642"/>
                    <a:gd name="T21" fmla="*/ 141 h 1188"/>
                    <a:gd name="T22" fmla="*/ 306 w 642"/>
                    <a:gd name="T23" fmla="*/ 924 h 1188"/>
                    <a:gd name="T24" fmla="*/ 218 w 642"/>
                    <a:gd name="T25" fmla="*/ 896 h 1188"/>
                    <a:gd name="T26" fmla="*/ 218 w 642"/>
                    <a:gd name="T27" fmla="*/ 896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70" name="Freeform 33">
                  <a:extLst>
                    <a:ext uri="{FF2B5EF4-FFF2-40B4-BE49-F238E27FC236}">
                      <a16:creationId xmlns:a16="http://schemas.microsoft.com/office/drawing/2014/main" id="{28E647B3-D07E-DCC0-C829-0234A2F1E98C}"/>
                    </a:ext>
                  </a:extLst>
                </p:cNvPr>
                <p:cNvSpPr>
                  <a:spLocks/>
                </p:cNvSpPr>
                <p:nvPr userDrawn="1"/>
              </p:nvSpPr>
              <p:spPr bwMode="auto">
                <a:xfrm>
                  <a:off x="578" y="3650"/>
                  <a:ext cx="96" cy="252"/>
                </a:xfrm>
                <a:custGeom>
                  <a:avLst/>
                  <a:gdLst>
                    <a:gd name="T0" fmla="*/ 0 w 192"/>
                    <a:gd name="T1" fmla="*/ 27 h 504"/>
                    <a:gd name="T2" fmla="*/ 76 w 192"/>
                    <a:gd name="T3" fmla="*/ 194 h 504"/>
                    <a:gd name="T4" fmla="*/ 113 w 192"/>
                    <a:gd name="T5" fmla="*/ 318 h 504"/>
                    <a:gd name="T6" fmla="*/ 116 w 192"/>
                    <a:gd name="T7" fmla="*/ 504 h 504"/>
                    <a:gd name="T8" fmla="*/ 192 w 192"/>
                    <a:gd name="T9" fmla="*/ 504 h 504"/>
                    <a:gd name="T10" fmla="*/ 187 w 192"/>
                    <a:gd name="T11" fmla="*/ 360 h 504"/>
                    <a:gd name="T12" fmla="*/ 162 w 192"/>
                    <a:gd name="T13" fmla="*/ 208 h 504"/>
                    <a:gd name="T14" fmla="*/ 99 w 192"/>
                    <a:gd name="T15" fmla="*/ 59 h 504"/>
                    <a:gd name="T16" fmla="*/ 63 w 192"/>
                    <a:gd name="T17" fmla="*/ 0 h 504"/>
                    <a:gd name="T18" fmla="*/ 0 w 192"/>
                    <a:gd name="T19" fmla="*/ 27 h 504"/>
                    <a:gd name="T20" fmla="*/ 0 w 192"/>
                    <a:gd name="T21" fmla="*/ 27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71" name="Freeform 34">
                  <a:extLst>
                    <a:ext uri="{FF2B5EF4-FFF2-40B4-BE49-F238E27FC236}">
                      <a16:creationId xmlns:a16="http://schemas.microsoft.com/office/drawing/2014/main" id="{5D97F359-77B6-1D58-2347-A8EC556424E4}"/>
                    </a:ext>
                  </a:extLst>
                </p:cNvPr>
                <p:cNvSpPr>
                  <a:spLocks/>
                </p:cNvSpPr>
                <p:nvPr userDrawn="1"/>
              </p:nvSpPr>
              <p:spPr bwMode="auto">
                <a:xfrm>
                  <a:off x="328" y="3630"/>
                  <a:ext cx="195" cy="135"/>
                </a:xfrm>
                <a:custGeom>
                  <a:avLst/>
                  <a:gdLst>
                    <a:gd name="T0" fmla="*/ 297 w 390"/>
                    <a:gd name="T1" fmla="*/ 0 h 269"/>
                    <a:gd name="T2" fmla="*/ 257 w 390"/>
                    <a:gd name="T3" fmla="*/ 17 h 269"/>
                    <a:gd name="T4" fmla="*/ 253 w 390"/>
                    <a:gd name="T5" fmla="*/ 66 h 269"/>
                    <a:gd name="T6" fmla="*/ 0 w 390"/>
                    <a:gd name="T7" fmla="*/ 169 h 269"/>
                    <a:gd name="T8" fmla="*/ 0 w 390"/>
                    <a:gd name="T9" fmla="*/ 222 h 269"/>
                    <a:gd name="T10" fmla="*/ 284 w 390"/>
                    <a:gd name="T11" fmla="*/ 226 h 269"/>
                    <a:gd name="T12" fmla="*/ 320 w 390"/>
                    <a:gd name="T13" fmla="*/ 269 h 269"/>
                    <a:gd name="T14" fmla="*/ 390 w 390"/>
                    <a:gd name="T15" fmla="*/ 266 h 269"/>
                    <a:gd name="T16" fmla="*/ 383 w 390"/>
                    <a:gd name="T17" fmla="*/ 190 h 269"/>
                    <a:gd name="T18" fmla="*/ 116 w 390"/>
                    <a:gd name="T19" fmla="*/ 176 h 269"/>
                    <a:gd name="T20" fmla="*/ 333 w 390"/>
                    <a:gd name="T21" fmla="*/ 89 h 269"/>
                    <a:gd name="T22" fmla="*/ 297 w 390"/>
                    <a:gd name="T23" fmla="*/ 0 h 269"/>
                    <a:gd name="T24" fmla="*/ 297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72" name="Freeform 35">
                  <a:extLst>
                    <a:ext uri="{FF2B5EF4-FFF2-40B4-BE49-F238E27FC236}">
                      <a16:creationId xmlns:a16="http://schemas.microsoft.com/office/drawing/2014/main" id="{D50F248B-CA76-0C2A-C55A-D89CA36B6CB3}"/>
                    </a:ext>
                  </a:extLst>
                </p:cNvPr>
                <p:cNvSpPr>
                  <a:spLocks/>
                </p:cNvSpPr>
                <p:nvPr userDrawn="1"/>
              </p:nvSpPr>
              <p:spPr bwMode="auto">
                <a:xfrm>
                  <a:off x="658" y="3538"/>
                  <a:ext cx="471" cy="212"/>
                </a:xfrm>
                <a:custGeom>
                  <a:avLst/>
                  <a:gdLst>
                    <a:gd name="T0" fmla="*/ 0 w 941"/>
                    <a:gd name="T1" fmla="*/ 131 h 424"/>
                    <a:gd name="T2" fmla="*/ 863 w 941"/>
                    <a:gd name="T3" fmla="*/ 0 h 424"/>
                    <a:gd name="T4" fmla="*/ 926 w 941"/>
                    <a:gd name="T5" fmla="*/ 78 h 424"/>
                    <a:gd name="T6" fmla="*/ 941 w 941"/>
                    <a:gd name="T7" fmla="*/ 181 h 424"/>
                    <a:gd name="T8" fmla="*/ 903 w 941"/>
                    <a:gd name="T9" fmla="*/ 282 h 424"/>
                    <a:gd name="T10" fmla="*/ 57 w 941"/>
                    <a:gd name="T11" fmla="*/ 424 h 424"/>
                    <a:gd name="T12" fmla="*/ 53 w 941"/>
                    <a:gd name="T13" fmla="*/ 384 h 424"/>
                    <a:gd name="T14" fmla="*/ 863 w 941"/>
                    <a:gd name="T15" fmla="*/ 242 h 424"/>
                    <a:gd name="T16" fmla="*/ 893 w 941"/>
                    <a:gd name="T17" fmla="*/ 145 h 424"/>
                    <a:gd name="T18" fmla="*/ 840 w 941"/>
                    <a:gd name="T19" fmla="*/ 57 h 424"/>
                    <a:gd name="T20" fmla="*/ 0 w 941"/>
                    <a:gd name="T21" fmla="*/ 185 h 424"/>
                    <a:gd name="T22" fmla="*/ 0 w 941"/>
                    <a:gd name="T23" fmla="*/ 131 h 424"/>
                    <a:gd name="T24" fmla="*/ 0 w 941"/>
                    <a:gd name="T25" fmla="*/ 131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73" name="Freeform 36">
                  <a:extLst>
                    <a:ext uri="{FF2B5EF4-FFF2-40B4-BE49-F238E27FC236}">
                      <a16:creationId xmlns:a16="http://schemas.microsoft.com/office/drawing/2014/main" id="{D387376A-FE8B-E473-0036-20CA0A63A246}"/>
                    </a:ext>
                  </a:extLst>
                </p:cNvPr>
                <p:cNvSpPr>
                  <a:spLocks/>
                </p:cNvSpPr>
                <p:nvPr userDrawn="1"/>
              </p:nvSpPr>
              <p:spPr bwMode="auto">
                <a:xfrm>
                  <a:off x="717" y="3606"/>
                  <a:ext cx="245" cy="86"/>
                </a:xfrm>
                <a:custGeom>
                  <a:avLst/>
                  <a:gdLst>
                    <a:gd name="T0" fmla="*/ 0 w 488"/>
                    <a:gd name="T1" fmla="*/ 126 h 173"/>
                    <a:gd name="T2" fmla="*/ 66 w 488"/>
                    <a:gd name="T3" fmla="*/ 173 h 173"/>
                    <a:gd name="T4" fmla="*/ 222 w 488"/>
                    <a:gd name="T5" fmla="*/ 166 h 173"/>
                    <a:gd name="T6" fmla="*/ 418 w 488"/>
                    <a:gd name="T7" fmla="*/ 116 h 173"/>
                    <a:gd name="T8" fmla="*/ 488 w 488"/>
                    <a:gd name="T9" fmla="*/ 42 h 173"/>
                    <a:gd name="T10" fmla="*/ 443 w 488"/>
                    <a:gd name="T11" fmla="*/ 2 h 173"/>
                    <a:gd name="T12" fmla="*/ 253 w 488"/>
                    <a:gd name="T13" fmla="*/ 0 h 173"/>
                    <a:gd name="T14" fmla="*/ 110 w 488"/>
                    <a:gd name="T15" fmla="*/ 12 h 173"/>
                    <a:gd name="T16" fmla="*/ 15 w 488"/>
                    <a:gd name="T17" fmla="*/ 76 h 173"/>
                    <a:gd name="T18" fmla="*/ 112 w 488"/>
                    <a:gd name="T19" fmla="*/ 95 h 173"/>
                    <a:gd name="T20" fmla="*/ 275 w 488"/>
                    <a:gd name="T21" fmla="*/ 53 h 173"/>
                    <a:gd name="T22" fmla="*/ 416 w 488"/>
                    <a:gd name="T23" fmla="*/ 53 h 173"/>
                    <a:gd name="T24" fmla="*/ 268 w 488"/>
                    <a:gd name="T25" fmla="*/ 110 h 173"/>
                    <a:gd name="T26" fmla="*/ 142 w 488"/>
                    <a:gd name="T27" fmla="*/ 126 h 173"/>
                    <a:gd name="T28" fmla="*/ 0 w 488"/>
                    <a:gd name="T29" fmla="*/ 126 h 173"/>
                    <a:gd name="T30" fmla="*/ 0 w 488"/>
                    <a:gd name="T31" fmla="*/ 126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grpSp>
      </p:grpSp>
      <p:grpSp>
        <p:nvGrpSpPr>
          <p:cNvPr id="1035" name="Group 37">
            <a:extLst>
              <a:ext uri="{FF2B5EF4-FFF2-40B4-BE49-F238E27FC236}">
                <a16:creationId xmlns:a16="http://schemas.microsoft.com/office/drawing/2014/main" id="{96B185DB-E38C-173D-D8AB-01B12FFE5165}"/>
              </a:ext>
            </a:extLst>
          </p:cNvPr>
          <p:cNvGrpSpPr>
            <a:grpSpLocks/>
          </p:cNvGrpSpPr>
          <p:nvPr/>
        </p:nvGrpSpPr>
        <p:grpSpPr bwMode="auto">
          <a:xfrm>
            <a:off x="11573934" y="2116139"/>
            <a:ext cx="514351" cy="4308475"/>
            <a:chOff x="5468" y="1333"/>
            <a:chExt cx="243" cy="2714"/>
          </a:xfrm>
        </p:grpSpPr>
        <p:sp>
          <p:nvSpPr>
            <p:cNvPr id="1049" name="Freeform 38">
              <a:extLst>
                <a:ext uri="{FF2B5EF4-FFF2-40B4-BE49-F238E27FC236}">
                  <a16:creationId xmlns:a16="http://schemas.microsoft.com/office/drawing/2014/main" id="{08823DE7-C38B-8791-7C4C-C08F78143676}"/>
                </a:ext>
              </a:extLst>
            </p:cNvPr>
            <p:cNvSpPr>
              <a:spLocks/>
            </p:cNvSpPr>
            <p:nvPr userDrawn="1"/>
          </p:nvSpPr>
          <p:spPr bwMode="auto">
            <a:xfrm flipH="1">
              <a:off x="5468" y="2620"/>
              <a:ext cx="205" cy="1427"/>
            </a:xfrm>
            <a:custGeom>
              <a:avLst/>
              <a:gdLst>
                <a:gd name="T0" fmla="*/ 692 w 772"/>
                <a:gd name="T1" fmla="*/ 3156 h 3266"/>
                <a:gd name="T2" fmla="*/ 380 w 772"/>
                <a:gd name="T3" fmla="*/ 2945 h 3266"/>
                <a:gd name="T4" fmla="*/ 319 w 772"/>
                <a:gd name="T5" fmla="*/ 2783 h 3266"/>
                <a:gd name="T6" fmla="*/ 371 w 772"/>
                <a:gd name="T7" fmla="*/ 2542 h 3266"/>
                <a:gd name="T8" fmla="*/ 591 w 772"/>
                <a:gd name="T9" fmla="*/ 2251 h 3266"/>
                <a:gd name="T10" fmla="*/ 641 w 772"/>
                <a:gd name="T11" fmla="*/ 2070 h 3266"/>
                <a:gd name="T12" fmla="*/ 591 w 772"/>
                <a:gd name="T13" fmla="*/ 1948 h 3266"/>
                <a:gd name="T14" fmla="*/ 401 w 772"/>
                <a:gd name="T15" fmla="*/ 1859 h 3266"/>
                <a:gd name="T16" fmla="*/ 361 w 772"/>
                <a:gd name="T17" fmla="*/ 1747 h 3266"/>
                <a:gd name="T18" fmla="*/ 430 w 772"/>
                <a:gd name="T19" fmla="*/ 1587 h 3266"/>
                <a:gd name="T20" fmla="*/ 741 w 772"/>
                <a:gd name="T21" fmla="*/ 1156 h 3266"/>
                <a:gd name="T22" fmla="*/ 772 w 772"/>
                <a:gd name="T23" fmla="*/ 945 h 3266"/>
                <a:gd name="T24" fmla="*/ 692 w 772"/>
                <a:gd name="T25" fmla="*/ 713 h 3266"/>
                <a:gd name="T26" fmla="*/ 430 w 772"/>
                <a:gd name="T27" fmla="*/ 603 h 3266"/>
                <a:gd name="T28" fmla="*/ 200 w 772"/>
                <a:gd name="T29" fmla="*/ 422 h 3266"/>
                <a:gd name="T30" fmla="*/ 0 w 772"/>
                <a:gd name="T31" fmla="*/ 0 h 3266"/>
                <a:gd name="T32" fmla="*/ 29 w 772"/>
                <a:gd name="T33" fmla="*/ 382 h 3266"/>
                <a:gd name="T34" fmla="*/ 179 w 772"/>
                <a:gd name="T35" fmla="*/ 612 h 3266"/>
                <a:gd name="T36" fmla="*/ 380 w 772"/>
                <a:gd name="T37" fmla="*/ 753 h 3266"/>
                <a:gd name="T38" fmla="*/ 601 w 772"/>
                <a:gd name="T39" fmla="*/ 833 h 3266"/>
                <a:gd name="T40" fmla="*/ 612 w 772"/>
                <a:gd name="T41" fmla="*/ 1044 h 3266"/>
                <a:gd name="T42" fmla="*/ 500 w 772"/>
                <a:gd name="T43" fmla="*/ 1266 h 3266"/>
                <a:gd name="T44" fmla="*/ 240 w 772"/>
                <a:gd name="T45" fmla="*/ 1658 h 3266"/>
                <a:gd name="T46" fmla="*/ 230 w 772"/>
                <a:gd name="T47" fmla="*/ 1909 h 3266"/>
                <a:gd name="T48" fmla="*/ 471 w 772"/>
                <a:gd name="T49" fmla="*/ 2049 h 3266"/>
                <a:gd name="T50" fmla="*/ 460 w 772"/>
                <a:gd name="T51" fmla="*/ 2180 h 3266"/>
                <a:gd name="T52" fmla="*/ 249 w 772"/>
                <a:gd name="T53" fmla="*/ 2452 h 3266"/>
                <a:gd name="T54" fmla="*/ 160 w 772"/>
                <a:gd name="T55" fmla="*/ 2713 h 3266"/>
                <a:gd name="T56" fmla="*/ 240 w 772"/>
                <a:gd name="T57" fmla="*/ 2994 h 3266"/>
                <a:gd name="T58" fmla="*/ 430 w 772"/>
                <a:gd name="T59" fmla="*/ 3144 h 3266"/>
                <a:gd name="T60" fmla="*/ 671 w 772"/>
                <a:gd name="T61" fmla="*/ 3266 h 3266"/>
                <a:gd name="T62" fmla="*/ 692 w 772"/>
                <a:gd name="T63" fmla="*/ 3156 h 3266"/>
                <a:gd name="T64" fmla="*/ 692 w 772"/>
                <a:gd name="T65" fmla="*/ 3156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0" name="Freeform 39">
              <a:extLst>
                <a:ext uri="{FF2B5EF4-FFF2-40B4-BE49-F238E27FC236}">
                  <a16:creationId xmlns:a16="http://schemas.microsoft.com/office/drawing/2014/main" id="{5FBB7EF7-0EA8-F1CF-1500-233364910A31}"/>
                </a:ext>
              </a:extLst>
            </p:cNvPr>
            <p:cNvSpPr>
              <a:spLocks/>
            </p:cNvSpPr>
            <p:nvPr userDrawn="1"/>
          </p:nvSpPr>
          <p:spPr bwMode="auto">
            <a:xfrm flipH="1">
              <a:off x="5506" y="1333"/>
              <a:ext cx="205" cy="1633"/>
            </a:xfrm>
            <a:custGeom>
              <a:avLst/>
              <a:gdLst>
                <a:gd name="T0" fmla="*/ 692 w 772"/>
                <a:gd name="T1" fmla="*/ 3156 h 3266"/>
                <a:gd name="T2" fmla="*/ 380 w 772"/>
                <a:gd name="T3" fmla="*/ 2945 h 3266"/>
                <a:gd name="T4" fmla="*/ 319 w 772"/>
                <a:gd name="T5" fmla="*/ 2783 h 3266"/>
                <a:gd name="T6" fmla="*/ 371 w 772"/>
                <a:gd name="T7" fmla="*/ 2542 h 3266"/>
                <a:gd name="T8" fmla="*/ 591 w 772"/>
                <a:gd name="T9" fmla="*/ 2251 h 3266"/>
                <a:gd name="T10" fmla="*/ 641 w 772"/>
                <a:gd name="T11" fmla="*/ 2070 h 3266"/>
                <a:gd name="T12" fmla="*/ 591 w 772"/>
                <a:gd name="T13" fmla="*/ 1948 h 3266"/>
                <a:gd name="T14" fmla="*/ 401 w 772"/>
                <a:gd name="T15" fmla="*/ 1859 h 3266"/>
                <a:gd name="T16" fmla="*/ 361 w 772"/>
                <a:gd name="T17" fmla="*/ 1747 h 3266"/>
                <a:gd name="T18" fmla="*/ 430 w 772"/>
                <a:gd name="T19" fmla="*/ 1587 h 3266"/>
                <a:gd name="T20" fmla="*/ 741 w 772"/>
                <a:gd name="T21" fmla="*/ 1156 h 3266"/>
                <a:gd name="T22" fmla="*/ 772 w 772"/>
                <a:gd name="T23" fmla="*/ 945 h 3266"/>
                <a:gd name="T24" fmla="*/ 692 w 772"/>
                <a:gd name="T25" fmla="*/ 713 h 3266"/>
                <a:gd name="T26" fmla="*/ 430 w 772"/>
                <a:gd name="T27" fmla="*/ 603 h 3266"/>
                <a:gd name="T28" fmla="*/ 200 w 772"/>
                <a:gd name="T29" fmla="*/ 422 h 3266"/>
                <a:gd name="T30" fmla="*/ 0 w 772"/>
                <a:gd name="T31" fmla="*/ 0 h 3266"/>
                <a:gd name="T32" fmla="*/ 29 w 772"/>
                <a:gd name="T33" fmla="*/ 382 h 3266"/>
                <a:gd name="T34" fmla="*/ 179 w 772"/>
                <a:gd name="T35" fmla="*/ 612 h 3266"/>
                <a:gd name="T36" fmla="*/ 380 w 772"/>
                <a:gd name="T37" fmla="*/ 753 h 3266"/>
                <a:gd name="T38" fmla="*/ 601 w 772"/>
                <a:gd name="T39" fmla="*/ 833 h 3266"/>
                <a:gd name="T40" fmla="*/ 612 w 772"/>
                <a:gd name="T41" fmla="*/ 1044 h 3266"/>
                <a:gd name="T42" fmla="*/ 500 w 772"/>
                <a:gd name="T43" fmla="*/ 1266 h 3266"/>
                <a:gd name="T44" fmla="*/ 240 w 772"/>
                <a:gd name="T45" fmla="*/ 1658 h 3266"/>
                <a:gd name="T46" fmla="*/ 230 w 772"/>
                <a:gd name="T47" fmla="*/ 1909 h 3266"/>
                <a:gd name="T48" fmla="*/ 471 w 772"/>
                <a:gd name="T49" fmla="*/ 2049 h 3266"/>
                <a:gd name="T50" fmla="*/ 460 w 772"/>
                <a:gd name="T51" fmla="*/ 2180 h 3266"/>
                <a:gd name="T52" fmla="*/ 249 w 772"/>
                <a:gd name="T53" fmla="*/ 2452 h 3266"/>
                <a:gd name="T54" fmla="*/ 160 w 772"/>
                <a:gd name="T55" fmla="*/ 2713 h 3266"/>
                <a:gd name="T56" fmla="*/ 240 w 772"/>
                <a:gd name="T57" fmla="*/ 2994 h 3266"/>
                <a:gd name="T58" fmla="*/ 430 w 772"/>
                <a:gd name="T59" fmla="*/ 3144 h 3266"/>
                <a:gd name="T60" fmla="*/ 671 w 772"/>
                <a:gd name="T61" fmla="*/ 3266 h 3266"/>
                <a:gd name="T62" fmla="*/ 692 w 772"/>
                <a:gd name="T63" fmla="*/ 3156 h 3266"/>
                <a:gd name="T64" fmla="*/ 692 w 772"/>
                <a:gd name="T65" fmla="*/ 3156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grpSp>
        <p:nvGrpSpPr>
          <p:cNvPr id="1036" name="Group 40">
            <a:extLst>
              <a:ext uri="{FF2B5EF4-FFF2-40B4-BE49-F238E27FC236}">
                <a16:creationId xmlns:a16="http://schemas.microsoft.com/office/drawing/2014/main" id="{5D1DE6BC-90D6-6AAB-3C0F-D26D581080C0}"/>
              </a:ext>
            </a:extLst>
          </p:cNvPr>
          <p:cNvGrpSpPr>
            <a:grpSpLocks/>
          </p:cNvGrpSpPr>
          <p:nvPr/>
        </p:nvGrpSpPr>
        <p:grpSpPr bwMode="auto">
          <a:xfrm>
            <a:off x="9757833" y="90488"/>
            <a:ext cx="2844800" cy="1911350"/>
            <a:chOff x="4610" y="57"/>
            <a:chExt cx="1344" cy="1204"/>
          </a:xfrm>
        </p:grpSpPr>
        <p:grpSp>
          <p:nvGrpSpPr>
            <p:cNvPr id="1037" name="Group 41">
              <a:extLst>
                <a:ext uri="{FF2B5EF4-FFF2-40B4-BE49-F238E27FC236}">
                  <a16:creationId xmlns:a16="http://schemas.microsoft.com/office/drawing/2014/main" id="{08446541-B11C-28C1-EBAC-1579AA3C21E9}"/>
                </a:ext>
              </a:extLst>
            </p:cNvPr>
            <p:cNvGrpSpPr>
              <a:grpSpLocks/>
            </p:cNvGrpSpPr>
            <p:nvPr userDrawn="1"/>
          </p:nvGrpSpPr>
          <p:grpSpPr bwMode="auto">
            <a:xfrm>
              <a:off x="4610" y="57"/>
              <a:ext cx="1344" cy="1204"/>
              <a:chOff x="4610" y="57"/>
              <a:chExt cx="1344" cy="1204"/>
            </a:xfrm>
          </p:grpSpPr>
          <p:sp>
            <p:nvSpPr>
              <p:cNvPr id="1039" name="Freeform 42">
                <a:extLst>
                  <a:ext uri="{FF2B5EF4-FFF2-40B4-BE49-F238E27FC236}">
                    <a16:creationId xmlns:a16="http://schemas.microsoft.com/office/drawing/2014/main" id="{538E7546-B2F0-2B69-229D-56F6648B6EA0}"/>
                  </a:ext>
                </a:extLst>
              </p:cNvPr>
              <p:cNvSpPr>
                <a:spLocks/>
              </p:cNvSpPr>
              <p:nvPr userDrawn="1"/>
            </p:nvSpPr>
            <p:spPr bwMode="auto">
              <a:xfrm rot="-3172564">
                <a:off x="5430" y="1086"/>
                <a:ext cx="62" cy="288"/>
              </a:xfrm>
              <a:custGeom>
                <a:avLst/>
                <a:gdLst>
                  <a:gd name="T0" fmla="*/ 123 w 245"/>
                  <a:gd name="T1" fmla="*/ 9 h 806"/>
                  <a:gd name="T2" fmla="*/ 131 w 245"/>
                  <a:gd name="T3" fmla="*/ 342 h 806"/>
                  <a:gd name="T4" fmla="*/ 0 w 245"/>
                  <a:gd name="T5" fmla="*/ 806 h 806"/>
                  <a:gd name="T6" fmla="*/ 79 w 245"/>
                  <a:gd name="T7" fmla="*/ 789 h 806"/>
                  <a:gd name="T8" fmla="*/ 218 w 245"/>
                  <a:gd name="T9" fmla="*/ 376 h 806"/>
                  <a:gd name="T10" fmla="*/ 245 w 245"/>
                  <a:gd name="T11" fmla="*/ 0 h 806"/>
                  <a:gd name="T12" fmla="*/ 123 w 245"/>
                  <a:gd name="T13" fmla="*/ 9 h 806"/>
                  <a:gd name="T14" fmla="*/ 123 w 245"/>
                  <a:gd name="T15" fmla="*/ 9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nvGrpSpPr>
              <p:cNvPr id="1040" name="Group 43">
                <a:extLst>
                  <a:ext uri="{FF2B5EF4-FFF2-40B4-BE49-F238E27FC236}">
                    <a16:creationId xmlns:a16="http://schemas.microsoft.com/office/drawing/2014/main" id="{95FFE6E8-096B-2A1C-D695-B7B1BE5DB35F}"/>
                  </a:ext>
                </a:extLst>
              </p:cNvPr>
              <p:cNvGrpSpPr>
                <a:grpSpLocks/>
              </p:cNvGrpSpPr>
              <p:nvPr userDrawn="1"/>
            </p:nvGrpSpPr>
            <p:grpSpPr bwMode="auto">
              <a:xfrm>
                <a:off x="4610" y="57"/>
                <a:ext cx="1344" cy="985"/>
                <a:chOff x="4610" y="57"/>
                <a:chExt cx="1344" cy="985"/>
              </a:xfrm>
            </p:grpSpPr>
            <p:sp>
              <p:nvSpPr>
                <p:cNvPr id="1041" name="Freeform 44">
                  <a:extLst>
                    <a:ext uri="{FF2B5EF4-FFF2-40B4-BE49-F238E27FC236}">
                      <a16:creationId xmlns:a16="http://schemas.microsoft.com/office/drawing/2014/main" id="{11367339-F445-680B-02C1-F6C2D9C881C3}"/>
                    </a:ext>
                  </a:extLst>
                </p:cNvPr>
                <p:cNvSpPr>
                  <a:spLocks/>
                </p:cNvSpPr>
                <p:nvPr userDrawn="1"/>
              </p:nvSpPr>
              <p:spPr bwMode="auto">
                <a:xfrm rot="-3172564">
                  <a:off x="4966" y="71"/>
                  <a:ext cx="153" cy="125"/>
                </a:xfrm>
                <a:custGeom>
                  <a:avLst/>
                  <a:gdLst>
                    <a:gd name="T0" fmla="*/ 0 w 604"/>
                    <a:gd name="T1" fmla="*/ 0 h 349"/>
                    <a:gd name="T2" fmla="*/ 298 w 604"/>
                    <a:gd name="T3" fmla="*/ 184 h 349"/>
                    <a:gd name="T4" fmla="*/ 500 w 604"/>
                    <a:gd name="T5" fmla="*/ 349 h 349"/>
                    <a:gd name="T6" fmla="*/ 604 w 604"/>
                    <a:gd name="T7" fmla="*/ 140 h 349"/>
                    <a:gd name="T8" fmla="*/ 359 w 604"/>
                    <a:gd name="T9" fmla="*/ 9 h 349"/>
                    <a:gd name="T10" fmla="*/ 464 w 604"/>
                    <a:gd name="T11" fmla="*/ 184 h 349"/>
                    <a:gd name="T12" fmla="*/ 131 w 604"/>
                    <a:gd name="T13" fmla="*/ 17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2" name="Freeform 45">
                  <a:extLst>
                    <a:ext uri="{FF2B5EF4-FFF2-40B4-BE49-F238E27FC236}">
                      <a16:creationId xmlns:a16="http://schemas.microsoft.com/office/drawing/2014/main" id="{BF00ED8E-2039-09D6-9B9E-063FA2715109}"/>
                    </a:ext>
                  </a:extLst>
                </p:cNvPr>
                <p:cNvSpPr>
                  <a:spLocks/>
                </p:cNvSpPr>
                <p:nvPr userDrawn="1"/>
              </p:nvSpPr>
              <p:spPr bwMode="auto">
                <a:xfrm rot="-3172564">
                  <a:off x="5049" y="331"/>
                  <a:ext cx="269" cy="438"/>
                </a:xfrm>
                <a:custGeom>
                  <a:avLst/>
                  <a:gdLst>
                    <a:gd name="T0" fmla="*/ 741 w 1064"/>
                    <a:gd name="T1" fmla="*/ 129 h 1230"/>
                    <a:gd name="T2" fmla="*/ 485 w 1064"/>
                    <a:gd name="T3" fmla="*/ 352 h 1230"/>
                    <a:gd name="T4" fmla="*/ 163 w 1064"/>
                    <a:gd name="T5" fmla="*/ 762 h 1230"/>
                    <a:gd name="T6" fmla="*/ 0 w 1064"/>
                    <a:gd name="T7" fmla="*/ 1101 h 1230"/>
                    <a:gd name="T8" fmla="*/ 59 w 1064"/>
                    <a:gd name="T9" fmla="*/ 1230 h 1230"/>
                    <a:gd name="T10" fmla="*/ 262 w 1064"/>
                    <a:gd name="T11" fmla="*/ 1201 h 1230"/>
                    <a:gd name="T12" fmla="*/ 578 w 1064"/>
                    <a:gd name="T13" fmla="*/ 914 h 1230"/>
                    <a:gd name="T14" fmla="*/ 876 w 1064"/>
                    <a:gd name="T15" fmla="*/ 534 h 1230"/>
                    <a:gd name="T16" fmla="*/ 1034 w 1064"/>
                    <a:gd name="T17" fmla="*/ 270 h 1230"/>
                    <a:gd name="T18" fmla="*/ 1064 w 1064"/>
                    <a:gd name="T19" fmla="*/ 84 h 1230"/>
                    <a:gd name="T20" fmla="*/ 977 w 1064"/>
                    <a:gd name="T21" fmla="*/ 0 h 1230"/>
                    <a:gd name="T22" fmla="*/ 836 w 1064"/>
                    <a:gd name="T23" fmla="*/ 65 h 1230"/>
                    <a:gd name="T24" fmla="*/ 969 w 1064"/>
                    <a:gd name="T25" fmla="*/ 107 h 1230"/>
                    <a:gd name="T26" fmla="*/ 876 w 1064"/>
                    <a:gd name="T27" fmla="*/ 352 h 1230"/>
                    <a:gd name="T28" fmla="*/ 690 w 1064"/>
                    <a:gd name="T29" fmla="*/ 656 h 1230"/>
                    <a:gd name="T30" fmla="*/ 350 w 1064"/>
                    <a:gd name="T31" fmla="*/ 1008 h 1230"/>
                    <a:gd name="T32" fmla="*/ 116 w 1064"/>
                    <a:gd name="T33" fmla="*/ 1114 h 1230"/>
                    <a:gd name="T34" fmla="*/ 135 w 1064"/>
                    <a:gd name="T35" fmla="*/ 943 h 1230"/>
                    <a:gd name="T36" fmla="*/ 437 w 1064"/>
                    <a:gd name="T37" fmla="*/ 504 h 1230"/>
                    <a:gd name="T38" fmla="*/ 831 w 1064"/>
                    <a:gd name="T39" fmla="*/ 118 h 1230"/>
                    <a:gd name="T40" fmla="*/ 741 w 1064"/>
                    <a:gd name="T41" fmla="*/ 129 h 1230"/>
                    <a:gd name="T42" fmla="*/ 741 w 1064"/>
                    <a:gd name="T43" fmla="*/ 129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3" name="Freeform 46">
                  <a:extLst>
                    <a:ext uri="{FF2B5EF4-FFF2-40B4-BE49-F238E27FC236}">
                      <a16:creationId xmlns:a16="http://schemas.microsoft.com/office/drawing/2014/main" id="{B1B2069E-B3C1-6E8E-3B9A-2216E8231FA3}"/>
                    </a:ext>
                  </a:extLst>
                </p:cNvPr>
                <p:cNvSpPr>
                  <a:spLocks/>
                </p:cNvSpPr>
                <p:nvPr userDrawn="1"/>
              </p:nvSpPr>
              <p:spPr bwMode="auto">
                <a:xfrm rot="-3172564">
                  <a:off x="4859" y="181"/>
                  <a:ext cx="505" cy="898"/>
                </a:xfrm>
                <a:custGeom>
                  <a:avLst/>
                  <a:gdLst>
                    <a:gd name="T0" fmla="*/ 1941 w 2002"/>
                    <a:gd name="T1" fmla="*/ 0 h 2521"/>
                    <a:gd name="T2" fmla="*/ 0 w 2002"/>
                    <a:gd name="T3" fmla="*/ 2521 h 2521"/>
                    <a:gd name="T4" fmla="*/ 192 w 2002"/>
                    <a:gd name="T5" fmla="*/ 2450 h 2521"/>
                    <a:gd name="T6" fmla="*/ 2002 w 2002"/>
                    <a:gd name="T7" fmla="*/ 61 h 2521"/>
                    <a:gd name="T8" fmla="*/ 1941 w 2002"/>
                    <a:gd name="T9" fmla="*/ 0 h 2521"/>
                    <a:gd name="T10" fmla="*/ 1941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4" name="Freeform 47">
                  <a:extLst>
                    <a:ext uri="{FF2B5EF4-FFF2-40B4-BE49-F238E27FC236}">
                      <a16:creationId xmlns:a16="http://schemas.microsoft.com/office/drawing/2014/main" id="{2551B5BD-1064-D236-8139-0E379AC5E870}"/>
                    </a:ext>
                  </a:extLst>
                </p:cNvPr>
                <p:cNvSpPr>
                  <a:spLocks/>
                </p:cNvSpPr>
                <p:nvPr userDrawn="1"/>
              </p:nvSpPr>
              <p:spPr bwMode="auto">
                <a:xfrm rot="-3172564">
                  <a:off x="4903" y="-19"/>
                  <a:ext cx="758" cy="1344"/>
                </a:xfrm>
                <a:custGeom>
                  <a:avLst/>
                  <a:gdLst>
                    <a:gd name="T0" fmla="*/ 95 w 3007"/>
                    <a:gd name="T1" fmla="*/ 2844 h 3771"/>
                    <a:gd name="T2" fmla="*/ 394 w 3007"/>
                    <a:gd name="T3" fmla="*/ 2834 h 3771"/>
                    <a:gd name="T4" fmla="*/ 821 w 3007"/>
                    <a:gd name="T5" fmla="*/ 3009 h 3771"/>
                    <a:gd name="T6" fmla="*/ 681 w 3007"/>
                    <a:gd name="T7" fmla="*/ 2817 h 3771"/>
                    <a:gd name="T8" fmla="*/ 367 w 3007"/>
                    <a:gd name="T9" fmla="*/ 2703 h 3771"/>
                    <a:gd name="T10" fmla="*/ 637 w 3007"/>
                    <a:gd name="T11" fmla="*/ 2720 h 3771"/>
                    <a:gd name="T12" fmla="*/ 979 w 3007"/>
                    <a:gd name="T13" fmla="*/ 2870 h 3771"/>
                    <a:gd name="T14" fmla="*/ 2859 w 3007"/>
                    <a:gd name="T15" fmla="*/ 420 h 3771"/>
                    <a:gd name="T16" fmla="*/ 2578 w 3007"/>
                    <a:gd name="T17" fmla="*/ 148 h 3771"/>
                    <a:gd name="T18" fmla="*/ 2308 w 3007"/>
                    <a:gd name="T19" fmla="*/ 0 h 3771"/>
                    <a:gd name="T20" fmla="*/ 2692 w 3007"/>
                    <a:gd name="T21" fmla="*/ 78 h 3771"/>
                    <a:gd name="T22" fmla="*/ 3007 w 3007"/>
                    <a:gd name="T23" fmla="*/ 428 h 3771"/>
                    <a:gd name="T24" fmla="*/ 831 w 3007"/>
                    <a:gd name="T25" fmla="*/ 3273 h 3771"/>
                    <a:gd name="T26" fmla="*/ 481 w 3007"/>
                    <a:gd name="T27" fmla="*/ 3412 h 3771"/>
                    <a:gd name="T28" fmla="*/ 105 w 3007"/>
                    <a:gd name="T29" fmla="*/ 3771 h 3771"/>
                    <a:gd name="T30" fmla="*/ 0 w 3007"/>
                    <a:gd name="T31" fmla="*/ 3667 h 3771"/>
                    <a:gd name="T32" fmla="*/ 131 w 3007"/>
                    <a:gd name="T33" fmla="*/ 3631 h 3771"/>
                    <a:gd name="T34" fmla="*/ 376 w 3007"/>
                    <a:gd name="T35" fmla="*/ 3385 h 3771"/>
                    <a:gd name="T36" fmla="*/ 165 w 3007"/>
                    <a:gd name="T37" fmla="*/ 3273 h 3771"/>
                    <a:gd name="T38" fmla="*/ 165 w 3007"/>
                    <a:gd name="T39" fmla="*/ 3176 h 3771"/>
                    <a:gd name="T40" fmla="*/ 411 w 3007"/>
                    <a:gd name="T41" fmla="*/ 3298 h 3771"/>
                    <a:gd name="T42" fmla="*/ 411 w 3007"/>
                    <a:gd name="T43" fmla="*/ 3186 h 3771"/>
                    <a:gd name="T44" fmla="*/ 603 w 3007"/>
                    <a:gd name="T45" fmla="*/ 3220 h 3771"/>
                    <a:gd name="T46" fmla="*/ 428 w 3007"/>
                    <a:gd name="T47" fmla="*/ 3079 h 3771"/>
                    <a:gd name="T48" fmla="*/ 629 w 3007"/>
                    <a:gd name="T49" fmla="*/ 3062 h 3771"/>
                    <a:gd name="T50" fmla="*/ 95 w 3007"/>
                    <a:gd name="T51" fmla="*/ 2844 h 3771"/>
                    <a:gd name="T52" fmla="*/ 95 w 3007"/>
                    <a:gd name="T53" fmla="*/ 2844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5" name="Freeform 48">
                  <a:extLst>
                    <a:ext uri="{FF2B5EF4-FFF2-40B4-BE49-F238E27FC236}">
                      <a16:creationId xmlns:a16="http://schemas.microsoft.com/office/drawing/2014/main" id="{0AB6C220-6815-C991-7E18-782A07B39A08}"/>
                    </a:ext>
                  </a:extLst>
                </p:cNvPr>
                <p:cNvSpPr>
                  <a:spLocks/>
                </p:cNvSpPr>
                <p:nvPr userDrawn="1"/>
              </p:nvSpPr>
              <p:spPr bwMode="auto">
                <a:xfrm rot="-3172564">
                  <a:off x="5298" y="896"/>
                  <a:ext cx="169" cy="122"/>
                </a:xfrm>
                <a:custGeom>
                  <a:avLst/>
                  <a:gdLst>
                    <a:gd name="T0" fmla="*/ 0 w 673"/>
                    <a:gd name="T1" fmla="*/ 80 h 342"/>
                    <a:gd name="T2" fmla="*/ 255 w 673"/>
                    <a:gd name="T3" fmla="*/ 106 h 342"/>
                    <a:gd name="T4" fmla="*/ 639 w 673"/>
                    <a:gd name="T5" fmla="*/ 342 h 342"/>
                    <a:gd name="T6" fmla="*/ 673 w 673"/>
                    <a:gd name="T7" fmla="*/ 289 h 342"/>
                    <a:gd name="T8" fmla="*/ 447 w 673"/>
                    <a:gd name="T9" fmla="*/ 114 h 342"/>
                    <a:gd name="T10" fmla="*/ 26 w 673"/>
                    <a:gd name="T11" fmla="*/ 0 h 342"/>
                    <a:gd name="T12" fmla="*/ 0 w 673"/>
                    <a:gd name="T13" fmla="*/ 80 h 342"/>
                    <a:gd name="T14" fmla="*/ 0 w 673"/>
                    <a:gd name="T15" fmla="*/ 80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6" name="Freeform 49">
                  <a:extLst>
                    <a:ext uri="{FF2B5EF4-FFF2-40B4-BE49-F238E27FC236}">
                      <a16:creationId xmlns:a16="http://schemas.microsoft.com/office/drawing/2014/main" id="{B47D321E-E791-3932-FC19-4DFC45FEEAF4}"/>
                    </a:ext>
                  </a:extLst>
                </p:cNvPr>
                <p:cNvSpPr>
                  <a:spLocks/>
                </p:cNvSpPr>
                <p:nvPr userDrawn="1"/>
              </p:nvSpPr>
              <p:spPr bwMode="auto">
                <a:xfrm rot="-3172564">
                  <a:off x="5253" y="805"/>
                  <a:ext cx="181" cy="144"/>
                </a:xfrm>
                <a:custGeom>
                  <a:avLst/>
                  <a:gdLst>
                    <a:gd name="T0" fmla="*/ 0 w 716"/>
                    <a:gd name="T1" fmla="*/ 78 h 403"/>
                    <a:gd name="T2" fmla="*/ 340 w 716"/>
                    <a:gd name="T3" fmla="*/ 148 h 403"/>
                    <a:gd name="T4" fmla="*/ 638 w 716"/>
                    <a:gd name="T5" fmla="*/ 403 h 403"/>
                    <a:gd name="T6" fmla="*/ 716 w 716"/>
                    <a:gd name="T7" fmla="*/ 296 h 403"/>
                    <a:gd name="T8" fmla="*/ 420 w 716"/>
                    <a:gd name="T9" fmla="*/ 114 h 403"/>
                    <a:gd name="T10" fmla="*/ 70 w 716"/>
                    <a:gd name="T11" fmla="*/ 0 h 403"/>
                    <a:gd name="T12" fmla="*/ 0 w 716"/>
                    <a:gd name="T13" fmla="*/ 78 h 403"/>
                    <a:gd name="T14" fmla="*/ 0 w 716"/>
                    <a:gd name="T15" fmla="*/ 78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7" name="Freeform 50">
                  <a:extLst>
                    <a:ext uri="{FF2B5EF4-FFF2-40B4-BE49-F238E27FC236}">
                      <a16:creationId xmlns:a16="http://schemas.microsoft.com/office/drawing/2014/main" id="{D19019B3-6EDE-ABFE-2BE8-51E52E36E986}"/>
                    </a:ext>
                  </a:extLst>
                </p:cNvPr>
                <p:cNvSpPr>
                  <a:spLocks/>
                </p:cNvSpPr>
                <p:nvPr userDrawn="1"/>
              </p:nvSpPr>
              <p:spPr bwMode="auto">
                <a:xfrm rot="-3172564">
                  <a:off x="4985" y="210"/>
                  <a:ext cx="181" cy="147"/>
                </a:xfrm>
                <a:custGeom>
                  <a:avLst/>
                  <a:gdLst>
                    <a:gd name="T0" fmla="*/ 0 w 717"/>
                    <a:gd name="T1" fmla="*/ 78 h 411"/>
                    <a:gd name="T2" fmla="*/ 316 w 717"/>
                    <a:gd name="T3" fmla="*/ 139 h 411"/>
                    <a:gd name="T4" fmla="*/ 649 w 717"/>
                    <a:gd name="T5" fmla="*/ 411 h 411"/>
                    <a:gd name="T6" fmla="*/ 717 w 717"/>
                    <a:gd name="T7" fmla="*/ 314 h 411"/>
                    <a:gd name="T8" fmla="*/ 394 w 717"/>
                    <a:gd name="T9" fmla="*/ 87 h 411"/>
                    <a:gd name="T10" fmla="*/ 54 w 717"/>
                    <a:gd name="T11" fmla="*/ 0 h 411"/>
                    <a:gd name="T12" fmla="*/ 0 w 717"/>
                    <a:gd name="T13" fmla="*/ 78 h 411"/>
                    <a:gd name="T14" fmla="*/ 0 w 717"/>
                    <a:gd name="T15" fmla="*/ 78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8" name="Freeform 51">
                  <a:extLst>
                    <a:ext uri="{FF2B5EF4-FFF2-40B4-BE49-F238E27FC236}">
                      <a16:creationId xmlns:a16="http://schemas.microsoft.com/office/drawing/2014/main" id="{B95590EE-BDA2-E830-9989-7E18A349B505}"/>
                    </a:ext>
                  </a:extLst>
                </p:cNvPr>
                <p:cNvSpPr>
                  <a:spLocks/>
                </p:cNvSpPr>
                <p:nvPr userDrawn="1"/>
              </p:nvSpPr>
              <p:spPr bwMode="auto">
                <a:xfrm rot="-3172564">
                  <a:off x="4949" y="141"/>
                  <a:ext cx="179" cy="138"/>
                </a:xfrm>
                <a:custGeom>
                  <a:avLst/>
                  <a:gdLst>
                    <a:gd name="T0" fmla="*/ 0 w 709"/>
                    <a:gd name="T1" fmla="*/ 88 h 386"/>
                    <a:gd name="T2" fmla="*/ 272 w 709"/>
                    <a:gd name="T3" fmla="*/ 131 h 386"/>
                    <a:gd name="T4" fmla="*/ 665 w 709"/>
                    <a:gd name="T5" fmla="*/ 386 h 386"/>
                    <a:gd name="T6" fmla="*/ 709 w 709"/>
                    <a:gd name="T7" fmla="*/ 308 h 386"/>
                    <a:gd name="T8" fmla="*/ 306 w 709"/>
                    <a:gd name="T9" fmla="*/ 53 h 386"/>
                    <a:gd name="T10" fmla="*/ 43 w 709"/>
                    <a:gd name="T11" fmla="*/ 0 h 386"/>
                    <a:gd name="T12" fmla="*/ 0 w 709"/>
                    <a:gd name="T13" fmla="*/ 88 h 386"/>
                    <a:gd name="T14" fmla="*/ 0 w 709"/>
                    <a:gd name="T15" fmla="*/ 88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grpSp>
        <p:sp>
          <p:nvSpPr>
            <p:cNvPr id="1038" name="Line 52">
              <a:extLst>
                <a:ext uri="{FF2B5EF4-FFF2-40B4-BE49-F238E27FC236}">
                  <a16:creationId xmlns:a16="http://schemas.microsoft.com/office/drawing/2014/main" id="{57F56224-84C1-6527-E1E1-29E24A253CBB}"/>
                </a:ext>
              </a:extLst>
            </p:cNvPr>
            <p:cNvSpPr>
              <a:spLocks noChangeShapeType="1"/>
            </p:cNvSpPr>
            <p:nvPr userDrawn="1"/>
          </p:nvSpPr>
          <p:spPr bwMode="auto">
            <a:xfrm>
              <a:off x="4870" y="84"/>
              <a:ext cx="42" cy="9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grpSp>
    </p:spTree>
    <p:extLst>
      <p:ext uri="{BB962C8B-B14F-4D97-AF65-F5344CB8AC3E}">
        <p14:creationId xmlns:p14="http://schemas.microsoft.com/office/powerpoint/2010/main" val="306414731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spd="slow">
    <p:random/>
  </p:transition>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omic Sans MS" pitchFamily="66" charset="0"/>
          <a:ea typeface="宋体" pitchFamily="2" charset="-122"/>
        </a:defRPr>
      </a:lvl2pPr>
      <a:lvl3pPr algn="ctr" rtl="0" eaLnBrk="0" fontAlgn="base" hangingPunct="0">
        <a:spcBef>
          <a:spcPct val="0"/>
        </a:spcBef>
        <a:spcAft>
          <a:spcPct val="0"/>
        </a:spcAft>
        <a:defRPr sz="3600">
          <a:solidFill>
            <a:schemeClr val="tx1"/>
          </a:solidFill>
          <a:latin typeface="Comic Sans MS" pitchFamily="66" charset="0"/>
          <a:ea typeface="宋体" pitchFamily="2" charset="-122"/>
        </a:defRPr>
      </a:lvl3pPr>
      <a:lvl4pPr algn="ctr" rtl="0" eaLnBrk="0" fontAlgn="base" hangingPunct="0">
        <a:spcBef>
          <a:spcPct val="0"/>
        </a:spcBef>
        <a:spcAft>
          <a:spcPct val="0"/>
        </a:spcAft>
        <a:defRPr sz="3600">
          <a:solidFill>
            <a:schemeClr val="tx1"/>
          </a:solidFill>
          <a:latin typeface="Comic Sans MS" pitchFamily="66" charset="0"/>
          <a:ea typeface="宋体" pitchFamily="2" charset="-122"/>
        </a:defRPr>
      </a:lvl4pPr>
      <a:lvl5pPr algn="ctr" rtl="0" eaLnBrk="0" fontAlgn="base" hangingPunct="0">
        <a:spcBef>
          <a:spcPct val="0"/>
        </a:spcBef>
        <a:spcAft>
          <a:spcPct val="0"/>
        </a:spcAft>
        <a:defRPr sz="3600">
          <a:solidFill>
            <a:schemeClr val="tx1"/>
          </a:solidFill>
          <a:latin typeface="Comic Sans MS" pitchFamily="66" charset="0"/>
          <a:ea typeface="宋体" pitchFamily="2" charset="-122"/>
        </a:defRPr>
      </a:lvl5pPr>
      <a:lvl6pPr marL="457200" algn="ctr" rtl="0" fontAlgn="base">
        <a:spcBef>
          <a:spcPct val="0"/>
        </a:spcBef>
        <a:spcAft>
          <a:spcPct val="0"/>
        </a:spcAft>
        <a:defRPr sz="3600">
          <a:solidFill>
            <a:schemeClr val="tx1"/>
          </a:solidFill>
          <a:latin typeface="Comic Sans MS" pitchFamily="66" charset="0"/>
          <a:ea typeface="宋体" pitchFamily="2" charset="-122"/>
        </a:defRPr>
      </a:lvl6pPr>
      <a:lvl7pPr marL="914400" algn="ctr" rtl="0" fontAlgn="base">
        <a:spcBef>
          <a:spcPct val="0"/>
        </a:spcBef>
        <a:spcAft>
          <a:spcPct val="0"/>
        </a:spcAft>
        <a:defRPr sz="3600">
          <a:solidFill>
            <a:schemeClr val="tx1"/>
          </a:solidFill>
          <a:latin typeface="Comic Sans MS" pitchFamily="66" charset="0"/>
          <a:ea typeface="宋体" pitchFamily="2" charset="-122"/>
        </a:defRPr>
      </a:lvl7pPr>
      <a:lvl8pPr marL="1371600" algn="ctr" rtl="0" fontAlgn="base">
        <a:spcBef>
          <a:spcPct val="0"/>
        </a:spcBef>
        <a:spcAft>
          <a:spcPct val="0"/>
        </a:spcAft>
        <a:defRPr sz="3600">
          <a:solidFill>
            <a:schemeClr val="tx1"/>
          </a:solidFill>
          <a:latin typeface="Comic Sans MS" pitchFamily="66" charset="0"/>
          <a:ea typeface="宋体" pitchFamily="2" charset="-122"/>
        </a:defRPr>
      </a:lvl8pPr>
      <a:lvl9pPr marL="1828800" algn="ctr" rtl="0" fontAlgn="base">
        <a:spcBef>
          <a:spcPct val="0"/>
        </a:spcBef>
        <a:spcAft>
          <a:spcPct val="0"/>
        </a:spcAft>
        <a:defRPr sz="3600">
          <a:solidFill>
            <a:schemeClr val="tx1"/>
          </a:solidFill>
          <a:latin typeface="Comic Sans MS" pitchFamily="66"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2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42" name="Rectangle 2">
            <a:extLst>
              <a:ext uri="{FF2B5EF4-FFF2-40B4-BE49-F238E27FC236}">
                <a16:creationId xmlns:a16="http://schemas.microsoft.com/office/drawing/2014/main" id="{25EB82E9-5632-FB0C-8614-711BF9F11AF9}"/>
              </a:ext>
            </a:extLst>
          </p:cNvPr>
          <p:cNvSpPr>
            <a:spLocks noChangeArrowheads="1"/>
          </p:cNvSpPr>
          <p:nvPr/>
        </p:nvSpPr>
        <p:spPr bwMode="gray">
          <a:xfrm>
            <a:off x="0" y="6477000"/>
            <a:ext cx="12192000" cy="381000"/>
          </a:xfrm>
          <a:prstGeom prst="rect">
            <a:avLst/>
          </a:prstGeom>
          <a:solidFill>
            <a:srgbClr val="969696">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2211843" name="Freeform 3">
            <a:extLst>
              <a:ext uri="{FF2B5EF4-FFF2-40B4-BE49-F238E27FC236}">
                <a16:creationId xmlns:a16="http://schemas.microsoft.com/office/drawing/2014/main" id="{C9ED0FE2-0A8B-9595-F4C5-995666BD7AD7}"/>
              </a:ext>
            </a:extLst>
          </p:cNvPr>
          <p:cNvSpPr>
            <a:spLocks/>
          </p:cNvSpPr>
          <p:nvPr/>
        </p:nvSpPr>
        <p:spPr bwMode="gray">
          <a:xfrm>
            <a:off x="0" y="1"/>
            <a:ext cx="11887200" cy="1014413"/>
          </a:xfrm>
          <a:custGeom>
            <a:avLst/>
            <a:gdLst>
              <a:gd name="T0" fmla="*/ 0 w 5616"/>
              <a:gd name="T1" fmla="*/ 576 h 576"/>
              <a:gd name="T2" fmla="*/ 5465 w 5616"/>
              <a:gd name="T3" fmla="*/ 563 h 576"/>
              <a:gd name="T4" fmla="*/ 5616 w 5616"/>
              <a:gd name="T5" fmla="*/ 0 h 576"/>
              <a:gd name="T6" fmla="*/ 0 w 5616"/>
              <a:gd name="T7" fmla="*/ 0 h 576"/>
              <a:gd name="T8" fmla="*/ 0 w 5616"/>
              <a:gd name="T9" fmla="*/ 576 h 576"/>
            </a:gdLst>
            <a:ahLst/>
            <a:cxnLst>
              <a:cxn ang="0">
                <a:pos x="T0" y="T1"/>
              </a:cxn>
              <a:cxn ang="0">
                <a:pos x="T2" y="T3"/>
              </a:cxn>
              <a:cxn ang="0">
                <a:pos x="T4" y="T5"/>
              </a:cxn>
              <a:cxn ang="0">
                <a:pos x="T6" y="T7"/>
              </a:cxn>
              <a:cxn ang="0">
                <a:pos x="T8" y="T9"/>
              </a:cxn>
            </a:cxnLst>
            <a:rect l="0" t="0" r="r" b="b"/>
            <a:pathLst>
              <a:path w="5616" h="576">
                <a:moveTo>
                  <a:pt x="0" y="576"/>
                </a:moveTo>
                <a:lnTo>
                  <a:pt x="5465" y="563"/>
                </a:lnTo>
                <a:lnTo>
                  <a:pt x="5616" y="0"/>
                </a:lnTo>
                <a:lnTo>
                  <a:pt x="0" y="0"/>
                </a:lnTo>
                <a:lnTo>
                  <a:pt x="0" y="576"/>
                </a:lnTo>
                <a:close/>
              </a:path>
            </a:pathLst>
          </a:custGeom>
          <a:blipFill dpi="0" rotWithShape="1">
            <a:blip r:embed="rId1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211844" name="Freeform 4">
            <a:extLst>
              <a:ext uri="{FF2B5EF4-FFF2-40B4-BE49-F238E27FC236}">
                <a16:creationId xmlns:a16="http://schemas.microsoft.com/office/drawing/2014/main" id="{15D798C0-6585-52BE-25D2-34F959814091}"/>
              </a:ext>
            </a:extLst>
          </p:cNvPr>
          <p:cNvSpPr>
            <a:spLocks/>
          </p:cNvSpPr>
          <p:nvPr/>
        </p:nvSpPr>
        <p:spPr bwMode="gray">
          <a:xfrm>
            <a:off x="1" y="0"/>
            <a:ext cx="11899900" cy="6858000"/>
          </a:xfrm>
          <a:custGeom>
            <a:avLst/>
            <a:gdLst>
              <a:gd name="T0" fmla="*/ 0 w 5622"/>
              <a:gd name="T1" fmla="*/ 0 h 4320"/>
              <a:gd name="T2" fmla="*/ 5622 w 5622"/>
              <a:gd name="T3" fmla="*/ 0 h 4320"/>
              <a:gd name="T4" fmla="*/ 4457 w 5622"/>
              <a:gd name="T5" fmla="*/ 4313 h 4320"/>
              <a:gd name="T6" fmla="*/ 0 w 5622"/>
              <a:gd name="T7" fmla="*/ 4320 h 4320"/>
              <a:gd name="T8" fmla="*/ 0 w 5622"/>
              <a:gd name="T9" fmla="*/ 0 h 4320"/>
            </a:gdLst>
            <a:ahLst/>
            <a:cxnLst>
              <a:cxn ang="0">
                <a:pos x="T0" y="T1"/>
              </a:cxn>
              <a:cxn ang="0">
                <a:pos x="T2" y="T3"/>
              </a:cxn>
              <a:cxn ang="0">
                <a:pos x="T4" y="T5"/>
              </a:cxn>
              <a:cxn ang="0">
                <a:pos x="T6" y="T7"/>
              </a:cxn>
              <a:cxn ang="0">
                <a:pos x="T8" y="T9"/>
              </a:cxn>
            </a:cxnLst>
            <a:rect l="0" t="0" r="r" b="b"/>
            <a:pathLst>
              <a:path w="5622" h="4320">
                <a:moveTo>
                  <a:pt x="0" y="0"/>
                </a:moveTo>
                <a:lnTo>
                  <a:pt x="5622" y="0"/>
                </a:lnTo>
                <a:lnTo>
                  <a:pt x="4457" y="4313"/>
                </a:lnTo>
                <a:lnTo>
                  <a:pt x="0" y="4320"/>
                </a:lnTo>
                <a:lnTo>
                  <a:pt x="0" y="0"/>
                </a:lnTo>
                <a:close/>
              </a:path>
            </a:pathLst>
          </a:custGeom>
          <a:solidFill>
            <a:schemeClr val="folHlink">
              <a:alpha val="1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endParaRPr lang="zh-CN" altLang="en-US" sz="1800"/>
          </a:p>
        </p:txBody>
      </p:sp>
      <p:sp>
        <p:nvSpPr>
          <p:cNvPr id="2211845" name="Rectangle 5">
            <a:extLst>
              <a:ext uri="{FF2B5EF4-FFF2-40B4-BE49-F238E27FC236}">
                <a16:creationId xmlns:a16="http://schemas.microsoft.com/office/drawing/2014/main" id="{F952B176-73D8-F448-AFCB-76A7EEA724C4}"/>
              </a:ext>
            </a:extLst>
          </p:cNvPr>
          <p:cNvSpPr>
            <a:spLocks noChangeArrowheads="1"/>
          </p:cNvSpPr>
          <p:nvPr/>
        </p:nvSpPr>
        <p:spPr bwMode="gray">
          <a:xfrm>
            <a:off x="0" y="403225"/>
            <a:ext cx="12192000" cy="609600"/>
          </a:xfrm>
          <a:prstGeom prst="rect">
            <a:avLst/>
          </a:prstGeom>
          <a:solidFill>
            <a:srgbClr val="173D89">
              <a:alpha val="7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2211846" name="Rectangle 6">
            <a:extLst>
              <a:ext uri="{FF2B5EF4-FFF2-40B4-BE49-F238E27FC236}">
                <a16:creationId xmlns:a16="http://schemas.microsoft.com/office/drawing/2014/main" id="{B977E107-7C95-62FC-7628-26636F36838A}"/>
              </a:ext>
            </a:extLst>
          </p:cNvPr>
          <p:cNvSpPr>
            <a:spLocks noGrp="1" noChangeArrowheads="1"/>
          </p:cNvSpPr>
          <p:nvPr>
            <p:ph type="body" idx="1"/>
          </p:nvPr>
        </p:nvSpPr>
        <p:spPr bwMode="auto">
          <a:xfrm>
            <a:off x="609600" y="1196976"/>
            <a:ext cx="10972800" cy="512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211847" name="Freeform 7">
            <a:extLst>
              <a:ext uri="{FF2B5EF4-FFF2-40B4-BE49-F238E27FC236}">
                <a16:creationId xmlns:a16="http://schemas.microsoft.com/office/drawing/2014/main" id="{C27DE28E-37D0-D262-ECCD-5767810DD82F}"/>
              </a:ext>
            </a:extLst>
          </p:cNvPr>
          <p:cNvSpPr>
            <a:spLocks/>
          </p:cNvSpPr>
          <p:nvPr/>
        </p:nvSpPr>
        <p:spPr bwMode="gray">
          <a:xfrm>
            <a:off x="11552767" y="403225"/>
            <a:ext cx="637117" cy="609600"/>
          </a:xfrm>
          <a:custGeom>
            <a:avLst/>
            <a:gdLst>
              <a:gd name="T0" fmla="*/ 96 w 288"/>
              <a:gd name="T1" fmla="*/ 0 h 384"/>
              <a:gd name="T2" fmla="*/ 0 w 288"/>
              <a:gd name="T3" fmla="*/ 384 h 384"/>
              <a:gd name="T4" fmla="*/ 288 w 288"/>
              <a:gd name="T5" fmla="*/ 384 h 384"/>
              <a:gd name="T6" fmla="*/ 288 w 288"/>
              <a:gd name="T7" fmla="*/ 0 h 384"/>
              <a:gd name="T8" fmla="*/ 96 w 288"/>
              <a:gd name="T9" fmla="*/ 0 h 384"/>
            </a:gdLst>
            <a:ahLst/>
            <a:cxnLst>
              <a:cxn ang="0">
                <a:pos x="T0" y="T1"/>
              </a:cxn>
              <a:cxn ang="0">
                <a:pos x="T2" y="T3"/>
              </a:cxn>
              <a:cxn ang="0">
                <a:pos x="T4" y="T5"/>
              </a:cxn>
              <a:cxn ang="0">
                <a:pos x="T6" y="T7"/>
              </a:cxn>
              <a:cxn ang="0">
                <a:pos x="T8" y="T9"/>
              </a:cxn>
            </a:cxnLst>
            <a:rect l="0" t="0" r="r" b="b"/>
            <a:pathLst>
              <a:path w="288" h="384">
                <a:moveTo>
                  <a:pt x="96" y="0"/>
                </a:moveTo>
                <a:lnTo>
                  <a:pt x="0" y="384"/>
                </a:lnTo>
                <a:lnTo>
                  <a:pt x="288" y="384"/>
                </a:lnTo>
                <a:lnTo>
                  <a:pt x="288" y="0"/>
                </a:lnTo>
                <a:lnTo>
                  <a:pt x="96" y="0"/>
                </a:lnTo>
                <a:close/>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211848" name="Rectangle 8">
            <a:extLst>
              <a:ext uri="{FF2B5EF4-FFF2-40B4-BE49-F238E27FC236}">
                <a16:creationId xmlns:a16="http://schemas.microsoft.com/office/drawing/2014/main" id="{74D9F1DA-2F9C-B25A-11F1-64963F885987}"/>
              </a:ext>
            </a:extLst>
          </p:cNvPr>
          <p:cNvSpPr>
            <a:spLocks noGrp="1" noChangeArrowheads="1"/>
          </p:cNvSpPr>
          <p:nvPr>
            <p:ph type="title"/>
          </p:nvPr>
        </p:nvSpPr>
        <p:spPr bwMode="white">
          <a:xfrm>
            <a:off x="624417" y="333376"/>
            <a:ext cx="10972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211850" name="Rectangle 10">
            <a:extLst>
              <a:ext uri="{FF2B5EF4-FFF2-40B4-BE49-F238E27FC236}">
                <a16:creationId xmlns:a16="http://schemas.microsoft.com/office/drawing/2014/main" id="{CA5CCB53-A31F-8BEA-5274-6A43B76DEA40}"/>
              </a:ext>
            </a:extLst>
          </p:cNvPr>
          <p:cNvSpPr>
            <a:spLocks noGrp="1" noChangeArrowheads="1"/>
          </p:cNvSpPr>
          <p:nvPr>
            <p:ph type="sldNum" sz="quarter" idx="4"/>
          </p:nvPr>
        </p:nvSpPr>
        <p:spPr bwMode="auto">
          <a:xfrm>
            <a:off x="5143500" y="6524626"/>
            <a:ext cx="1625600"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fld id="{293F1022-10A7-42F4-83AE-6226960937B8}" type="slidenum">
              <a:rPr lang="en-US" altLang="zh-CN"/>
              <a:pPr/>
              <a:t>‹#›</a:t>
            </a:fld>
            <a:endParaRPr lang="en-US" altLang="zh-CN"/>
          </a:p>
        </p:txBody>
      </p:sp>
      <p:sp>
        <p:nvSpPr>
          <p:cNvPr id="2211851" name="Rectangle 11">
            <a:extLst>
              <a:ext uri="{FF2B5EF4-FFF2-40B4-BE49-F238E27FC236}">
                <a16:creationId xmlns:a16="http://schemas.microsoft.com/office/drawing/2014/main" id="{6E6960ED-D358-EEA6-3114-5A63B3E806BC}"/>
              </a:ext>
            </a:extLst>
          </p:cNvPr>
          <p:cNvSpPr>
            <a:spLocks noGrp="1" noChangeArrowheads="1"/>
          </p:cNvSpPr>
          <p:nvPr>
            <p:ph type="ftr" sz="quarter" idx="3"/>
          </p:nvPr>
        </p:nvSpPr>
        <p:spPr bwMode="auto">
          <a:xfrm>
            <a:off x="603251" y="6524625"/>
            <a:ext cx="4341283"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US" altLang="zh-CN"/>
              <a:t>第6讲 构建ASP.NET网站</a:t>
            </a:r>
          </a:p>
        </p:txBody>
      </p:sp>
    </p:spTree>
    <p:extLst>
      <p:ext uri="{BB962C8B-B14F-4D97-AF65-F5344CB8AC3E}">
        <p14:creationId xmlns:p14="http://schemas.microsoft.com/office/powerpoint/2010/main" val="206398476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hd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Tahoma" panose="020B0604030504040204" pitchFamily="34" charset="0"/>
        </a:defRPr>
      </a:lvl2pPr>
      <a:lvl3pPr algn="l" rtl="0" fontAlgn="base">
        <a:spcBef>
          <a:spcPct val="0"/>
        </a:spcBef>
        <a:spcAft>
          <a:spcPct val="0"/>
        </a:spcAft>
        <a:defRPr sz="3600">
          <a:solidFill>
            <a:schemeClr val="bg1"/>
          </a:solidFill>
          <a:latin typeface="Tahoma" panose="020B0604030504040204" pitchFamily="34" charset="0"/>
        </a:defRPr>
      </a:lvl3pPr>
      <a:lvl4pPr algn="l" rtl="0" fontAlgn="base">
        <a:spcBef>
          <a:spcPct val="0"/>
        </a:spcBef>
        <a:spcAft>
          <a:spcPct val="0"/>
        </a:spcAft>
        <a:defRPr sz="3600">
          <a:solidFill>
            <a:schemeClr val="bg1"/>
          </a:solidFill>
          <a:latin typeface="Tahoma" panose="020B0604030504040204" pitchFamily="34" charset="0"/>
        </a:defRPr>
      </a:lvl4pPr>
      <a:lvl5pPr algn="l" rtl="0" fontAlgn="base">
        <a:spcBef>
          <a:spcPct val="0"/>
        </a:spcBef>
        <a:spcAft>
          <a:spcPct val="0"/>
        </a:spcAft>
        <a:defRPr sz="3600">
          <a:solidFill>
            <a:schemeClr val="bg1"/>
          </a:solidFill>
          <a:latin typeface="Tahoma" panose="020B0604030504040204" pitchFamily="34" charset="0"/>
        </a:defRPr>
      </a:lvl5pPr>
      <a:lvl6pPr marL="457200" algn="l" rtl="0" fontAlgn="base">
        <a:spcBef>
          <a:spcPct val="0"/>
        </a:spcBef>
        <a:spcAft>
          <a:spcPct val="0"/>
        </a:spcAft>
        <a:defRPr sz="3600">
          <a:solidFill>
            <a:schemeClr val="bg1"/>
          </a:solidFill>
          <a:latin typeface="Tahoma" panose="020B0604030504040204" pitchFamily="34" charset="0"/>
        </a:defRPr>
      </a:lvl6pPr>
      <a:lvl7pPr marL="914400" algn="l" rtl="0" fontAlgn="base">
        <a:spcBef>
          <a:spcPct val="0"/>
        </a:spcBef>
        <a:spcAft>
          <a:spcPct val="0"/>
        </a:spcAft>
        <a:defRPr sz="3600">
          <a:solidFill>
            <a:schemeClr val="bg1"/>
          </a:solidFill>
          <a:latin typeface="Tahoma" panose="020B0604030504040204" pitchFamily="34" charset="0"/>
        </a:defRPr>
      </a:lvl7pPr>
      <a:lvl8pPr marL="1371600" algn="l" rtl="0" fontAlgn="base">
        <a:spcBef>
          <a:spcPct val="0"/>
        </a:spcBef>
        <a:spcAft>
          <a:spcPct val="0"/>
        </a:spcAft>
        <a:defRPr sz="3600">
          <a:solidFill>
            <a:schemeClr val="bg1"/>
          </a:solidFill>
          <a:latin typeface="Tahoma" panose="020B0604030504040204" pitchFamily="34" charset="0"/>
        </a:defRPr>
      </a:lvl8pPr>
      <a:lvl9pPr marL="1828800" algn="l" rtl="0" fontAlgn="base">
        <a:spcBef>
          <a:spcPct val="0"/>
        </a:spcBef>
        <a:spcAft>
          <a:spcPct val="0"/>
        </a:spcAft>
        <a:defRPr sz="3600">
          <a:solidFill>
            <a:schemeClr val="bg1"/>
          </a:solidFill>
          <a:latin typeface="Tahoma" panose="020B060403050404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fontAlgn="base">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480C7DB-C7A0-F64D-B4BA-1F3259D88A11}"/>
              </a:ext>
            </a:extLst>
          </p:cNvPr>
          <p:cNvSpPr>
            <a:spLocks noChangeArrowheads="1"/>
          </p:cNvSpPr>
          <p:nvPr/>
        </p:nvSpPr>
        <p:spPr bwMode="gray">
          <a:xfrm>
            <a:off x="0" y="6477000"/>
            <a:ext cx="12192000" cy="381000"/>
          </a:xfrm>
          <a:prstGeom prst="rect">
            <a:avLst/>
          </a:prstGeom>
          <a:solidFill>
            <a:srgbClr val="969696">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027" name="Freeform 3" descr="gbc_3">
            <a:extLst>
              <a:ext uri="{FF2B5EF4-FFF2-40B4-BE49-F238E27FC236}">
                <a16:creationId xmlns:a16="http://schemas.microsoft.com/office/drawing/2014/main" id="{3C1B7861-EA4F-C30A-9602-C749CCA27650}"/>
              </a:ext>
            </a:extLst>
          </p:cNvPr>
          <p:cNvSpPr>
            <a:spLocks/>
          </p:cNvSpPr>
          <p:nvPr/>
        </p:nvSpPr>
        <p:spPr bwMode="gray">
          <a:xfrm>
            <a:off x="0" y="1"/>
            <a:ext cx="11887200" cy="1014413"/>
          </a:xfrm>
          <a:custGeom>
            <a:avLst/>
            <a:gdLst>
              <a:gd name="T0" fmla="*/ 0 w 5616"/>
              <a:gd name="T1" fmla="*/ 2147483647 h 576"/>
              <a:gd name="T2" fmla="*/ 2147483647 w 5616"/>
              <a:gd name="T3" fmla="*/ 2147483647 h 576"/>
              <a:gd name="T4" fmla="*/ 2147483647 w 5616"/>
              <a:gd name="T5" fmla="*/ 0 h 576"/>
              <a:gd name="T6" fmla="*/ 0 w 5616"/>
              <a:gd name="T7" fmla="*/ 0 h 576"/>
              <a:gd name="T8" fmla="*/ 0 w 5616"/>
              <a:gd name="T9" fmla="*/ 2147483647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16" h="576">
                <a:moveTo>
                  <a:pt x="0" y="576"/>
                </a:moveTo>
                <a:lnTo>
                  <a:pt x="5465" y="563"/>
                </a:lnTo>
                <a:lnTo>
                  <a:pt x="5616" y="0"/>
                </a:lnTo>
                <a:lnTo>
                  <a:pt x="0" y="0"/>
                </a:lnTo>
                <a:lnTo>
                  <a:pt x="0" y="576"/>
                </a:lnTo>
                <a:close/>
              </a:path>
            </a:pathLst>
          </a:custGeom>
          <a:blipFill dpi="0" rotWithShape="1">
            <a:blip r:embed="rId1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028" name="Freeform 4">
            <a:extLst>
              <a:ext uri="{FF2B5EF4-FFF2-40B4-BE49-F238E27FC236}">
                <a16:creationId xmlns:a16="http://schemas.microsoft.com/office/drawing/2014/main" id="{C28349F7-A15A-FD5D-46A1-84A5B3627C36}"/>
              </a:ext>
            </a:extLst>
          </p:cNvPr>
          <p:cNvSpPr>
            <a:spLocks/>
          </p:cNvSpPr>
          <p:nvPr/>
        </p:nvSpPr>
        <p:spPr bwMode="gray">
          <a:xfrm>
            <a:off x="1" y="0"/>
            <a:ext cx="11899900" cy="6858000"/>
          </a:xfrm>
          <a:custGeom>
            <a:avLst/>
            <a:gdLst>
              <a:gd name="T0" fmla="*/ 0 w 5622"/>
              <a:gd name="T1" fmla="*/ 0 h 4320"/>
              <a:gd name="T2" fmla="*/ 2147483647 w 5622"/>
              <a:gd name="T3" fmla="*/ 0 h 4320"/>
              <a:gd name="T4" fmla="*/ 2147483647 w 5622"/>
              <a:gd name="T5" fmla="*/ 2147483647 h 4320"/>
              <a:gd name="T6" fmla="*/ 0 w 5622"/>
              <a:gd name="T7" fmla="*/ 2147483647 h 4320"/>
              <a:gd name="T8" fmla="*/ 0 w 5622"/>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22" h="4320">
                <a:moveTo>
                  <a:pt x="0" y="0"/>
                </a:moveTo>
                <a:lnTo>
                  <a:pt x="5622" y="0"/>
                </a:lnTo>
                <a:lnTo>
                  <a:pt x="4457" y="4313"/>
                </a:lnTo>
                <a:lnTo>
                  <a:pt x="0" y="4320"/>
                </a:lnTo>
                <a:lnTo>
                  <a:pt x="0" y="0"/>
                </a:lnTo>
                <a:close/>
              </a:path>
            </a:pathLst>
          </a:custGeom>
          <a:solidFill>
            <a:schemeClr val="folHlink">
              <a:alpha val="1294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endParaRPr lang="zh-CN" altLang="en-US" sz="1800"/>
          </a:p>
        </p:txBody>
      </p:sp>
      <p:sp>
        <p:nvSpPr>
          <p:cNvPr id="1029" name="Rectangle 5">
            <a:extLst>
              <a:ext uri="{FF2B5EF4-FFF2-40B4-BE49-F238E27FC236}">
                <a16:creationId xmlns:a16="http://schemas.microsoft.com/office/drawing/2014/main" id="{D12CF3F4-611E-7270-883A-C9A0DF68DA2C}"/>
              </a:ext>
            </a:extLst>
          </p:cNvPr>
          <p:cNvSpPr>
            <a:spLocks noChangeArrowheads="1"/>
          </p:cNvSpPr>
          <p:nvPr/>
        </p:nvSpPr>
        <p:spPr bwMode="gray">
          <a:xfrm>
            <a:off x="0" y="403225"/>
            <a:ext cx="12192000" cy="609600"/>
          </a:xfrm>
          <a:prstGeom prst="rect">
            <a:avLst/>
          </a:prstGeom>
          <a:solidFill>
            <a:srgbClr val="173D89">
              <a:alpha val="7686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030" name="Rectangle 6">
            <a:extLst>
              <a:ext uri="{FF2B5EF4-FFF2-40B4-BE49-F238E27FC236}">
                <a16:creationId xmlns:a16="http://schemas.microsoft.com/office/drawing/2014/main" id="{65E9C634-161C-694B-3EDA-A4CED58AA9E6}"/>
              </a:ext>
            </a:extLst>
          </p:cNvPr>
          <p:cNvSpPr>
            <a:spLocks noGrp="1" noChangeArrowheads="1"/>
          </p:cNvSpPr>
          <p:nvPr>
            <p:ph type="body" idx="1"/>
          </p:nvPr>
        </p:nvSpPr>
        <p:spPr bwMode="auto">
          <a:xfrm>
            <a:off x="609600" y="1196976"/>
            <a:ext cx="10972800" cy="512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1" name="Freeform 7">
            <a:extLst>
              <a:ext uri="{FF2B5EF4-FFF2-40B4-BE49-F238E27FC236}">
                <a16:creationId xmlns:a16="http://schemas.microsoft.com/office/drawing/2014/main" id="{5F859B33-8F58-063F-A533-0F13B1AD4C27}"/>
              </a:ext>
            </a:extLst>
          </p:cNvPr>
          <p:cNvSpPr>
            <a:spLocks/>
          </p:cNvSpPr>
          <p:nvPr/>
        </p:nvSpPr>
        <p:spPr bwMode="gray">
          <a:xfrm>
            <a:off x="11552767" y="40322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032" name="Rectangle 8">
            <a:extLst>
              <a:ext uri="{FF2B5EF4-FFF2-40B4-BE49-F238E27FC236}">
                <a16:creationId xmlns:a16="http://schemas.microsoft.com/office/drawing/2014/main" id="{5C224EBB-7F16-F735-D283-D331F3847845}"/>
              </a:ext>
            </a:extLst>
          </p:cNvPr>
          <p:cNvSpPr>
            <a:spLocks noGrp="1" noChangeArrowheads="1"/>
          </p:cNvSpPr>
          <p:nvPr>
            <p:ph type="title"/>
          </p:nvPr>
        </p:nvSpPr>
        <p:spPr bwMode="white">
          <a:xfrm>
            <a:off x="624417" y="333376"/>
            <a:ext cx="10972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192394" name="Rectangle 10">
            <a:extLst>
              <a:ext uri="{FF2B5EF4-FFF2-40B4-BE49-F238E27FC236}">
                <a16:creationId xmlns:a16="http://schemas.microsoft.com/office/drawing/2014/main" id="{D9371BE0-E28D-271F-5378-EF52448E2AAC}"/>
              </a:ext>
            </a:extLst>
          </p:cNvPr>
          <p:cNvSpPr>
            <a:spLocks noGrp="1" noChangeArrowheads="1"/>
          </p:cNvSpPr>
          <p:nvPr>
            <p:ph type="sldNum" sz="quarter" idx="4"/>
          </p:nvPr>
        </p:nvSpPr>
        <p:spPr bwMode="auto">
          <a:xfrm>
            <a:off x="5143500" y="6524626"/>
            <a:ext cx="1625600"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ahoma" panose="020B0604030504040204" pitchFamily="34" charset="0"/>
              </a:defRPr>
            </a:lvl1pPr>
          </a:lstStyle>
          <a:p>
            <a:fld id="{D43A551B-68B0-4834-BB2F-DFB3E0F4C3DA}" type="slidenum">
              <a:rPr lang="en-US" altLang="zh-CN"/>
              <a:pPr/>
              <a:t>‹#›</a:t>
            </a:fld>
            <a:endParaRPr lang="en-US" altLang="zh-CN"/>
          </a:p>
        </p:txBody>
      </p:sp>
      <p:sp>
        <p:nvSpPr>
          <p:cNvPr id="2192395" name="Rectangle 11">
            <a:extLst>
              <a:ext uri="{FF2B5EF4-FFF2-40B4-BE49-F238E27FC236}">
                <a16:creationId xmlns:a16="http://schemas.microsoft.com/office/drawing/2014/main" id="{40C97529-8806-EEF8-D417-ADDE2FC3F8E0}"/>
              </a:ext>
            </a:extLst>
          </p:cNvPr>
          <p:cNvSpPr>
            <a:spLocks noGrp="1" noChangeArrowheads="1"/>
          </p:cNvSpPr>
          <p:nvPr>
            <p:ph type="ftr" sz="quarter" idx="3"/>
          </p:nvPr>
        </p:nvSpPr>
        <p:spPr bwMode="auto">
          <a:xfrm>
            <a:off x="603251" y="6524625"/>
            <a:ext cx="4341283"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r>
              <a:rPr lang="en-US" altLang="zh-CN"/>
              <a:t>第1讲 网络应用基础</a:t>
            </a:r>
          </a:p>
        </p:txBody>
      </p:sp>
    </p:spTree>
    <p:extLst>
      <p:ext uri="{BB962C8B-B14F-4D97-AF65-F5344CB8AC3E}">
        <p14:creationId xmlns:p14="http://schemas.microsoft.com/office/powerpoint/2010/main" val="63295267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dt="0"/>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Images/&#34920;%204-20%20HTTP&#21709;&#24212;&#22836;.gif" TargetMode="External"/><Relationship Id="rId2" Type="http://schemas.openxmlformats.org/officeDocument/2006/relationships/hyperlink" Target="Images/&#34920;%204-19%20HTTP&#21709;&#24212;&#20195;&#30721;.gif" TargetMode="Externa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37.x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file:///C:\Users\mxs\Downloads\016.htm"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2">
            <a:extLst>
              <a:ext uri="{FF2B5EF4-FFF2-40B4-BE49-F238E27FC236}">
                <a16:creationId xmlns:a16="http://schemas.microsoft.com/office/drawing/2014/main" id="{1CCD8DF0-37F5-F22A-59DC-CEDA97C55545}"/>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ea typeface="楷体_GB2312" pitchFamily="49" charset="-122"/>
                <a:cs typeface="Arial Unicode MS" pitchFamily="34" charset="-122"/>
              </a:rPr>
              <a:t>HTML</a:t>
            </a:r>
            <a:r>
              <a:rPr lang="zh-CN" altLang="en-US">
                <a:latin typeface="Times New Roman" panose="02020603050405020304" pitchFamily="18" charset="0"/>
                <a:ea typeface="楷体_GB2312" pitchFamily="49" charset="-122"/>
                <a:cs typeface="Arial Unicode MS" pitchFamily="34" charset="-122"/>
              </a:rPr>
              <a:t>概念</a:t>
            </a:r>
          </a:p>
        </p:txBody>
      </p:sp>
      <p:sp>
        <p:nvSpPr>
          <p:cNvPr id="8195" name="Rectangle 13">
            <a:extLst>
              <a:ext uri="{FF2B5EF4-FFF2-40B4-BE49-F238E27FC236}">
                <a16:creationId xmlns:a16="http://schemas.microsoft.com/office/drawing/2014/main" id="{A47DEE72-C4EA-C837-690F-CFC9A7281800}"/>
              </a:ext>
            </a:extLst>
          </p:cNvPr>
          <p:cNvSpPr>
            <a:spLocks noGrp="1" noChangeArrowheads="1"/>
          </p:cNvSpPr>
          <p:nvPr>
            <p:ph type="body" idx="1"/>
          </p:nvPr>
        </p:nvSpPr>
        <p:spPr/>
        <p:txBody>
          <a:bodyPr/>
          <a:lstStyle/>
          <a:p>
            <a:pPr eaLnBrk="1" hangingPunct="1"/>
            <a:r>
              <a:rPr lang="en-US" altLang="zh-CN">
                <a:latin typeface="Times New Roman" panose="02020603050405020304" pitchFamily="18" charset="0"/>
                <a:ea typeface="楷体_GB2312" pitchFamily="49" charset="-122"/>
                <a:cs typeface="Arial Unicode MS" pitchFamily="34" charset="-122"/>
              </a:rPr>
              <a:t>HTML</a:t>
            </a:r>
            <a:r>
              <a:rPr lang="zh-CN" altLang="en-US">
                <a:latin typeface="Times New Roman" panose="02020603050405020304" pitchFamily="18" charset="0"/>
                <a:ea typeface="楷体_GB2312" pitchFamily="49" charset="-122"/>
                <a:cs typeface="Arial Unicode MS" pitchFamily="34" charset="-122"/>
              </a:rPr>
              <a:t>（</a:t>
            </a:r>
            <a:r>
              <a:rPr lang="en-US" altLang="zh-CN">
                <a:latin typeface="Times New Roman" panose="02020603050405020304" pitchFamily="18" charset="0"/>
                <a:ea typeface="楷体_GB2312" pitchFamily="49" charset="-122"/>
                <a:cs typeface="Arial Unicode MS" pitchFamily="34" charset="-122"/>
              </a:rPr>
              <a:t>Hyper Text Markup Language </a:t>
            </a:r>
            <a:r>
              <a:rPr lang="zh-CN" altLang="en-US">
                <a:latin typeface="Times New Roman" panose="02020603050405020304" pitchFamily="18" charset="0"/>
                <a:ea typeface="楷体_GB2312" pitchFamily="49" charset="-122"/>
                <a:cs typeface="Arial Unicode MS" pitchFamily="34" charset="-122"/>
              </a:rPr>
              <a:t>超文本标识语言）</a:t>
            </a:r>
          </a:p>
          <a:p>
            <a:pPr lvl="1" eaLnBrk="1" hangingPunct="1"/>
            <a:r>
              <a:rPr lang="zh-CN" altLang="en-US">
                <a:latin typeface="Times New Roman" panose="02020603050405020304" pitchFamily="18" charset="0"/>
                <a:ea typeface="楷体_GB2312" pitchFamily="49" charset="-122"/>
                <a:cs typeface="Arial Unicode MS" pitchFamily="34" charset="-122"/>
              </a:rPr>
              <a:t>是一种用来制作超文本文档的简单标记语言。</a:t>
            </a:r>
          </a:p>
          <a:p>
            <a:pPr lvl="1" eaLnBrk="1" hangingPunct="1"/>
            <a:r>
              <a:rPr lang="zh-CN" altLang="en-US">
                <a:latin typeface="Times New Roman" panose="02020603050405020304" pitchFamily="18" charset="0"/>
                <a:ea typeface="楷体_GB2312" pitchFamily="49" charset="-122"/>
                <a:cs typeface="Arial Unicode MS" pitchFamily="34" charset="-122"/>
              </a:rPr>
              <a:t>用</a:t>
            </a:r>
            <a:r>
              <a:rPr lang="en-US" altLang="zh-CN">
                <a:latin typeface="Times New Roman" panose="02020603050405020304" pitchFamily="18" charset="0"/>
                <a:ea typeface="楷体_GB2312" pitchFamily="49" charset="-122"/>
                <a:cs typeface="Arial Unicode MS" pitchFamily="34" charset="-122"/>
              </a:rPr>
              <a:t>HTML</a:t>
            </a:r>
            <a:r>
              <a:rPr lang="zh-CN" altLang="en-US">
                <a:latin typeface="Times New Roman" panose="02020603050405020304" pitchFamily="18" charset="0"/>
                <a:ea typeface="楷体_GB2312" pitchFamily="49" charset="-122"/>
                <a:cs typeface="Arial Unicode MS" pitchFamily="34" charset="-122"/>
              </a:rPr>
              <a:t>编写的超文本文件称为</a:t>
            </a:r>
            <a:r>
              <a:rPr lang="en-US" altLang="zh-CN">
                <a:latin typeface="Times New Roman" panose="02020603050405020304" pitchFamily="18" charset="0"/>
                <a:ea typeface="楷体_GB2312" pitchFamily="49" charset="-122"/>
                <a:cs typeface="Arial Unicode MS" pitchFamily="34" charset="-122"/>
              </a:rPr>
              <a:t>HTML</a:t>
            </a:r>
            <a:r>
              <a:rPr lang="zh-CN" altLang="en-US">
                <a:latin typeface="Times New Roman" panose="02020603050405020304" pitchFamily="18" charset="0"/>
                <a:ea typeface="楷体_GB2312" pitchFamily="49" charset="-122"/>
                <a:cs typeface="Arial Unicode MS" pitchFamily="34" charset="-122"/>
              </a:rPr>
              <a:t>文件，也称</a:t>
            </a:r>
            <a:r>
              <a:rPr lang="en-US" altLang="zh-CN">
                <a:latin typeface="Times New Roman" panose="02020603050405020304" pitchFamily="18" charset="0"/>
                <a:ea typeface="楷体_GB2312" pitchFamily="49" charset="-122"/>
                <a:cs typeface="Arial Unicode MS" pitchFamily="34" charset="-122"/>
              </a:rPr>
              <a:t>Web</a:t>
            </a:r>
            <a:r>
              <a:rPr lang="zh-CN" altLang="en-US">
                <a:latin typeface="Times New Roman" panose="02020603050405020304" pitchFamily="18" charset="0"/>
                <a:ea typeface="楷体_GB2312" pitchFamily="49" charset="-122"/>
                <a:cs typeface="Arial Unicode MS" pitchFamily="34" charset="-122"/>
              </a:rPr>
              <a:t>文件。</a:t>
            </a:r>
          </a:p>
        </p:txBody>
      </p:sp>
    </p:spTree>
  </p:cSld>
  <p:clrMapOvr>
    <a:masterClrMapping/>
  </p:clrMapOvr>
  <p:transition spd="slow">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8F16653-F5B5-F258-840E-C5AF3C20C85D}"/>
              </a:ext>
            </a:extLst>
          </p:cNvPr>
          <p:cNvSpPr>
            <a:spLocks noGrp="1" noChangeArrowheads="1"/>
          </p:cNvSpPr>
          <p:nvPr>
            <p:ph type="title"/>
          </p:nvPr>
        </p:nvSpPr>
        <p:spPr/>
        <p:txBody>
          <a:bodyPr/>
          <a:lstStyle/>
          <a:p>
            <a:r>
              <a:rPr lang="zh-CN" altLang="en-US">
                <a:ea typeface="宋体" panose="02010600030101010101" pitchFamily="2" charset="-122"/>
              </a:rPr>
              <a:t>超文本传输协议</a:t>
            </a:r>
            <a:r>
              <a:rPr lang="en-US" altLang="zh-CN">
                <a:ea typeface="宋体" panose="02010600030101010101" pitchFamily="2" charset="-122"/>
              </a:rPr>
              <a:t>HTTP</a:t>
            </a:r>
            <a:r>
              <a:rPr lang="zh-CN" altLang="en-US">
                <a:ea typeface="宋体" panose="02010600030101010101" pitchFamily="2" charset="-122"/>
              </a:rPr>
              <a:t>与应用实例</a:t>
            </a:r>
          </a:p>
        </p:txBody>
      </p:sp>
      <p:sp>
        <p:nvSpPr>
          <p:cNvPr id="14339" name="Rectangle 3">
            <a:extLst>
              <a:ext uri="{FF2B5EF4-FFF2-40B4-BE49-F238E27FC236}">
                <a16:creationId xmlns:a16="http://schemas.microsoft.com/office/drawing/2014/main" id="{266F073D-1F91-A8D2-A32F-9AF056BE1045}"/>
              </a:ext>
            </a:extLst>
          </p:cNvPr>
          <p:cNvSpPr>
            <a:spLocks noGrp="1" noChangeArrowheads="1"/>
          </p:cNvSpPr>
          <p:nvPr>
            <p:ph type="body" idx="1"/>
          </p:nvPr>
        </p:nvSpPr>
        <p:spPr/>
        <p:txBody>
          <a:bodyPr/>
          <a:lstStyle/>
          <a:p>
            <a:pPr algn="just">
              <a:buFontTx/>
              <a:buNone/>
            </a:pPr>
            <a:r>
              <a:rPr lang="en-US" altLang="zh-CN">
                <a:solidFill>
                  <a:srgbClr val="CC0000"/>
                </a:solidFill>
                <a:latin typeface="黑体" panose="02010609060101010101" pitchFamily="49" charset="-122"/>
                <a:ea typeface="黑体" panose="02010609060101010101" pitchFamily="49" charset="-122"/>
              </a:rPr>
              <a:t>2</a:t>
            </a:r>
            <a:r>
              <a:rPr lang="zh-CN" altLang="en-US">
                <a:solidFill>
                  <a:srgbClr val="CC0000"/>
                </a:solidFill>
                <a:latin typeface="黑体" panose="02010609060101010101" pitchFamily="49" charset="-122"/>
                <a:ea typeface="黑体" panose="02010609060101010101" pitchFamily="49" charset="-122"/>
              </a:rPr>
              <a:t>．服务器</a:t>
            </a:r>
            <a:r>
              <a:rPr lang="en-US" altLang="zh-CN">
                <a:solidFill>
                  <a:srgbClr val="CC0000"/>
                </a:solidFill>
                <a:latin typeface="黑体" panose="02010609060101010101" pitchFamily="49" charset="-122"/>
                <a:ea typeface="黑体" panose="02010609060101010101" pitchFamily="49" charset="-122"/>
              </a:rPr>
              <a:t>HTTP</a:t>
            </a:r>
            <a:r>
              <a:rPr lang="zh-CN" altLang="en-US">
                <a:solidFill>
                  <a:srgbClr val="CC0000"/>
                </a:solidFill>
                <a:latin typeface="黑体" panose="02010609060101010101" pitchFamily="49" charset="-122"/>
                <a:ea typeface="黑体" panose="02010609060101010101" pitchFamily="49" charset="-122"/>
              </a:rPr>
              <a:t>应答</a:t>
            </a:r>
          </a:p>
          <a:p>
            <a:pPr>
              <a:buFontTx/>
              <a:buNone/>
            </a:pPr>
            <a:r>
              <a:rPr lang="zh-CN" altLang="en-US" sz="2600">
                <a:solidFill>
                  <a:schemeClr val="accent2"/>
                </a:solidFill>
                <a:ea typeface="宋体" panose="02010600030101010101" pitchFamily="2" charset="-122"/>
              </a:rPr>
              <a:t>	</a:t>
            </a:r>
            <a:r>
              <a:rPr lang="zh-CN" altLang="en-US" sz="2000">
                <a:solidFill>
                  <a:srgbClr val="4B7DE1"/>
                </a:solidFill>
                <a:latin typeface="黑体" panose="02010609060101010101" pitchFamily="49" charset="-122"/>
                <a:ea typeface="黑体" panose="02010609060101010101" pitchFamily="49" charset="-122"/>
              </a:rPr>
              <a:t>服务器在处理完客户的请求之后，要向客户发送响应消息。</a:t>
            </a:r>
            <a:r>
              <a:rPr lang="en-US" altLang="zh-CN" sz="2000">
                <a:solidFill>
                  <a:srgbClr val="4B7DE1"/>
                </a:solidFill>
                <a:latin typeface="黑体" panose="02010609060101010101" pitchFamily="49" charset="-122"/>
                <a:ea typeface="黑体" panose="02010609060101010101" pitchFamily="49" charset="-122"/>
              </a:rPr>
              <a:t>HTTP/1.1</a:t>
            </a:r>
            <a:r>
              <a:rPr lang="zh-CN" altLang="en-US" sz="2000">
                <a:solidFill>
                  <a:srgbClr val="4B7DE1"/>
                </a:solidFill>
                <a:latin typeface="黑体" panose="02010609060101010101" pitchFamily="49" charset="-122"/>
                <a:ea typeface="黑体" panose="02010609060101010101" pitchFamily="49" charset="-122"/>
              </a:rPr>
              <a:t>的响应消息格式如下：    </a:t>
            </a:r>
          </a:p>
          <a:p>
            <a:pPr>
              <a:buFontTx/>
              <a:buNone/>
            </a:pPr>
            <a:r>
              <a:rPr lang="zh-CN" altLang="en-US" sz="2600">
                <a:solidFill>
                  <a:schemeClr val="accent2"/>
                </a:solidFill>
                <a:ea typeface="宋体" panose="02010600030101010101" pitchFamily="2" charset="-122"/>
              </a:rPr>
              <a:t>	    </a:t>
            </a:r>
            <a:r>
              <a:rPr lang="zh-CN" altLang="en-US" sz="2600">
                <a:solidFill>
                  <a:schemeClr val="accent2"/>
                </a:solidFill>
                <a:ea typeface="宋体" panose="02010600030101010101" pitchFamily="2" charset="-122"/>
                <a:hlinkClick r:id="rId2" action="ppaction://hlinkfile"/>
              </a:rPr>
              <a:t>状态行</a:t>
            </a:r>
            <a:r>
              <a:rPr lang="zh-CN" altLang="en-US" sz="2600">
                <a:solidFill>
                  <a:schemeClr val="accent2"/>
                </a:solidFill>
                <a:ea typeface="宋体" panose="02010600030101010101" pitchFamily="2" charset="-122"/>
              </a:rPr>
              <a:t>  </a:t>
            </a:r>
          </a:p>
          <a:p>
            <a:pPr>
              <a:buFontTx/>
              <a:buNone/>
            </a:pPr>
            <a:r>
              <a:rPr lang="zh-CN" altLang="en-US" sz="2600">
                <a:solidFill>
                  <a:schemeClr val="accent2"/>
                </a:solidFill>
                <a:ea typeface="宋体" panose="02010600030101010101" pitchFamily="2" charset="-122"/>
              </a:rPr>
              <a:t>	    </a:t>
            </a:r>
            <a:r>
              <a:rPr lang="zh-CN" altLang="en-US" sz="2600">
                <a:solidFill>
                  <a:schemeClr val="accent2"/>
                </a:solidFill>
                <a:ea typeface="宋体" panose="02010600030101010101" pitchFamily="2" charset="-122"/>
                <a:hlinkClick r:id="rId3" action="ppaction://hlinkfile"/>
              </a:rPr>
              <a:t>响应头</a:t>
            </a:r>
            <a:endParaRPr lang="zh-CN" altLang="en-US" sz="2600">
              <a:solidFill>
                <a:schemeClr val="accent2"/>
              </a:solidFill>
              <a:ea typeface="宋体" panose="02010600030101010101" pitchFamily="2" charset="-122"/>
            </a:endParaRPr>
          </a:p>
          <a:p>
            <a:pPr>
              <a:buFontTx/>
              <a:buNone/>
            </a:pPr>
            <a:r>
              <a:rPr lang="zh-CN" altLang="en-US" sz="2600">
                <a:solidFill>
                  <a:schemeClr val="accent2"/>
                </a:solidFill>
                <a:ea typeface="宋体" panose="02010600030101010101" pitchFamily="2" charset="-122"/>
              </a:rPr>
              <a:t>	    </a:t>
            </a:r>
            <a:r>
              <a:rPr lang="zh-CN" altLang="en-US" sz="2600">
                <a:solidFill>
                  <a:srgbClr val="00B050"/>
                </a:solidFill>
                <a:ea typeface="宋体" panose="02010600030101010101" pitchFamily="2" charset="-122"/>
              </a:rPr>
              <a:t>响应数据 </a:t>
            </a:r>
          </a:p>
          <a:p>
            <a:endParaRPr lang="en-US" altLang="zh-CN" sz="2600">
              <a:solidFill>
                <a:schemeClr val="accent2"/>
              </a:solidFill>
              <a:ea typeface="宋体" panose="02010600030101010101" pitchFamily="2" charset="-122"/>
            </a:endParaRPr>
          </a:p>
        </p:txBody>
      </p:sp>
      <p:sp>
        <p:nvSpPr>
          <p:cNvPr id="56324" name="Text Box 4">
            <a:extLst>
              <a:ext uri="{FF2B5EF4-FFF2-40B4-BE49-F238E27FC236}">
                <a16:creationId xmlns:a16="http://schemas.microsoft.com/office/drawing/2014/main" id="{BC1232CD-23D7-5D4C-2788-ED7029CC5B3F}"/>
              </a:ext>
            </a:extLst>
          </p:cNvPr>
          <p:cNvSpPr txBox="1">
            <a:spLocks noChangeArrowheads="1"/>
          </p:cNvSpPr>
          <p:nvPr/>
        </p:nvSpPr>
        <p:spPr bwMode="auto">
          <a:xfrm>
            <a:off x="1928813" y="4076700"/>
            <a:ext cx="85344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a:t>
            </a:r>
            <a:r>
              <a:rPr lang="en-US" altLang="zh-CN" sz="2000" dirty="0">
                <a:solidFill>
                  <a:srgbClr val="173D89">
                    <a:lumMod val="60000"/>
                    <a:lumOff val="40000"/>
                  </a:srgbClr>
                </a:solidFill>
                <a:latin typeface="黑体" panose="02010609060101010101" pitchFamily="49" charset="-122"/>
                <a:ea typeface="黑体" panose="02010609060101010101" pitchFamily="49" charset="-122"/>
              </a:rPr>
              <a:t>1</a:t>
            </a: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）状态行以</a:t>
            </a:r>
            <a:r>
              <a:rPr lang="en-US" altLang="zh-CN" sz="2000" dirty="0">
                <a:solidFill>
                  <a:srgbClr val="173D89">
                    <a:lumMod val="60000"/>
                    <a:lumOff val="40000"/>
                  </a:srgbClr>
                </a:solidFill>
                <a:latin typeface="黑体" panose="02010609060101010101" pitchFamily="49" charset="-122"/>
                <a:ea typeface="黑体" panose="02010609060101010101" pitchFamily="49" charset="-122"/>
              </a:rPr>
              <a:t>HTTP</a:t>
            </a: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版本号开始，后面跟着</a:t>
            </a:r>
            <a:r>
              <a:rPr lang="en-US" altLang="zh-CN" sz="2000" dirty="0">
                <a:solidFill>
                  <a:srgbClr val="173D89">
                    <a:lumMod val="60000"/>
                    <a:lumOff val="40000"/>
                  </a:srgbClr>
                </a:solidFill>
                <a:latin typeface="黑体" panose="02010609060101010101" pitchFamily="49" charset="-122"/>
                <a:ea typeface="黑体" panose="02010609060101010101" pitchFamily="49" charset="-122"/>
              </a:rPr>
              <a:t>3</a:t>
            </a: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位数字，它表示响应代码，如：</a:t>
            </a:r>
            <a:r>
              <a:rPr lang="en-US" altLang="zh-CN" sz="2000" dirty="0">
                <a:solidFill>
                  <a:srgbClr val="173D89">
                    <a:lumMod val="60000"/>
                    <a:lumOff val="40000"/>
                  </a:srgbClr>
                </a:solidFill>
                <a:latin typeface="黑体" panose="02010609060101010101" pitchFamily="49" charset="-122"/>
                <a:ea typeface="黑体" panose="02010609060101010101" pitchFamily="49" charset="-122"/>
              </a:rPr>
              <a:t>HTTP/1.1 200 OK</a:t>
            </a: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 </a:t>
            </a:r>
          </a:p>
          <a:p>
            <a:pPr fontAlgn="base">
              <a:spcBef>
                <a:spcPct val="0"/>
              </a:spcBef>
              <a:spcAft>
                <a:spcPct val="0"/>
              </a:spcAft>
              <a:defRPr/>
            </a:pP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a:t>
            </a:r>
            <a:r>
              <a:rPr lang="en-US" altLang="zh-CN" sz="2000" dirty="0">
                <a:solidFill>
                  <a:srgbClr val="173D89">
                    <a:lumMod val="60000"/>
                    <a:lumOff val="40000"/>
                  </a:srgbClr>
                </a:solidFill>
                <a:latin typeface="黑体" panose="02010609060101010101" pitchFamily="49" charset="-122"/>
                <a:ea typeface="黑体" panose="02010609060101010101" pitchFamily="49" charset="-122"/>
              </a:rPr>
              <a:t>2</a:t>
            </a: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）“响应头”是服务器向客户方提供请求文档信息或服务器的状态信息。</a:t>
            </a:r>
          </a:p>
          <a:p>
            <a:pPr fontAlgn="base">
              <a:spcBef>
                <a:spcPct val="0"/>
              </a:spcBef>
              <a:spcAft>
                <a:spcPct val="0"/>
              </a:spcAft>
              <a:defRPr/>
            </a:pP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a:t>
            </a:r>
            <a:r>
              <a:rPr lang="en-US" altLang="zh-CN" sz="2000" dirty="0">
                <a:solidFill>
                  <a:srgbClr val="173D89">
                    <a:lumMod val="60000"/>
                    <a:lumOff val="40000"/>
                  </a:srgbClr>
                </a:solidFill>
                <a:latin typeface="黑体" panose="02010609060101010101" pitchFamily="49" charset="-122"/>
                <a:ea typeface="黑体" panose="02010609060101010101" pitchFamily="49" charset="-122"/>
              </a:rPr>
              <a:t>3</a:t>
            </a: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）“响应数据”表示的是如果客户方的请求包含数据，则数据放在响应头之后，并且数据与响应头之间用一行空行分隔。数据传输完成时，由服务器主动关闭连接。</a:t>
            </a:r>
          </a:p>
          <a:p>
            <a:pPr fontAlgn="base">
              <a:spcBef>
                <a:spcPct val="0"/>
              </a:spcBef>
              <a:spcAft>
                <a:spcPct val="0"/>
              </a:spcAft>
              <a:defRPr/>
            </a:pP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如果没有要传输的数据，则服务器直接关闭连接。</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0F8A513-7A2B-1E93-00DF-8384983C2229}"/>
              </a:ext>
            </a:extLst>
          </p:cNvPr>
          <p:cNvSpPr>
            <a:spLocks noGrp="1" noChangeArrowheads="1"/>
          </p:cNvSpPr>
          <p:nvPr>
            <p:ph type="title"/>
          </p:nvPr>
        </p:nvSpPr>
        <p:spPr/>
        <p:txBody>
          <a:bodyPr/>
          <a:lstStyle/>
          <a:p>
            <a:r>
              <a:rPr lang="zh-CN" altLang="en-US">
                <a:ea typeface="宋体" panose="02010600030101010101" pitchFamily="2" charset="-122"/>
              </a:rPr>
              <a:t>超文本传输协议</a:t>
            </a:r>
            <a:r>
              <a:rPr lang="en-US" altLang="zh-CN">
                <a:ea typeface="宋体" panose="02010600030101010101" pitchFamily="2" charset="-122"/>
              </a:rPr>
              <a:t>HTTP</a:t>
            </a:r>
            <a:r>
              <a:rPr lang="zh-CN" altLang="en-US">
                <a:ea typeface="宋体" panose="02010600030101010101" pitchFamily="2" charset="-122"/>
              </a:rPr>
              <a:t>与应用实例</a:t>
            </a:r>
          </a:p>
        </p:txBody>
      </p:sp>
      <p:sp>
        <p:nvSpPr>
          <p:cNvPr id="15363" name="Rectangle 3">
            <a:extLst>
              <a:ext uri="{FF2B5EF4-FFF2-40B4-BE49-F238E27FC236}">
                <a16:creationId xmlns:a16="http://schemas.microsoft.com/office/drawing/2014/main" id="{181F1EEC-48AE-6270-6A07-74F76FDC7D57}"/>
              </a:ext>
            </a:extLst>
          </p:cNvPr>
          <p:cNvSpPr>
            <a:spLocks noGrp="1" noChangeArrowheads="1"/>
          </p:cNvSpPr>
          <p:nvPr>
            <p:ph type="body" idx="1"/>
          </p:nvPr>
        </p:nvSpPr>
        <p:spPr/>
        <p:txBody>
          <a:bodyPr/>
          <a:lstStyle/>
          <a:p>
            <a:r>
              <a:rPr lang="zh-CN" altLang="en-US">
                <a:solidFill>
                  <a:srgbClr val="CC0000"/>
                </a:solidFill>
                <a:latin typeface="黑体" panose="02010609060101010101" pitchFamily="49" charset="-122"/>
                <a:ea typeface="黑体" panose="02010609060101010101" pitchFamily="49" charset="-122"/>
              </a:rPr>
              <a:t>实例</a:t>
            </a:r>
            <a:r>
              <a:rPr lang="en-US" altLang="zh-CN">
                <a:solidFill>
                  <a:srgbClr val="CC0000"/>
                </a:solidFill>
                <a:latin typeface="黑体" panose="02010609060101010101" pitchFamily="49" charset="-122"/>
                <a:ea typeface="黑体" panose="02010609060101010101" pitchFamily="49" charset="-122"/>
              </a:rPr>
              <a:t>-1</a:t>
            </a:r>
            <a:r>
              <a:rPr lang="zh-CN" altLang="en-US">
                <a:solidFill>
                  <a:srgbClr val="CC0000"/>
                </a:solidFill>
                <a:latin typeface="黑体" panose="02010609060101010101" pitchFamily="49" charset="-122"/>
                <a:ea typeface="黑体" panose="02010609060101010101" pitchFamily="49" charset="-122"/>
              </a:rPr>
              <a:t>：</a:t>
            </a:r>
          </a:p>
        </p:txBody>
      </p:sp>
      <p:sp>
        <p:nvSpPr>
          <p:cNvPr id="15364" name="Text Box 8">
            <a:extLst>
              <a:ext uri="{FF2B5EF4-FFF2-40B4-BE49-F238E27FC236}">
                <a16:creationId xmlns:a16="http://schemas.microsoft.com/office/drawing/2014/main" id="{6D856582-A3B4-B296-D215-BF27C5656811}"/>
              </a:ext>
            </a:extLst>
          </p:cNvPr>
          <p:cNvSpPr txBox="1">
            <a:spLocks noChangeArrowheads="1"/>
          </p:cNvSpPr>
          <p:nvPr/>
        </p:nvSpPr>
        <p:spPr bwMode="auto">
          <a:xfrm>
            <a:off x="5181600" y="977900"/>
            <a:ext cx="2216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latin typeface="宋体" panose="02010600030101010101" pitchFamily="2" charset="-122"/>
              </a:rPr>
              <a:t>表</a:t>
            </a:r>
            <a:r>
              <a:rPr kumimoji="1" lang="en-US" altLang="zh-CN" sz="1600">
                <a:latin typeface="宋体" panose="02010600030101010101" pitchFamily="2" charset="-122"/>
              </a:rPr>
              <a:t>4-21  HTTP</a:t>
            </a:r>
            <a:r>
              <a:rPr kumimoji="1" lang="zh-CN" altLang="en-US" sz="1600">
                <a:latin typeface="宋体" panose="02010600030101010101" pitchFamily="2" charset="-122"/>
              </a:rPr>
              <a:t>响应实例</a:t>
            </a:r>
          </a:p>
        </p:txBody>
      </p:sp>
      <p:graphicFrame>
        <p:nvGraphicFramePr>
          <p:cNvPr id="15365" name="Object 9">
            <a:extLst>
              <a:ext uri="{FF2B5EF4-FFF2-40B4-BE49-F238E27FC236}">
                <a16:creationId xmlns:a16="http://schemas.microsoft.com/office/drawing/2014/main" id="{39E1FA6C-1330-9E1B-563C-F22726D824F6}"/>
              </a:ext>
            </a:extLst>
          </p:cNvPr>
          <p:cNvGraphicFramePr>
            <a:graphicFrameLocks noChangeAspect="1"/>
          </p:cNvGraphicFramePr>
          <p:nvPr/>
        </p:nvGraphicFramePr>
        <p:xfrm>
          <a:off x="1676400" y="1651001"/>
          <a:ext cx="8991600" cy="5091113"/>
        </p:xfrm>
        <a:graphic>
          <a:graphicData uri="http://schemas.openxmlformats.org/presentationml/2006/ole">
            <mc:AlternateContent xmlns:mc="http://schemas.openxmlformats.org/markup-compatibility/2006">
              <mc:Choice xmlns:v="urn:schemas-microsoft-com:vml" Requires="v">
                <p:oleObj name="Document" r:id="rId3" imgW="5417820" imgH="3070860" progId="Word.Document.8">
                  <p:embed/>
                </p:oleObj>
              </mc:Choice>
              <mc:Fallback>
                <p:oleObj name="Document" r:id="rId3" imgW="5417820" imgH="3070860" progId="Word.Document.8">
                  <p:embed/>
                  <p:pic>
                    <p:nvPicPr>
                      <p:cNvPr id="15365" name="Object 9">
                        <a:extLst>
                          <a:ext uri="{FF2B5EF4-FFF2-40B4-BE49-F238E27FC236}">
                            <a16:creationId xmlns:a16="http://schemas.microsoft.com/office/drawing/2014/main" id="{39E1FA6C-1330-9E1B-563C-F22726D824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651001"/>
                        <a:ext cx="8991600" cy="509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A40D0-D6B6-4D0A-B933-1F5D6DC29131}"/>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1FDA4829-114E-9993-CA89-1D8C4CE25D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1659064" cy="6190735"/>
          </a:xfrm>
        </p:spPr>
      </p:pic>
    </p:spTree>
    <p:extLst>
      <p:ext uri="{BB962C8B-B14F-4D97-AF65-F5344CB8AC3E}">
        <p14:creationId xmlns:p14="http://schemas.microsoft.com/office/powerpoint/2010/main" val="179397641"/>
      </p:ext>
    </p:extLst>
  </p:cSld>
  <p:clrMapOvr>
    <a:masterClrMapping/>
  </p:clrMapOvr>
  <p:transition spd="slow">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21AF953F-2141-A485-3EF0-65D31F82EC26}"/>
              </a:ext>
            </a:extLst>
          </p:cNvPr>
          <p:cNvSpPr>
            <a:spLocks noGrp="1"/>
          </p:cNvSpPr>
          <p:nvPr>
            <p:ph type="sldNum" sz="quarter" idx="10"/>
          </p:nvPr>
        </p:nvSpPr>
        <p:spPr/>
        <p:txBody>
          <a:bodyPr/>
          <a:lstStyle/>
          <a:p>
            <a:fld id="{6C5F61D5-F6FF-4554-865E-1021C3B1CD30}" type="slidenum">
              <a:rPr lang="en-US" altLang="zh-CN"/>
              <a:pPr/>
              <a:t>13</a:t>
            </a:fld>
            <a:endParaRPr lang="en-US" altLang="zh-CN"/>
          </a:p>
        </p:txBody>
      </p:sp>
      <p:sp>
        <p:nvSpPr>
          <p:cNvPr id="3" name="页脚占位符 3">
            <a:extLst>
              <a:ext uri="{FF2B5EF4-FFF2-40B4-BE49-F238E27FC236}">
                <a16:creationId xmlns:a16="http://schemas.microsoft.com/office/drawing/2014/main" id="{FDB003F6-3A15-02DE-87B4-229CF80BF764}"/>
              </a:ext>
            </a:extLst>
          </p:cNvPr>
          <p:cNvSpPr>
            <a:spLocks noGrp="1"/>
          </p:cNvSpPr>
          <p:nvPr>
            <p:ph type="ftr" sz="quarter" idx="11"/>
          </p:nvPr>
        </p:nvSpPr>
        <p:spPr/>
        <p:txBody>
          <a:bodyPr/>
          <a:lstStyle/>
          <a:p>
            <a:r>
              <a:rPr lang="en-US" altLang="zh-CN"/>
              <a:t>第3讲 C#语言基础</a:t>
            </a:r>
          </a:p>
        </p:txBody>
      </p:sp>
      <p:sp>
        <p:nvSpPr>
          <p:cNvPr id="1980420" name="Text Box 4">
            <a:extLst>
              <a:ext uri="{FF2B5EF4-FFF2-40B4-BE49-F238E27FC236}">
                <a16:creationId xmlns:a16="http://schemas.microsoft.com/office/drawing/2014/main" id="{A45AE94E-AF52-4E21-22DA-A15B36F279ED}"/>
              </a:ext>
            </a:extLst>
          </p:cNvPr>
          <p:cNvSpPr txBox="1">
            <a:spLocks noChangeArrowheads="1"/>
          </p:cNvSpPr>
          <p:nvPr/>
        </p:nvSpPr>
        <p:spPr bwMode="auto">
          <a:xfrm>
            <a:off x="5016500" y="1408114"/>
            <a:ext cx="1245854" cy="461665"/>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C#</a:t>
            </a:r>
            <a:r>
              <a:rPr lang="zh-CN" altLang="en-US" sz="2400"/>
              <a:t>的类</a:t>
            </a:r>
          </a:p>
        </p:txBody>
      </p:sp>
      <p:sp>
        <p:nvSpPr>
          <p:cNvPr id="1980421" name="Text Box 5">
            <a:extLst>
              <a:ext uri="{FF2B5EF4-FFF2-40B4-BE49-F238E27FC236}">
                <a16:creationId xmlns:a16="http://schemas.microsoft.com/office/drawing/2014/main" id="{6B83A776-6D76-1CF5-3461-6EEC92BACD85}"/>
              </a:ext>
            </a:extLst>
          </p:cNvPr>
          <p:cNvSpPr txBox="1">
            <a:spLocks noChangeArrowheads="1"/>
          </p:cNvSpPr>
          <p:nvPr/>
        </p:nvSpPr>
        <p:spPr bwMode="auto">
          <a:xfrm>
            <a:off x="4060826" y="2776539"/>
            <a:ext cx="1412875" cy="46672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成员变量</a:t>
            </a:r>
          </a:p>
        </p:txBody>
      </p:sp>
      <p:sp>
        <p:nvSpPr>
          <p:cNvPr id="1980422" name="Text Box 6">
            <a:extLst>
              <a:ext uri="{FF2B5EF4-FFF2-40B4-BE49-F238E27FC236}">
                <a16:creationId xmlns:a16="http://schemas.microsoft.com/office/drawing/2014/main" id="{E8A6DBD3-3BBA-795E-4343-36464104DC71}"/>
              </a:ext>
            </a:extLst>
          </p:cNvPr>
          <p:cNvSpPr txBox="1">
            <a:spLocks noChangeArrowheads="1"/>
          </p:cNvSpPr>
          <p:nvPr/>
        </p:nvSpPr>
        <p:spPr bwMode="auto">
          <a:xfrm>
            <a:off x="5716589" y="2776539"/>
            <a:ext cx="1412875" cy="46672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成员函数</a:t>
            </a:r>
          </a:p>
        </p:txBody>
      </p:sp>
      <p:sp>
        <p:nvSpPr>
          <p:cNvPr id="1980423" name="Text Box 7">
            <a:extLst>
              <a:ext uri="{FF2B5EF4-FFF2-40B4-BE49-F238E27FC236}">
                <a16:creationId xmlns:a16="http://schemas.microsoft.com/office/drawing/2014/main" id="{3507F13B-46CB-BF81-36C8-708DCB192392}"/>
              </a:ext>
            </a:extLst>
          </p:cNvPr>
          <p:cNvSpPr txBox="1">
            <a:spLocks noChangeArrowheads="1"/>
          </p:cNvSpPr>
          <p:nvPr/>
        </p:nvSpPr>
        <p:spPr bwMode="auto">
          <a:xfrm>
            <a:off x="6423026" y="4403726"/>
            <a:ext cx="1412875" cy="46672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构造函数</a:t>
            </a:r>
          </a:p>
        </p:txBody>
      </p:sp>
      <p:sp>
        <p:nvSpPr>
          <p:cNvPr id="1980425" name="Text Box 9">
            <a:extLst>
              <a:ext uri="{FF2B5EF4-FFF2-40B4-BE49-F238E27FC236}">
                <a16:creationId xmlns:a16="http://schemas.microsoft.com/office/drawing/2014/main" id="{7C6718F3-BB44-0E00-A60A-1AC9617A462F}"/>
              </a:ext>
            </a:extLst>
          </p:cNvPr>
          <p:cNvSpPr txBox="1">
            <a:spLocks noChangeArrowheads="1"/>
          </p:cNvSpPr>
          <p:nvPr/>
        </p:nvSpPr>
        <p:spPr bwMode="auto">
          <a:xfrm>
            <a:off x="7980364" y="4403726"/>
            <a:ext cx="1717675" cy="46672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自定义函数</a:t>
            </a:r>
          </a:p>
        </p:txBody>
      </p:sp>
      <p:cxnSp>
        <p:nvCxnSpPr>
          <p:cNvPr id="1980426" name="AutoShape 10">
            <a:extLst>
              <a:ext uri="{FF2B5EF4-FFF2-40B4-BE49-F238E27FC236}">
                <a16:creationId xmlns:a16="http://schemas.microsoft.com/office/drawing/2014/main" id="{3770B5DE-FD7D-5970-33D3-7BBD9B99A478}"/>
              </a:ext>
            </a:extLst>
          </p:cNvPr>
          <p:cNvCxnSpPr>
            <a:cxnSpLocks noChangeShapeType="1"/>
            <a:stCxn id="1980420" idx="2"/>
            <a:endCxn id="1980421" idx="0"/>
          </p:cNvCxnSpPr>
          <p:nvPr/>
        </p:nvCxnSpPr>
        <p:spPr bwMode="auto">
          <a:xfrm flipH="1">
            <a:off x="4767263" y="1869778"/>
            <a:ext cx="872164" cy="9067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0427" name="AutoShape 11">
            <a:extLst>
              <a:ext uri="{FF2B5EF4-FFF2-40B4-BE49-F238E27FC236}">
                <a16:creationId xmlns:a16="http://schemas.microsoft.com/office/drawing/2014/main" id="{767B542A-B137-C7F9-2353-36C82D224509}"/>
              </a:ext>
            </a:extLst>
          </p:cNvPr>
          <p:cNvCxnSpPr>
            <a:cxnSpLocks noChangeShapeType="1"/>
            <a:stCxn id="1980420" idx="2"/>
            <a:endCxn id="1980422" idx="0"/>
          </p:cNvCxnSpPr>
          <p:nvPr/>
        </p:nvCxnSpPr>
        <p:spPr bwMode="auto">
          <a:xfrm>
            <a:off x="5639428" y="1869778"/>
            <a:ext cx="783599" cy="9067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0428" name="AutoShape 12">
            <a:extLst>
              <a:ext uri="{FF2B5EF4-FFF2-40B4-BE49-F238E27FC236}">
                <a16:creationId xmlns:a16="http://schemas.microsoft.com/office/drawing/2014/main" id="{A41434E3-E97B-029F-338B-6065380EAB43}"/>
              </a:ext>
            </a:extLst>
          </p:cNvPr>
          <p:cNvCxnSpPr>
            <a:cxnSpLocks noChangeShapeType="1"/>
            <a:stCxn id="1980422" idx="2"/>
            <a:endCxn id="1980423" idx="0"/>
          </p:cNvCxnSpPr>
          <p:nvPr/>
        </p:nvCxnSpPr>
        <p:spPr bwMode="auto">
          <a:xfrm>
            <a:off x="6423025" y="3243263"/>
            <a:ext cx="706438" cy="1160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0430" name="AutoShape 14">
            <a:extLst>
              <a:ext uri="{FF2B5EF4-FFF2-40B4-BE49-F238E27FC236}">
                <a16:creationId xmlns:a16="http://schemas.microsoft.com/office/drawing/2014/main" id="{6E2E2335-E9A7-E67C-A9DB-70460718F617}"/>
              </a:ext>
            </a:extLst>
          </p:cNvPr>
          <p:cNvCxnSpPr>
            <a:cxnSpLocks noChangeShapeType="1"/>
            <a:stCxn id="1980422" idx="2"/>
            <a:endCxn id="1980425" idx="0"/>
          </p:cNvCxnSpPr>
          <p:nvPr/>
        </p:nvCxnSpPr>
        <p:spPr bwMode="auto">
          <a:xfrm>
            <a:off x="6423026" y="3243263"/>
            <a:ext cx="2416175" cy="1160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80431" name="Text Box 15">
            <a:extLst>
              <a:ext uri="{FF2B5EF4-FFF2-40B4-BE49-F238E27FC236}">
                <a16:creationId xmlns:a16="http://schemas.microsoft.com/office/drawing/2014/main" id="{C3133ECF-C122-FC17-55BF-4D3DE938D910}"/>
              </a:ext>
            </a:extLst>
          </p:cNvPr>
          <p:cNvSpPr txBox="1">
            <a:spLocks noChangeArrowheads="1"/>
          </p:cNvSpPr>
          <p:nvPr/>
        </p:nvSpPr>
        <p:spPr bwMode="auto">
          <a:xfrm>
            <a:off x="2208214" y="4403726"/>
            <a:ext cx="1412875" cy="4667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简单变量</a:t>
            </a:r>
          </a:p>
        </p:txBody>
      </p:sp>
      <p:sp>
        <p:nvSpPr>
          <p:cNvPr id="1980432" name="Text Box 16">
            <a:extLst>
              <a:ext uri="{FF2B5EF4-FFF2-40B4-BE49-F238E27FC236}">
                <a16:creationId xmlns:a16="http://schemas.microsoft.com/office/drawing/2014/main" id="{A92A980C-25CD-9455-7A5F-A387188FC0AB}"/>
              </a:ext>
            </a:extLst>
          </p:cNvPr>
          <p:cNvSpPr txBox="1">
            <a:spLocks noChangeArrowheads="1"/>
          </p:cNvSpPr>
          <p:nvPr/>
        </p:nvSpPr>
        <p:spPr bwMode="auto">
          <a:xfrm>
            <a:off x="3763964" y="4403726"/>
            <a:ext cx="803275" cy="4667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属性</a:t>
            </a:r>
          </a:p>
        </p:txBody>
      </p:sp>
      <p:sp>
        <p:nvSpPr>
          <p:cNvPr id="1980433" name="Text Box 17">
            <a:extLst>
              <a:ext uri="{FF2B5EF4-FFF2-40B4-BE49-F238E27FC236}">
                <a16:creationId xmlns:a16="http://schemas.microsoft.com/office/drawing/2014/main" id="{F195B4AD-803B-516C-756C-42A522A1EC1D}"/>
              </a:ext>
            </a:extLst>
          </p:cNvPr>
          <p:cNvSpPr txBox="1">
            <a:spLocks noChangeArrowheads="1"/>
          </p:cNvSpPr>
          <p:nvPr/>
        </p:nvSpPr>
        <p:spPr bwMode="auto">
          <a:xfrm>
            <a:off x="4700589" y="4403726"/>
            <a:ext cx="1108075" cy="4667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索引器</a:t>
            </a:r>
          </a:p>
        </p:txBody>
      </p:sp>
      <p:cxnSp>
        <p:nvCxnSpPr>
          <p:cNvPr id="1980434" name="AutoShape 18">
            <a:extLst>
              <a:ext uri="{FF2B5EF4-FFF2-40B4-BE49-F238E27FC236}">
                <a16:creationId xmlns:a16="http://schemas.microsoft.com/office/drawing/2014/main" id="{8C108F87-693C-E31E-909D-4D2683977909}"/>
              </a:ext>
            </a:extLst>
          </p:cNvPr>
          <p:cNvCxnSpPr>
            <a:cxnSpLocks noChangeShapeType="1"/>
            <a:stCxn id="1980421" idx="2"/>
            <a:endCxn id="1980431" idx="0"/>
          </p:cNvCxnSpPr>
          <p:nvPr/>
        </p:nvCxnSpPr>
        <p:spPr bwMode="auto">
          <a:xfrm flipH="1">
            <a:off x="2914651" y="3243263"/>
            <a:ext cx="1852613" cy="1160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0435" name="AutoShape 19">
            <a:extLst>
              <a:ext uri="{FF2B5EF4-FFF2-40B4-BE49-F238E27FC236}">
                <a16:creationId xmlns:a16="http://schemas.microsoft.com/office/drawing/2014/main" id="{C1AE67A0-F4F7-8595-2FBE-000A0D0DACF6}"/>
              </a:ext>
            </a:extLst>
          </p:cNvPr>
          <p:cNvCxnSpPr>
            <a:cxnSpLocks noChangeShapeType="1"/>
            <a:stCxn id="1980421" idx="2"/>
            <a:endCxn id="1980432" idx="0"/>
          </p:cNvCxnSpPr>
          <p:nvPr/>
        </p:nvCxnSpPr>
        <p:spPr bwMode="auto">
          <a:xfrm flipH="1">
            <a:off x="4165601" y="3243263"/>
            <a:ext cx="601663" cy="1160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0436" name="AutoShape 20">
            <a:extLst>
              <a:ext uri="{FF2B5EF4-FFF2-40B4-BE49-F238E27FC236}">
                <a16:creationId xmlns:a16="http://schemas.microsoft.com/office/drawing/2014/main" id="{4156BFC2-B778-0277-1DC9-A9555001D8B1}"/>
              </a:ext>
            </a:extLst>
          </p:cNvPr>
          <p:cNvCxnSpPr>
            <a:cxnSpLocks noChangeShapeType="1"/>
            <a:stCxn id="1980421" idx="2"/>
            <a:endCxn id="1980433" idx="0"/>
          </p:cNvCxnSpPr>
          <p:nvPr/>
        </p:nvCxnSpPr>
        <p:spPr bwMode="auto">
          <a:xfrm>
            <a:off x="4767263" y="3243263"/>
            <a:ext cx="487362" cy="1160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80439" name="Group 23">
            <a:extLst>
              <a:ext uri="{FF2B5EF4-FFF2-40B4-BE49-F238E27FC236}">
                <a16:creationId xmlns:a16="http://schemas.microsoft.com/office/drawing/2014/main" id="{DF99B7D5-78EF-2158-F090-F87245FD4292}"/>
              </a:ext>
            </a:extLst>
          </p:cNvPr>
          <p:cNvGrpSpPr>
            <a:grpSpLocks/>
          </p:cNvGrpSpPr>
          <p:nvPr/>
        </p:nvGrpSpPr>
        <p:grpSpPr bwMode="auto">
          <a:xfrm>
            <a:off x="3503614" y="4006851"/>
            <a:ext cx="2592387" cy="1814513"/>
            <a:chOff x="1383" y="2750"/>
            <a:chExt cx="1633" cy="1143"/>
          </a:xfrm>
        </p:grpSpPr>
        <p:sp>
          <p:nvSpPr>
            <p:cNvPr id="1980437" name="Oval 21">
              <a:extLst>
                <a:ext uri="{FF2B5EF4-FFF2-40B4-BE49-F238E27FC236}">
                  <a16:creationId xmlns:a16="http://schemas.microsoft.com/office/drawing/2014/main" id="{523FC899-566E-03AC-2DD6-432F59434D61}"/>
                </a:ext>
              </a:extLst>
            </p:cNvPr>
            <p:cNvSpPr>
              <a:spLocks noChangeArrowheads="1"/>
            </p:cNvSpPr>
            <p:nvPr/>
          </p:nvSpPr>
          <p:spPr bwMode="auto">
            <a:xfrm>
              <a:off x="1383" y="2750"/>
              <a:ext cx="1633" cy="816"/>
            </a:xfrm>
            <a:prstGeom prst="ellipse">
              <a:avLst/>
            </a:prstGeom>
            <a:noFill/>
            <a:ln w="635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0438" name="Text Box 22">
              <a:extLst>
                <a:ext uri="{FF2B5EF4-FFF2-40B4-BE49-F238E27FC236}">
                  <a16:creationId xmlns:a16="http://schemas.microsoft.com/office/drawing/2014/main" id="{E69E418C-C1B6-816C-88C3-6E2A619942D3}"/>
                </a:ext>
              </a:extLst>
            </p:cNvPr>
            <p:cNvSpPr txBox="1">
              <a:spLocks noChangeArrowheads="1"/>
            </p:cNvSpPr>
            <p:nvPr/>
          </p:nvSpPr>
          <p:spPr bwMode="auto">
            <a:xfrm>
              <a:off x="1927" y="3566"/>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FF0000"/>
                  </a:solidFill>
                </a:rPr>
                <a:t>新增</a:t>
              </a:r>
            </a:p>
          </p:txBody>
        </p:sp>
      </p:grpSp>
      <p:grpSp>
        <p:nvGrpSpPr>
          <p:cNvPr id="1980442" name="Group 26">
            <a:extLst>
              <a:ext uri="{FF2B5EF4-FFF2-40B4-BE49-F238E27FC236}">
                <a16:creationId xmlns:a16="http://schemas.microsoft.com/office/drawing/2014/main" id="{D38D5C66-9432-9E73-D96A-8C82F5B8E2FD}"/>
              </a:ext>
            </a:extLst>
          </p:cNvPr>
          <p:cNvGrpSpPr>
            <a:grpSpLocks/>
          </p:cNvGrpSpPr>
          <p:nvPr/>
        </p:nvGrpSpPr>
        <p:grpSpPr bwMode="auto">
          <a:xfrm>
            <a:off x="7535864" y="4941888"/>
            <a:ext cx="2657475" cy="1079500"/>
            <a:chOff x="3923" y="3339"/>
            <a:chExt cx="1674" cy="680"/>
          </a:xfrm>
        </p:grpSpPr>
        <p:sp>
          <p:nvSpPr>
            <p:cNvPr id="1980440" name="AutoShape 24">
              <a:extLst>
                <a:ext uri="{FF2B5EF4-FFF2-40B4-BE49-F238E27FC236}">
                  <a16:creationId xmlns:a16="http://schemas.microsoft.com/office/drawing/2014/main" id="{31CAC1BA-C722-618D-2D5E-74F21FA8F2AE}"/>
                </a:ext>
              </a:extLst>
            </p:cNvPr>
            <p:cNvSpPr>
              <a:spLocks noChangeArrowheads="1"/>
            </p:cNvSpPr>
            <p:nvPr/>
          </p:nvSpPr>
          <p:spPr bwMode="auto">
            <a:xfrm>
              <a:off x="3923" y="3339"/>
              <a:ext cx="338" cy="680"/>
            </a:xfrm>
            <a:prstGeom prst="upArrow">
              <a:avLst>
                <a:gd name="adj1" fmla="val 37870"/>
                <a:gd name="adj2" fmla="val 78108"/>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0441" name="Text Box 25">
              <a:extLst>
                <a:ext uri="{FF2B5EF4-FFF2-40B4-BE49-F238E27FC236}">
                  <a16:creationId xmlns:a16="http://schemas.microsoft.com/office/drawing/2014/main" id="{EA0F1E54-6543-6102-0BCB-265C7DA48E9E}"/>
                </a:ext>
              </a:extLst>
            </p:cNvPr>
            <p:cNvSpPr txBox="1">
              <a:spLocks noChangeArrowheads="1"/>
            </p:cNvSpPr>
            <p:nvPr/>
          </p:nvSpPr>
          <p:spPr bwMode="auto">
            <a:xfrm>
              <a:off x="4137" y="3602"/>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FF0000"/>
                  </a:solidFill>
                </a:rPr>
                <a:t>没有析构函数</a:t>
              </a:r>
            </a:p>
          </p:txBody>
        </p:sp>
      </p:grpSp>
      <p:sp>
        <p:nvSpPr>
          <p:cNvPr id="5" name="标题 4">
            <a:extLst>
              <a:ext uri="{FF2B5EF4-FFF2-40B4-BE49-F238E27FC236}">
                <a16:creationId xmlns:a16="http://schemas.microsoft.com/office/drawing/2014/main" id="{3F40A0C8-23A9-B1D7-4FB9-D5F4E05C9C5D}"/>
              </a:ext>
            </a:extLst>
          </p:cNvPr>
          <p:cNvSpPr>
            <a:spLocks noGrp="1"/>
          </p:cNvSpPr>
          <p:nvPr>
            <p:ph type="title"/>
          </p:nvPr>
        </p:nvSpPr>
        <p:spPr/>
        <p:txBody>
          <a:bodyPr/>
          <a:lstStyle/>
          <a:p>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04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80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3">
            <a:extLst>
              <a:ext uri="{FF2B5EF4-FFF2-40B4-BE49-F238E27FC236}">
                <a16:creationId xmlns:a16="http://schemas.microsoft.com/office/drawing/2014/main" id="{B6F4175B-3937-F760-7C55-D0CED73211EF}"/>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第4讲 ASP.NET基本控件</a:t>
            </a:r>
          </a:p>
        </p:txBody>
      </p:sp>
      <p:sp>
        <p:nvSpPr>
          <p:cNvPr id="9219" name="Rectangle 2">
            <a:extLst>
              <a:ext uri="{FF2B5EF4-FFF2-40B4-BE49-F238E27FC236}">
                <a16:creationId xmlns:a16="http://schemas.microsoft.com/office/drawing/2014/main" id="{55EEE55E-2AB6-5368-810D-EB3284C43351}"/>
              </a:ext>
            </a:extLst>
          </p:cNvPr>
          <p:cNvSpPr>
            <a:spLocks noGrp="1" noChangeArrowheads="1"/>
          </p:cNvSpPr>
          <p:nvPr>
            <p:ph type="title"/>
          </p:nvPr>
        </p:nvSpPr>
        <p:spPr>
          <a:xfrm>
            <a:off x="433449" y="-538956"/>
            <a:ext cx="9160933" cy="1600200"/>
          </a:xfrm>
        </p:spPr>
        <p:txBody>
          <a:bodyPr/>
          <a:lstStyle/>
          <a:p>
            <a:pPr eaLnBrk="1" hangingPunct="1"/>
            <a:r>
              <a:rPr lang="en-US" altLang="zh-CN" dirty="0">
                <a:ea typeface="宋体" panose="02010600030101010101" pitchFamily="2" charset="-122"/>
              </a:rPr>
              <a:t>ASP.NET</a:t>
            </a:r>
            <a:r>
              <a:rPr lang="zh-CN" altLang="en-US" dirty="0">
                <a:ea typeface="宋体" panose="02010600030101010101" pitchFamily="2" charset="-122"/>
              </a:rPr>
              <a:t>对窗体和控件的抽象</a:t>
            </a:r>
          </a:p>
        </p:txBody>
      </p:sp>
      <p:grpSp>
        <p:nvGrpSpPr>
          <p:cNvPr id="9220" name="Group 6">
            <a:extLst>
              <a:ext uri="{FF2B5EF4-FFF2-40B4-BE49-F238E27FC236}">
                <a16:creationId xmlns:a16="http://schemas.microsoft.com/office/drawing/2014/main" id="{9DCC5C27-169D-A586-6702-E30BE606A6F1}"/>
              </a:ext>
            </a:extLst>
          </p:cNvPr>
          <p:cNvGrpSpPr>
            <a:grpSpLocks/>
          </p:cNvGrpSpPr>
          <p:nvPr/>
        </p:nvGrpSpPr>
        <p:grpSpPr bwMode="auto">
          <a:xfrm>
            <a:off x="1919288" y="1123950"/>
            <a:ext cx="5256212" cy="4103688"/>
            <a:chOff x="294" y="890"/>
            <a:chExt cx="3311" cy="2585"/>
          </a:xfrm>
        </p:grpSpPr>
        <p:sp>
          <p:nvSpPr>
            <p:cNvPr id="9241" name="Oval 4">
              <a:extLst>
                <a:ext uri="{FF2B5EF4-FFF2-40B4-BE49-F238E27FC236}">
                  <a16:creationId xmlns:a16="http://schemas.microsoft.com/office/drawing/2014/main" id="{7D446636-6CA0-3858-A6CD-1BC5089FCA8A}"/>
                </a:ext>
              </a:extLst>
            </p:cNvPr>
            <p:cNvSpPr>
              <a:spLocks noChangeArrowheads="1"/>
            </p:cNvSpPr>
            <p:nvPr/>
          </p:nvSpPr>
          <p:spPr bwMode="auto">
            <a:xfrm>
              <a:off x="294" y="1207"/>
              <a:ext cx="3311" cy="2268"/>
            </a:xfrm>
            <a:prstGeom prst="ellipse">
              <a:avLst/>
            </a:prstGeom>
            <a:gradFill rotWithShape="1">
              <a:gsLst>
                <a:gs pos="0">
                  <a:srgbClr val="CCFFFF"/>
                </a:gs>
                <a:gs pos="100000">
                  <a:srgbClr val="5E7676"/>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42" name="Text Box 5">
              <a:extLst>
                <a:ext uri="{FF2B5EF4-FFF2-40B4-BE49-F238E27FC236}">
                  <a16:creationId xmlns:a16="http://schemas.microsoft.com/office/drawing/2014/main" id="{C31E22A2-88E5-B0BA-F53A-FE4087C5CEE1}"/>
                </a:ext>
              </a:extLst>
            </p:cNvPr>
            <p:cNvSpPr txBox="1">
              <a:spLocks noChangeArrowheads="1"/>
            </p:cNvSpPr>
            <p:nvPr/>
          </p:nvSpPr>
          <p:spPr bwMode="auto">
            <a:xfrm>
              <a:off x="1247" y="890"/>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窗体（容器）</a:t>
              </a:r>
            </a:p>
          </p:txBody>
        </p:sp>
      </p:grpSp>
      <p:grpSp>
        <p:nvGrpSpPr>
          <p:cNvPr id="2178060" name="Group 12">
            <a:extLst>
              <a:ext uri="{FF2B5EF4-FFF2-40B4-BE49-F238E27FC236}">
                <a16:creationId xmlns:a16="http://schemas.microsoft.com/office/drawing/2014/main" id="{3AE9D9E6-942C-4B51-598D-0E22038CD45C}"/>
              </a:ext>
            </a:extLst>
          </p:cNvPr>
          <p:cNvGrpSpPr>
            <a:grpSpLocks/>
          </p:cNvGrpSpPr>
          <p:nvPr/>
        </p:nvGrpSpPr>
        <p:grpSpPr bwMode="auto">
          <a:xfrm>
            <a:off x="3144838" y="2060575"/>
            <a:ext cx="3167062" cy="2808288"/>
            <a:chOff x="1066" y="1480"/>
            <a:chExt cx="1995" cy="1769"/>
          </a:xfrm>
        </p:grpSpPr>
        <p:sp>
          <p:nvSpPr>
            <p:cNvPr id="9236" name="Oval 7">
              <a:extLst>
                <a:ext uri="{FF2B5EF4-FFF2-40B4-BE49-F238E27FC236}">
                  <a16:creationId xmlns:a16="http://schemas.microsoft.com/office/drawing/2014/main" id="{B1A64507-E94F-BD12-B798-1112BE8E86DE}"/>
                </a:ext>
              </a:extLst>
            </p:cNvPr>
            <p:cNvSpPr>
              <a:spLocks noChangeArrowheads="1"/>
            </p:cNvSpPr>
            <p:nvPr/>
          </p:nvSpPr>
          <p:spPr bwMode="auto">
            <a:xfrm>
              <a:off x="1882" y="2160"/>
              <a:ext cx="318" cy="318"/>
            </a:xfrm>
            <a:prstGeom prst="ellipse">
              <a:avLst/>
            </a:prstGeom>
            <a:gradFill rotWithShape="1">
              <a:gsLst>
                <a:gs pos="0">
                  <a:srgbClr val="FFFF00"/>
                </a:gs>
                <a:gs pos="100000">
                  <a:srgbClr val="767600"/>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37" name="Oval 8">
              <a:extLst>
                <a:ext uri="{FF2B5EF4-FFF2-40B4-BE49-F238E27FC236}">
                  <a16:creationId xmlns:a16="http://schemas.microsoft.com/office/drawing/2014/main" id="{839BF8C9-4F6E-8F44-EA37-36A0F4DAEC51}"/>
                </a:ext>
              </a:extLst>
            </p:cNvPr>
            <p:cNvSpPr>
              <a:spLocks noChangeArrowheads="1"/>
            </p:cNvSpPr>
            <p:nvPr/>
          </p:nvSpPr>
          <p:spPr bwMode="auto">
            <a:xfrm>
              <a:off x="1338" y="1480"/>
              <a:ext cx="499" cy="499"/>
            </a:xfrm>
            <a:prstGeom prst="ellipse">
              <a:avLst/>
            </a:prstGeom>
            <a:gradFill rotWithShape="1">
              <a:gsLst>
                <a:gs pos="0">
                  <a:srgbClr val="FF99CC"/>
                </a:gs>
                <a:gs pos="100000">
                  <a:srgbClr val="76475E"/>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38" name="Oval 9">
              <a:extLst>
                <a:ext uri="{FF2B5EF4-FFF2-40B4-BE49-F238E27FC236}">
                  <a16:creationId xmlns:a16="http://schemas.microsoft.com/office/drawing/2014/main" id="{780713F1-03C1-3814-7B20-8CA2B539D7B5}"/>
                </a:ext>
              </a:extLst>
            </p:cNvPr>
            <p:cNvSpPr>
              <a:spLocks noChangeArrowheads="1"/>
            </p:cNvSpPr>
            <p:nvPr/>
          </p:nvSpPr>
          <p:spPr bwMode="auto">
            <a:xfrm>
              <a:off x="2426" y="1842"/>
              <a:ext cx="635" cy="635"/>
            </a:xfrm>
            <a:prstGeom prst="ellipse">
              <a:avLst/>
            </a:prstGeom>
            <a:gradFill rotWithShape="1">
              <a:gsLst>
                <a:gs pos="0">
                  <a:srgbClr val="CCFFCC"/>
                </a:gs>
                <a:gs pos="100000">
                  <a:srgbClr val="5E765E"/>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39" name="Oval 10">
              <a:extLst>
                <a:ext uri="{FF2B5EF4-FFF2-40B4-BE49-F238E27FC236}">
                  <a16:creationId xmlns:a16="http://schemas.microsoft.com/office/drawing/2014/main" id="{9B27EC20-47BC-E91D-B942-C0D79E46CBAD}"/>
                </a:ext>
              </a:extLst>
            </p:cNvPr>
            <p:cNvSpPr>
              <a:spLocks noChangeArrowheads="1"/>
            </p:cNvSpPr>
            <p:nvPr/>
          </p:nvSpPr>
          <p:spPr bwMode="auto">
            <a:xfrm>
              <a:off x="1066" y="2478"/>
              <a:ext cx="771" cy="771"/>
            </a:xfrm>
            <a:prstGeom prst="ellipse">
              <a:avLst/>
            </a:prstGeom>
            <a:gradFill rotWithShape="1">
              <a:gsLst>
                <a:gs pos="0">
                  <a:srgbClr val="99CCFF"/>
                </a:gs>
                <a:gs pos="100000">
                  <a:srgbClr val="475E76"/>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40" name="Text Box 11">
              <a:extLst>
                <a:ext uri="{FF2B5EF4-FFF2-40B4-BE49-F238E27FC236}">
                  <a16:creationId xmlns:a16="http://schemas.microsoft.com/office/drawing/2014/main" id="{15A10579-7F9A-BD89-BBEB-1A96D7385270}"/>
                </a:ext>
              </a:extLst>
            </p:cNvPr>
            <p:cNvSpPr txBox="1">
              <a:spLocks noChangeArrowheads="1"/>
            </p:cNvSpPr>
            <p:nvPr/>
          </p:nvSpPr>
          <p:spPr bwMode="auto">
            <a:xfrm>
              <a:off x="1111" y="2069"/>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控件</a:t>
              </a:r>
            </a:p>
          </p:txBody>
        </p:sp>
      </p:grpSp>
      <p:grpSp>
        <p:nvGrpSpPr>
          <p:cNvPr id="2178067" name="Group 19">
            <a:extLst>
              <a:ext uri="{FF2B5EF4-FFF2-40B4-BE49-F238E27FC236}">
                <a16:creationId xmlns:a16="http://schemas.microsoft.com/office/drawing/2014/main" id="{FEEC9341-B868-E995-065B-2E9FF8800F95}"/>
              </a:ext>
            </a:extLst>
          </p:cNvPr>
          <p:cNvGrpSpPr>
            <a:grpSpLocks/>
          </p:cNvGrpSpPr>
          <p:nvPr/>
        </p:nvGrpSpPr>
        <p:grpSpPr bwMode="auto">
          <a:xfrm>
            <a:off x="4367214" y="1844675"/>
            <a:ext cx="4922837" cy="2413000"/>
            <a:chOff x="1792" y="1162"/>
            <a:chExt cx="3101" cy="1520"/>
          </a:xfrm>
        </p:grpSpPr>
        <p:sp>
          <p:nvSpPr>
            <p:cNvPr id="9230" name="Text Box 13">
              <a:extLst>
                <a:ext uri="{FF2B5EF4-FFF2-40B4-BE49-F238E27FC236}">
                  <a16:creationId xmlns:a16="http://schemas.microsoft.com/office/drawing/2014/main" id="{F0CE50CC-9189-009F-9A64-D833E1A41B54}"/>
                </a:ext>
              </a:extLst>
            </p:cNvPr>
            <p:cNvSpPr txBox="1">
              <a:spLocks noChangeArrowheads="1"/>
            </p:cNvSpPr>
            <p:nvPr/>
          </p:nvSpPr>
          <p:spPr bwMode="auto">
            <a:xfrm>
              <a:off x="4377" y="1162"/>
              <a:ext cx="516" cy="535"/>
            </a:xfrm>
            <a:prstGeom prst="rect">
              <a:avLst/>
            </a:prstGeom>
            <a:solidFill>
              <a:srgbClr val="FFFF00"/>
            </a:solidFill>
            <a:ln w="25400" algn="ctr">
              <a:solidFill>
                <a:srgbClr val="FF6600"/>
              </a:solidFill>
              <a:miter lim="800000"/>
              <a:headEnd/>
              <a:tailEnd/>
            </a:ln>
            <a:effectLst>
              <a:outerShdw dist="107763" dir="2700000" algn="ctr" rotWithShape="0">
                <a:schemeClr val="bg2">
                  <a:alpha val="50000"/>
                </a:schemeClr>
              </a:outerShdw>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a:t>类</a:t>
              </a:r>
            </a:p>
          </p:txBody>
        </p:sp>
        <p:cxnSp>
          <p:nvCxnSpPr>
            <p:cNvPr id="9231" name="AutoShape 14">
              <a:extLst>
                <a:ext uri="{FF2B5EF4-FFF2-40B4-BE49-F238E27FC236}">
                  <a16:creationId xmlns:a16="http://schemas.microsoft.com/office/drawing/2014/main" id="{60E3F919-5EC5-2DFC-34F1-7E1EC4C59D19}"/>
                </a:ext>
              </a:extLst>
            </p:cNvPr>
            <p:cNvCxnSpPr>
              <a:cxnSpLocks noChangeShapeType="1"/>
              <a:stCxn id="9241" idx="7"/>
              <a:endCxn id="9230" idx="1"/>
            </p:cNvCxnSpPr>
            <p:nvPr/>
          </p:nvCxnSpPr>
          <p:spPr bwMode="auto">
            <a:xfrm>
              <a:off x="3075" y="1357"/>
              <a:ext cx="1302" cy="65"/>
            </a:xfrm>
            <a:prstGeom prst="straightConnector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2" name="AutoShape 15">
              <a:extLst>
                <a:ext uri="{FF2B5EF4-FFF2-40B4-BE49-F238E27FC236}">
                  <a16:creationId xmlns:a16="http://schemas.microsoft.com/office/drawing/2014/main" id="{750C214E-0E88-C0AC-205A-B14A1BF7ECA7}"/>
                </a:ext>
              </a:extLst>
            </p:cNvPr>
            <p:cNvCxnSpPr>
              <a:cxnSpLocks noChangeShapeType="1"/>
              <a:stCxn id="9237" idx="6"/>
              <a:endCxn id="9230" idx="1"/>
            </p:cNvCxnSpPr>
            <p:nvPr/>
          </p:nvCxnSpPr>
          <p:spPr bwMode="auto">
            <a:xfrm flipV="1">
              <a:off x="1792" y="1422"/>
              <a:ext cx="2585" cy="126"/>
            </a:xfrm>
            <a:prstGeom prst="straightConnector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3" name="AutoShape 16">
              <a:extLst>
                <a:ext uri="{FF2B5EF4-FFF2-40B4-BE49-F238E27FC236}">
                  <a16:creationId xmlns:a16="http://schemas.microsoft.com/office/drawing/2014/main" id="{69798C3F-6006-8A97-C602-1D92FCEF4735}"/>
                </a:ext>
              </a:extLst>
            </p:cNvPr>
            <p:cNvCxnSpPr>
              <a:cxnSpLocks noChangeShapeType="1"/>
              <a:stCxn id="9236" idx="6"/>
              <a:endCxn id="9230" idx="1"/>
            </p:cNvCxnSpPr>
            <p:nvPr/>
          </p:nvCxnSpPr>
          <p:spPr bwMode="auto">
            <a:xfrm flipV="1">
              <a:off x="2155" y="1422"/>
              <a:ext cx="2222" cy="715"/>
            </a:xfrm>
            <a:prstGeom prst="straightConnector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4" name="AutoShape 17">
              <a:extLst>
                <a:ext uri="{FF2B5EF4-FFF2-40B4-BE49-F238E27FC236}">
                  <a16:creationId xmlns:a16="http://schemas.microsoft.com/office/drawing/2014/main" id="{92A7E034-E596-7FAB-8083-D11BEE369F3E}"/>
                </a:ext>
              </a:extLst>
            </p:cNvPr>
            <p:cNvCxnSpPr>
              <a:cxnSpLocks noChangeShapeType="1"/>
              <a:stCxn id="9238" idx="6"/>
              <a:endCxn id="9230" idx="1"/>
            </p:cNvCxnSpPr>
            <p:nvPr/>
          </p:nvCxnSpPr>
          <p:spPr bwMode="auto">
            <a:xfrm flipV="1">
              <a:off x="3016" y="1422"/>
              <a:ext cx="1361" cy="556"/>
            </a:xfrm>
            <a:prstGeom prst="straightConnector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5" name="AutoShape 18">
              <a:extLst>
                <a:ext uri="{FF2B5EF4-FFF2-40B4-BE49-F238E27FC236}">
                  <a16:creationId xmlns:a16="http://schemas.microsoft.com/office/drawing/2014/main" id="{2183B996-3217-CF52-7C4B-9D927C362DF8}"/>
                </a:ext>
              </a:extLst>
            </p:cNvPr>
            <p:cNvCxnSpPr>
              <a:cxnSpLocks noChangeShapeType="1"/>
              <a:stCxn id="9239" idx="6"/>
              <a:endCxn id="9230" idx="1"/>
            </p:cNvCxnSpPr>
            <p:nvPr/>
          </p:nvCxnSpPr>
          <p:spPr bwMode="auto">
            <a:xfrm flipV="1">
              <a:off x="1792" y="1422"/>
              <a:ext cx="2585" cy="1260"/>
            </a:xfrm>
            <a:prstGeom prst="straightConnector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78075" name="Group 27">
            <a:extLst>
              <a:ext uri="{FF2B5EF4-FFF2-40B4-BE49-F238E27FC236}">
                <a16:creationId xmlns:a16="http://schemas.microsoft.com/office/drawing/2014/main" id="{836A1C76-11D1-AB9A-6EC3-392B6E891E6D}"/>
              </a:ext>
            </a:extLst>
          </p:cNvPr>
          <p:cNvGrpSpPr>
            <a:grpSpLocks/>
          </p:cNvGrpSpPr>
          <p:nvPr/>
        </p:nvGrpSpPr>
        <p:grpSpPr bwMode="auto">
          <a:xfrm>
            <a:off x="5808664" y="2678114"/>
            <a:ext cx="4148137" cy="3362325"/>
            <a:chOff x="2699" y="1687"/>
            <a:chExt cx="2613" cy="2118"/>
          </a:xfrm>
        </p:grpSpPr>
        <p:sp>
          <p:nvSpPr>
            <p:cNvPr id="9224" name="Text Box 20">
              <a:extLst>
                <a:ext uri="{FF2B5EF4-FFF2-40B4-BE49-F238E27FC236}">
                  <a16:creationId xmlns:a16="http://schemas.microsoft.com/office/drawing/2014/main" id="{6E4F6BB5-88B7-0994-4879-788D669E943F}"/>
                </a:ext>
              </a:extLst>
            </p:cNvPr>
            <p:cNvSpPr txBox="1">
              <a:spLocks noChangeArrowheads="1"/>
            </p:cNvSpPr>
            <p:nvPr/>
          </p:nvSpPr>
          <p:spPr bwMode="auto">
            <a:xfrm>
              <a:off x="2699" y="3385"/>
              <a:ext cx="708" cy="420"/>
            </a:xfrm>
            <a:prstGeom prst="rect">
              <a:avLst/>
            </a:prstGeom>
            <a:solidFill>
              <a:srgbClr val="CCFFFF"/>
            </a:solidFill>
            <a:ln w="25400" algn="ctr">
              <a:solidFill>
                <a:srgbClr val="339966"/>
              </a:solidFill>
              <a:miter lim="800000"/>
              <a:headEnd/>
              <a:tailEnd/>
            </a:ln>
            <a:effectLst>
              <a:outerShdw dist="107763" dir="2700000" algn="ctr" rotWithShape="0">
                <a:schemeClr val="bg2">
                  <a:alpha val="50000"/>
                </a:schemeClr>
              </a:outerShdw>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t>属性</a:t>
              </a:r>
            </a:p>
          </p:txBody>
        </p:sp>
        <p:sp>
          <p:nvSpPr>
            <p:cNvPr id="9225" name="Text Box 21">
              <a:extLst>
                <a:ext uri="{FF2B5EF4-FFF2-40B4-BE49-F238E27FC236}">
                  <a16:creationId xmlns:a16="http://schemas.microsoft.com/office/drawing/2014/main" id="{B10409DD-7813-5F55-BF98-BD9621D7CDDD}"/>
                </a:ext>
              </a:extLst>
            </p:cNvPr>
            <p:cNvSpPr txBox="1">
              <a:spLocks noChangeArrowheads="1"/>
            </p:cNvSpPr>
            <p:nvPr/>
          </p:nvSpPr>
          <p:spPr bwMode="auto">
            <a:xfrm>
              <a:off x="3651" y="3385"/>
              <a:ext cx="708" cy="420"/>
            </a:xfrm>
            <a:prstGeom prst="rect">
              <a:avLst/>
            </a:prstGeom>
            <a:solidFill>
              <a:srgbClr val="CCFFFF"/>
            </a:solidFill>
            <a:ln w="25400" algn="ctr">
              <a:solidFill>
                <a:srgbClr val="339966"/>
              </a:solidFill>
              <a:miter lim="800000"/>
              <a:headEnd/>
              <a:tailEnd/>
            </a:ln>
            <a:effectLst>
              <a:outerShdw dist="107763" dir="2700000" algn="ctr" rotWithShape="0">
                <a:schemeClr val="bg2">
                  <a:alpha val="50000"/>
                </a:schemeClr>
              </a:outerShdw>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t>方法</a:t>
              </a:r>
            </a:p>
          </p:txBody>
        </p:sp>
        <p:sp>
          <p:nvSpPr>
            <p:cNvPr id="9226" name="Text Box 22">
              <a:extLst>
                <a:ext uri="{FF2B5EF4-FFF2-40B4-BE49-F238E27FC236}">
                  <a16:creationId xmlns:a16="http://schemas.microsoft.com/office/drawing/2014/main" id="{64A8781F-52E2-952F-EE34-F711E0D621B5}"/>
                </a:ext>
              </a:extLst>
            </p:cNvPr>
            <p:cNvSpPr txBox="1">
              <a:spLocks noChangeArrowheads="1"/>
            </p:cNvSpPr>
            <p:nvPr/>
          </p:nvSpPr>
          <p:spPr bwMode="auto">
            <a:xfrm>
              <a:off x="4604" y="3385"/>
              <a:ext cx="708" cy="420"/>
            </a:xfrm>
            <a:prstGeom prst="rect">
              <a:avLst/>
            </a:prstGeom>
            <a:solidFill>
              <a:srgbClr val="CCFFFF"/>
            </a:solidFill>
            <a:ln w="25400" algn="ctr">
              <a:solidFill>
                <a:srgbClr val="339966"/>
              </a:solidFill>
              <a:miter lim="800000"/>
              <a:headEnd/>
              <a:tailEnd/>
            </a:ln>
            <a:effectLst>
              <a:outerShdw dist="107763" dir="2700000" algn="ctr" rotWithShape="0">
                <a:schemeClr val="bg2">
                  <a:alpha val="50000"/>
                </a:schemeClr>
              </a:outerShdw>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t>事件</a:t>
              </a:r>
            </a:p>
          </p:txBody>
        </p:sp>
        <p:cxnSp>
          <p:nvCxnSpPr>
            <p:cNvPr id="9227" name="AutoShape 23">
              <a:extLst>
                <a:ext uri="{FF2B5EF4-FFF2-40B4-BE49-F238E27FC236}">
                  <a16:creationId xmlns:a16="http://schemas.microsoft.com/office/drawing/2014/main" id="{93707458-AD08-B0F3-99B6-99A0D7B99A81}"/>
                </a:ext>
              </a:extLst>
            </p:cNvPr>
            <p:cNvCxnSpPr>
              <a:cxnSpLocks noChangeShapeType="1"/>
              <a:stCxn id="9230" idx="2"/>
              <a:endCxn id="9224" idx="0"/>
            </p:cNvCxnSpPr>
            <p:nvPr/>
          </p:nvCxnSpPr>
          <p:spPr bwMode="auto">
            <a:xfrm flipH="1">
              <a:off x="3048" y="1687"/>
              <a:ext cx="1582" cy="1698"/>
            </a:xfrm>
            <a:prstGeom prst="straightConnector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8" name="AutoShape 25">
              <a:extLst>
                <a:ext uri="{FF2B5EF4-FFF2-40B4-BE49-F238E27FC236}">
                  <a16:creationId xmlns:a16="http://schemas.microsoft.com/office/drawing/2014/main" id="{89B39CFA-0BF5-47E4-247F-1643EDB1F911}"/>
                </a:ext>
              </a:extLst>
            </p:cNvPr>
            <p:cNvCxnSpPr>
              <a:cxnSpLocks noChangeShapeType="1"/>
              <a:stCxn id="9230" idx="2"/>
              <a:endCxn id="9225" idx="0"/>
            </p:cNvCxnSpPr>
            <p:nvPr/>
          </p:nvCxnSpPr>
          <p:spPr bwMode="auto">
            <a:xfrm flipH="1">
              <a:off x="4000" y="1687"/>
              <a:ext cx="630" cy="1698"/>
            </a:xfrm>
            <a:prstGeom prst="straightConnector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9" name="AutoShape 26">
              <a:extLst>
                <a:ext uri="{FF2B5EF4-FFF2-40B4-BE49-F238E27FC236}">
                  <a16:creationId xmlns:a16="http://schemas.microsoft.com/office/drawing/2014/main" id="{2CF92640-3AC8-23B9-9AD3-56DE500B2B93}"/>
                </a:ext>
              </a:extLst>
            </p:cNvPr>
            <p:cNvCxnSpPr>
              <a:cxnSpLocks noChangeShapeType="1"/>
              <a:stCxn id="9230" idx="2"/>
              <a:endCxn id="9226" idx="0"/>
            </p:cNvCxnSpPr>
            <p:nvPr/>
          </p:nvCxnSpPr>
          <p:spPr bwMode="auto">
            <a:xfrm>
              <a:off x="4630" y="1687"/>
              <a:ext cx="323" cy="1698"/>
            </a:xfrm>
            <a:prstGeom prst="straightConnector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780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780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78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a:extLst>
              <a:ext uri="{FF2B5EF4-FFF2-40B4-BE49-F238E27FC236}">
                <a16:creationId xmlns:a16="http://schemas.microsoft.com/office/drawing/2014/main" id="{62F5F00A-F2B4-D432-C941-B6B89DD700D8}"/>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第4讲 ASP.NET基本控件</a:t>
            </a:r>
          </a:p>
        </p:txBody>
      </p:sp>
      <p:sp>
        <p:nvSpPr>
          <p:cNvPr id="13315" name="Rectangle 2">
            <a:extLst>
              <a:ext uri="{FF2B5EF4-FFF2-40B4-BE49-F238E27FC236}">
                <a16:creationId xmlns:a16="http://schemas.microsoft.com/office/drawing/2014/main" id="{57B53523-2EB7-1E4D-930E-E6FD0300C927}"/>
              </a:ext>
            </a:extLst>
          </p:cNvPr>
          <p:cNvSpPr>
            <a:spLocks noGrp="1" noChangeArrowheads="1"/>
          </p:cNvSpPr>
          <p:nvPr>
            <p:ph type="title"/>
          </p:nvPr>
        </p:nvSpPr>
        <p:spPr/>
        <p:txBody>
          <a:bodyPr/>
          <a:lstStyle/>
          <a:p>
            <a:pPr eaLnBrk="1" hangingPunct="1"/>
            <a:r>
              <a:rPr lang="en-US" altLang="zh-CN">
                <a:ea typeface="宋体" panose="02010600030101010101" pitchFamily="2" charset="-122"/>
              </a:rPr>
              <a:t>WEB</a:t>
            </a:r>
            <a:r>
              <a:rPr lang="zh-CN" altLang="en-US">
                <a:ea typeface="宋体" panose="02010600030101010101" pitchFamily="2" charset="-122"/>
              </a:rPr>
              <a:t>窗体</a:t>
            </a:r>
          </a:p>
        </p:txBody>
      </p:sp>
      <p:sp>
        <p:nvSpPr>
          <p:cNvPr id="13316" name="Rectangle 3">
            <a:extLst>
              <a:ext uri="{FF2B5EF4-FFF2-40B4-BE49-F238E27FC236}">
                <a16:creationId xmlns:a16="http://schemas.microsoft.com/office/drawing/2014/main" id="{1AD79F47-73A5-5A8E-656D-FC634394446C}"/>
              </a:ext>
            </a:extLst>
          </p:cNvPr>
          <p:cNvSpPr>
            <a:spLocks noGrp="1" noChangeArrowheads="1"/>
          </p:cNvSpPr>
          <p:nvPr>
            <p:ph type="body" idx="1"/>
          </p:nvPr>
        </p:nvSpPr>
        <p:spPr/>
        <p:txBody>
          <a:bodyPr/>
          <a:lstStyle/>
          <a:p>
            <a:pPr eaLnBrk="1" hangingPunct="1">
              <a:lnSpc>
                <a:spcPct val="90000"/>
              </a:lnSpc>
            </a:pPr>
            <a:r>
              <a:rPr lang="en-US" altLang="zh-CN">
                <a:ea typeface="宋体" panose="02010600030101010101" pitchFamily="2" charset="-122"/>
              </a:rPr>
              <a:t>      Web Form</a:t>
            </a:r>
            <a:r>
              <a:rPr lang="zh-CN" altLang="en-US">
                <a:ea typeface="宋体" panose="02010600030101010101" pitchFamily="2" charset="-122"/>
              </a:rPr>
              <a:t>是一个容器对象，它有自己的属性、方法和事件，也能容纳其他对象。 </a:t>
            </a:r>
          </a:p>
          <a:p>
            <a:pPr eaLnBrk="1" hangingPunct="1">
              <a:lnSpc>
                <a:spcPct val="90000"/>
              </a:lnSpc>
            </a:pPr>
            <a:r>
              <a:rPr lang="en-US" altLang="zh-CN">
                <a:ea typeface="宋体" panose="02010600030101010101" pitchFamily="2" charset="-122"/>
              </a:rPr>
              <a:t>1</a:t>
            </a:r>
            <a:r>
              <a:rPr lang="zh-CN" altLang="en-US">
                <a:ea typeface="宋体" panose="02010600030101010101" pitchFamily="2" charset="-122"/>
              </a:rPr>
              <a:t>．常用的</a:t>
            </a:r>
            <a:r>
              <a:rPr lang="en-US" altLang="zh-CN">
                <a:ea typeface="宋体" panose="02010600030101010101" pitchFamily="2" charset="-122"/>
              </a:rPr>
              <a:t>ASP.NET</a:t>
            </a:r>
            <a:r>
              <a:rPr lang="zh-CN" altLang="en-US">
                <a:ea typeface="宋体" panose="02010600030101010101" pitchFamily="2" charset="-122"/>
              </a:rPr>
              <a:t>页面事件和属性包括： </a:t>
            </a:r>
          </a:p>
          <a:p>
            <a:pPr eaLnBrk="1" hangingPunct="1">
              <a:lnSpc>
                <a:spcPct val="90000"/>
              </a:lnSpc>
            </a:pPr>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a:t>
            </a:r>
            <a:r>
              <a:rPr lang="en-US" altLang="zh-CN">
                <a:ea typeface="宋体" panose="02010600030101010101" pitchFamily="2" charset="-122"/>
              </a:rPr>
              <a:t>Page.Load</a:t>
            </a:r>
            <a:r>
              <a:rPr lang="zh-CN" altLang="en-US">
                <a:ea typeface="宋体" panose="02010600030101010101" pitchFamily="2" charset="-122"/>
              </a:rPr>
              <a:t>事件，</a:t>
            </a:r>
            <a:r>
              <a:rPr lang="zh-CN" altLang="en-US">
                <a:ea typeface="宋体" panose="02010600030101010101" pitchFamily="2" charset="-122"/>
                <a:cs typeface="Times New Roman" panose="02020603050405020304" pitchFamily="18" charset="0"/>
              </a:rPr>
              <a:t>在页面被加载的时候，自动调用该事件。</a:t>
            </a:r>
            <a:r>
              <a:rPr lang="zh-CN" altLang="en-US">
                <a:ea typeface="宋体" panose="02010600030101010101" pitchFamily="2" charset="-122"/>
              </a:rPr>
              <a:t> </a:t>
            </a:r>
          </a:p>
          <a:p>
            <a:pPr eaLnBrk="1" hangingPunct="1">
              <a:lnSpc>
                <a:spcPct val="90000"/>
              </a:lnSpc>
            </a:pP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a:t>
            </a:r>
            <a:r>
              <a:rPr lang="en-US" altLang="zh-CN">
                <a:ea typeface="宋体" panose="02010600030101010101" pitchFamily="2" charset="-122"/>
              </a:rPr>
              <a:t>Page.UnLoad</a:t>
            </a:r>
            <a:r>
              <a:rPr lang="zh-CN" altLang="en-US">
                <a:ea typeface="宋体" panose="02010600030101010101" pitchFamily="2" charset="-122"/>
              </a:rPr>
              <a:t>事件，当页面从内存中被卸载的时候，自动调用该事件。 </a:t>
            </a:r>
          </a:p>
          <a:p>
            <a:pPr eaLnBrk="1" hangingPunct="1">
              <a:lnSpc>
                <a:spcPct val="90000"/>
              </a:lnSpc>
            </a:pPr>
            <a:r>
              <a:rPr lang="zh-CN" altLang="en-US">
                <a:ea typeface="宋体" panose="02010600030101010101" pitchFamily="2" charset="-122"/>
              </a:rPr>
              <a:t>（</a:t>
            </a:r>
            <a:r>
              <a:rPr lang="en-US" altLang="zh-CN">
                <a:ea typeface="宋体" panose="02010600030101010101" pitchFamily="2" charset="-122"/>
              </a:rPr>
              <a:t>3</a:t>
            </a:r>
            <a:r>
              <a:rPr lang="zh-CN" altLang="en-US">
                <a:ea typeface="宋体" panose="02010600030101010101" pitchFamily="2" charset="-122"/>
              </a:rPr>
              <a:t>）控件事件，由用户在客户端浏览器上触发的各种事件。 </a:t>
            </a:r>
          </a:p>
          <a:p>
            <a:pPr eaLnBrk="1" hangingPunct="1">
              <a:lnSpc>
                <a:spcPct val="90000"/>
              </a:lnSpc>
            </a:pPr>
            <a:r>
              <a:rPr lang="zh-CN" altLang="en-US">
                <a:ea typeface="宋体" panose="02010600030101010101" pitchFamily="2" charset="-122"/>
              </a:rPr>
              <a:t>（</a:t>
            </a:r>
            <a:r>
              <a:rPr lang="en-US" altLang="zh-CN">
                <a:ea typeface="宋体" panose="02010600030101010101" pitchFamily="2" charset="-122"/>
              </a:rPr>
              <a:t>4</a:t>
            </a:r>
            <a:r>
              <a:rPr lang="zh-CN" altLang="en-US">
                <a:ea typeface="宋体" panose="02010600030101010101" pitchFamily="2" charset="-122"/>
              </a:rPr>
              <a:t>）</a:t>
            </a:r>
            <a:r>
              <a:rPr lang="en-US" altLang="zh-CN">
                <a:ea typeface="宋体" panose="02010600030101010101" pitchFamily="2" charset="-122"/>
              </a:rPr>
              <a:t>Page.IsPostBack</a:t>
            </a:r>
            <a:r>
              <a:rPr lang="zh-CN" altLang="en-US">
                <a:ea typeface="宋体" panose="02010600030101010101" pitchFamily="2" charset="-122"/>
              </a:rPr>
              <a:t>属性，判断用户是否第一次访问该页面。 </a:t>
            </a:r>
          </a:p>
        </p:txBody>
      </p:sp>
    </p:spTree>
  </p:cSld>
  <p:clrMapOvr>
    <a:masterClrMapping/>
  </p:clrMapOvr>
  <p:transition spd="slow">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a:extLst>
              <a:ext uri="{FF2B5EF4-FFF2-40B4-BE49-F238E27FC236}">
                <a16:creationId xmlns:a16="http://schemas.microsoft.com/office/drawing/2014/main" id="{B857D089-8DF4-A92C-18FB-341A47F08494}"/>
              </a:ext>
            </a:extLst>
          </p:cNvPr>
          <p:cNvSpPr>
            <a:spLocks noGrp="1"/>
          </p:cNvSpPr>
          <p:nvPr>
            <p:ph type="sldNum" sz="quarter" idx="10"/>
          </p:nvPr>
        </p:nvSpPr>
        <p:spPr/>
        <p:txBody>
          <a:bodyPr/>
          <a:lstStyle/>
          <a:p>
            <a:fld id="{393427BE-73A3-4EC5-B3FF-AB9B692C7373}" type="slidenum">
              <a:rPr lang="en-US" altLang="zh-CN"/>
              <a:pPr/>
              <a:t>16</a:t>
            </a:fld>
            <a:endParaRPr lang="en-US" altLang="zh-CN"/>
          </a:p>
        </p:txBody>
      </p:sp>
      <p:sp>
        <p:nvSpPr>
          <p:cNvPr id="3" name="页脚占位符 4">
            <a:extLst>
              <a:ext uri="{FF2B5EF4-FFF2-40B4-BE49-F238E27FC236}">
                <a16:creationId xmlns:a16="http://schemas.microsoft.com/office/drawing/2014/main" id="{F2EA43BD-5A55-B5CF-7D88-97D42BAF6C27}"/>
              </a:ext>
            </a:extLst>
          </p:cNvPr>
          <p:cNvSpPr>
            <a:spLocks noGrp="1"/>
          </p:cNvSpPr>
          <p:nvPr>
            <p:ph type="ftr" sz="quarter" idx="11"/>
          </p:nvPr>
        </p:nvSpPr>
        <p:spPr/>
        <p:txBody>
          <a:bodyPr/>
          <a:lstStyle/>
          <a:p>
            <a:r>
              <a:rPr lang="en-US" altLang="zh-CN"/>
              <a:t>第6讲 构建ASP.NET网站</a:t>
            </a:r>
          </a:p>
        </p:txBody>
      </p:sp>
      <p:sp>
        <p:nvSpPr>
          <p:cNvPr id="2028546" name="Rectangle 2">
            <a:extLst>
              <a:ext uri="{FF2B5EF4-FFF2-40B4-BE49-F238E27FC236}">
                <a16:creationId xmlns:a16="http://schemas.microsoft.com/office/drawing/2014/main" id="{EEF5C79C-5AF6-88CD-4122-49DCFF1D2929}"/>
              </a:ext>
            </a:extLst>
          </p:cNvPr>
          <p:cNvSpPr>
            <a:spLocks noGrp="1" noChangeArrowheads="1"/>
          </p:cNvSpPr>
          <p:nvPr>
            <p:ph type="title"/>
          </p:nvPr>
        </p:nvSpPr>
        <p:spPr/>
        <p:txBody>
          <a:bodyPr/>
          <a:lstStyle/>
          <a:p>
            <a:r>
              <a:rPr lang="en-US" altLang="zh-CN">
                <a:ea typeface="宋体" panose="02010600030101010101" pitchFamily="2" charset="-122"/>
              </a:rPr>
              <a:t>Global.asax</a:t>
            </a:r>
          </a:p>
        </p:txBody>
      </p:sp>
      <p:sp>
        <p:nvSpPr>
          <p:cNvPr id="2028547" name="Rectangle 3">
            <a:extLst>
              <a:ext uri="{FF2B5EF4-FFF2-40B4-BE49-F238E27FC236}">
                <a16:creationId xmlns:a16="http://schemas.microsoft.com/office/drawing/2014/main" id="{1BC08F46-FDB0-FBC1-73A3-A726A94681ED}"/>
              </a:ext>
            </a:extLst>
          </p:cNvPr>
          <p:cNvSpPr>
            <a:spLocks noGrp="1" noChangeArrowheads="1"/>
          </p:cNvSpPr>
          <p:nvPr>
            <p:ph type="body" idx="1"/>
          </p:nvPr>
        </p:nvSpPr>
        <p:spPr/>
        <p:txBody>
          <a:bodyPr/>
          <a:lstStyle/>
          <a:p>
            <a:r>
              <a:rPr lang="zh-CN" altLang="en-US">
                <a:ea typeface="宋体" panose="02010600030101010101" pitchFamily="2" charset="-122"/>
              </a:rPr>
              <a:t>是</a:t>
            </a:r>
            <a:r>
              <a:rPr lang="en-US" altLang="zh-CN">
                <a:ea typeface="宋体" panose="02010600030101010101" pitchFamily="2" charset="-122"/>
              </a:rPr>
              <a:t>ASP.NET</a:t>
            </a:r>
            <a:r>
              <a:rPr lang="zh-CN" altLang="en-US">
                <a:ea typeface="宋体" panose="02010600030101010101" pitchFamily="2" charset="-122"/>
              </a:rPr>
              <a:t>网站拥有的全局性文件</a:t>
            </a:r>
          </a:p>
          <a:p>
            <a:r>
              <a:rPr lang="zh-CN" altLang="en-US">
                <a:ea typeface="宋体" panose="02010600030101010101" pitchFamily="2" charset="-122"/>
              </a:rPr>
              <a:t>保存在应用程序的根文件夹中</a:t>
            </a:r>
          </a:p>
          <a:p>
            <a:r>
              <a:rPr lang="zh-CN" altLang="en-US">
                <a:ea typeface="宋体" panose="02010600030101010101" pitchFamily="2" charset="-122"/>
              </a:rPr>
              <a:t>可以包含：</a:t>
            </a:r>
          </a:p>
          <a:p>
            <a:pPr lvl="1"/>
            <a:r>
              <a:rPr lang="zh-CN" altLang="en-US">
                <a:ea typeface="宋体" panose="02010600030101010101" pitchFamily="2" charset="-122"/>
              </a:rPr>
              <a:t>全局指令</a:t>
            </a:r>
          </a:p>
          <a:p>
            <a:pPr lvl="1"/>
            <a:r>
              <a:rPr lang="zh-CN" altLang="en-US">
                <a:ea typeface="宋体" panose="02010600030101010101" pitchFamily="2" charset="-122"/>
              </a:rPr>
              <a:t>全局事件处理程序</a:t>
            </a:r>
          </a:p>
          <a:p>
            <a:pPr lvl="1"/>
            <a:r>
              <a:rPr lang="zh-CN" altLang="en-US">
                <a:ea typeface="宋体" panose="02010600030101010101" pitchFamily="2" charset="-122"/>
              </a:rPr>
              <a:t>全局对象标记</a:t>
            </a:r>
          </a:p>
        </p:txBody>
      </p:sp>
    </p:spTree>
  </p:cSld>
  <p:clrMapOvr>
    <a:masterClrMapping/>
  </p:clrMapOvr>
  <p:transition spd="slow">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a:extLst>
              <a:ext uri="{FF2B5EF4-FFF2-40B4-BE49-F238E27FC236}">
                <a16:creationId xmlns:a16="http://schemas.microsoft.com/office/drawing/2014/main" id="{BEA480B8-6561-CA72-2F12-11679D6E2EA0}"/>
              </a:ext>
            </a:extLst>
          </p:cNvPr>
          <p:cNvSpPr>
            <a:spLocks noGrp="1"/>
          </p:cNvSpPr>
          <p:nvPr>
            <p:ph type="sldNum" sz="quarter" idx="10"/>
          </p:nvPr>
        </p:nvSpPr>
        <p:spPr/>
        <p:txBody>
          <a:bodyPr/>
          <a:lstStyle/>
          <a:p>
            <a:fld id="{F01F3532-F7F4-4124-9215-D53B5C0DA4AB}" type="slidenum">
              <a:rPr lang="en-US" altLang="zh-CN"/>
              <a:pPr/>
              <a:t>17</a:t>
            </a:fld>
            <a:endParaRPr lang="en-US" altLang="zh-CN"/>
          </a:p>
        </p:txBody>
      </p:sp>
      <p:sp>
        <p:nvSpPr>
          <p:cNvPr id="3" name="页脚占位符 4">
            <a:extLst>
              <a:ext uri="{FF2B5EF4-FFF2-40B4-BE49-F238E27FC236}">
                <a16:creationId xmlns:a16="http://schemas.microsoft.com/office/drawing/2014/main" id="{FA4C1F3A-F562-D7C6-0645-5417A60C3062}"/>
              </a:ext>
            </a:extLst>
          </p:cNvPr>
          <p:cNvSpPr>
            <a:spLocks noGrp="1"/>
          </p:cNvSpPr>
          <p:nvPr>
            <p:ph type="ftr" sz="quarter" idx="11"/>
          </p:nvPr>
        </p:nvSpPr>
        <p:spPr/>
        <p:txBody>
          <a:bodyPr/>
          <a:lstStyle/>
          <a:p>
            <a:r>
              <a:rPr lang="en-US" altLang="zh-CN"/>
              <a:t>第6讲 构建ASP.NET网站</a:t>
            </a:r>
          </a:p>
        </p:txBody>
      </p:sp>
      <p:sp>
        <p:nvSpPr>
          <p:cNvPr id="1941506" name="Rectangle 2">
            <a:extLst>
              <a:ext uri="{FF2B5EF4-FFF2-40B4-BE49-F238E27FC236}">
                <a16:creationId xmlns:a16="http://schemas.microsoft.com/office/drawing/2014/main" id="{C865A193-9130-EFD1-AA57-806808E9F5AE}"/>
              </a:ext>
            </a:extLst>
          </p:cNvPr>
          <p:cNvSpPr>
            <a:spLocks noGrp="1" noChangeArrowheads="1"/>
          </p:cNvSpPr>
          <p:nvPr>
            <p:ph type="title"/>
          </p:nvPr>
        </p:nvSpPr>
        <p:spPr/>
        <p:txBody>
          <a:bodyPr/>
          <a:lstStyle/>
          <a:p>
            <a:r>
              <a:rPr lang="en-US" altLang="zh-CN">
                <a:ea typeface="宋体" panose="02010600030101010101" pitchFamily="2" charset="-122"/>
              </a:rPr>
              <a:t>Web.config</a:t>
            </a:r>
          </a:p>
        </p:txBody>
      </p:sp>
      <p:sp>
        <p:nvSpPr>
          <p:cNvPr id="1941507" name="Rectangle 3">
            <a:extLst>
              <a:ext uri="{FF2B5EF4-FFF2-40B4-BE49-F238E27FC236}">
                <a16:creationId xmlns:a16="http://schemas.microsoft.com/office/drawing/2014/main" id="{8E513A25-14C0-8890-5D37-7650C6E8D3C1}"/>
              </a:ext>
            </a:extLst>
          </p:cNvPr>
          <p:cNvSpPr>
            <a:spLocks noGrp="1" noChangeArrowheads="1"/>
          </p:cNvSpPr>
          <p:nvPr>
            <p:ph type="body" idx="1"/>
          </p:nvPr>
        </p:nvSpPr>
        <p:spPr/>
        <p:txBody>
          <a:bodyPr/>
          <a:lstStyle/>
          <a:p>
            <a:r>
              <a:rPr lang="zh-CN" altLang="en-US">
                <a:ea typeface="宋体" panose="02010600030101010101" pitchFamily="2" charset="-122"/>
              </a:rPr>
              <a:t>保存配置数据的</a:t>
            </a:r>
            <a:r>
              <a:rPr lang="en-US" altLang="zh-CN">
                <a:ea typeface="宋体" panose="02010600030101010101" pitchFamily="2" charset="-122"/>
              </a:rPr>
              <a:t>XML</a:t>
            </a:r>
            <a:r>
              <a:rPr lang="zh-CN" altLang="en-US">
                <a:ea typeface="宋体" panose="02010600030101010101" pitchFamily="2" charset="-122"/>
              </a:rPr>
              <a:t>文件</a:t>
            </a:r>
          </a:p>
          <a:p>
            <a:r>
              <a:rPr lang="zh-CN" altLang="en-US">
                <a:ea typeface="宋体" panose="02010600030101010101" pitchFamily="2" charset="-122"/>
              </a:rPr>
              <a:t>一般放在根目录中</a:t>
            </a:r>
          </a:p>
          <a:p>
            <a:r>
              <a:rPr lang="zh-CN" altLang="en-US">
                <a:ea typeface="宋体" panose="02010600030101010101" pitchFamily="2" charset="-122"/>
              </a:rPr>
              <a:t>但是也可以出现在任何目录，每个</a:t>
            </a:r>
            <a:r>
              <a:rPr lang="en-US" altLang="zh-CN">
                <a:ea typeface="宋体" panose="02010600030101010101" pitchFamily="2" charset="-122"/>
              </a:rPr>
              <a:t>Web.config</a:t>
            </a:r>
            <a:r>
              <a:rPr lang="zh-CN" altLang="en-US">
                <a:ea typeface="宋体" panose="02010600030101010101" pitchFamily="2" charset="-122"/>
              </a:rPr>
              <a:t>文件负责它所在的目录及所有子目录的配置。</a:t>
            </a:r>
          </a:p>
          <a:p>
            <a:r>
              <a:rPr lang="zh-CN" altLang="en-US">
                <a:ea typeface="宋体" panose="02010600030101010101" pitchFamily="2" charset="-122"/>
              </a:rPr>
              <a:t>子目录中的设置可以覆盖父目录中的设置。 </a:t>
            </a:r>
          </a:p>
        </p:txBody>
      </p:sp>
    </p:spTree>
  </p:cSld>
  <p:clrMapOvr>
    <a:masterClrMapping/>
  </p:clrMapOvr>
  <p:transition spd="slow">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a:extLst>
              <a:ext uri="{FF2B5EF4-FFF2-40B4-BE49-F238E27FC236}">
                <a16:creationId xmlns:a16="http://schemas.microsoft.com/office/drawing/2014/main" id="{01D5994B-662F-6A83-CD8F-B0B9F54ED196}"/>
              </a:ext>
            </a:extLst>
          </p:cNvPr>
          <p:cNvSpPr>
            <a:spLocks noGrp="1"/>
          </p:cNvSpPr>
          <p:nvPr>
            <p:ph type="sldNum" sz="quarter" idx="10"/>
          </p:nvPr>
        </p:nvSpPr>
        <p:spPr/>
        <p:txBody>
          <a:bodyPr/>
          <a:lstStyle/>
          <a:p>
            <a:pPr fontAlgn="base">
              <a:spcBef>
                <a:spcPct val="0"/>
              </a:spcBef>
              <a:spcAft>
                <a:spcPct val="0"/>
              </a:spcAft>
            </a:pPr>
            <a:fld id="{4F714F4E-4726-4F17-A52F-E08734A062E4}" type="slidenum">
              <a:rPr lang="en-US" altLang="zh-CN">
                <a:solidFill>
                  <a:srgbClr val="000000"/>
                </a:solidFill>
                <a:latin typeface="Tahoma"/>
                <a:ea typeface="宋体" panose="02010600030101010101" pitchFamily="2" charset="-122"/>
              </a:rPr>
              <a:pPr fontAlgn="base">
                <a:spcBef>
                  <a:spcPct val="0"/>
                </a:spcBef>
                <a:spcAft>
                  <a:spcPct val="0"/>
                </a:spcAft>
              </a:pPr>
              <a:t>18</a:t>
            </a:fld>
            <a:endParaRPr lang="en-US" altLang="zh-CN">
              <a:solidFill>
                <a:srgbClr val="000000"/>
              </a:solidFill>
              <a:latin typeface="Tahoma"/>
              <a:ea typeface="宋体" panose="02010600030101010101" pitchFamily="2" charset="-122"/>
            </a:endParaRPr>
          </a:p>
        </p:txBody>
      </p:sp>
      <p:sp>
        <p:nvSpPr>
          <p:cNvPr id="3" name="页脚占位符 4">
            <a:extLst>
              <a:ext uri="{FF2B5EF4-FFF2-40B4-BE49-F238E27FC236}">
                <a16:creationId xmlns:a16="http://schemas.microsoft.com/office/drawing/2014/main" id="{E811F1A6-1B13-EDE4-2146-DB4FE206E038}"/>
              </a:ext>
            </a:extLst>
          </p:cNvPr>
          <p:cNvSpPr>
            <a:spLocks noGrp="1"/>
          </p:cNvSpPr>
          <p:nvPr>
            <p:ph type="ftr" sz="quarter" idx="11"/>
          </p:nvPr>
        </p:nvSpPr>
        <p:spPr/>
        <p:txBody>
          <a:bodyPr/>
          <a:lstStyle/>
          <a:p>
            <a:pPr fontAlgn="base">
              <a:spcBef>
                <a:spcPct val="0"/>
              </a:spcBef>
              <a:spcAft>
                <a:spcPct val="0"/>
              </a:spcAft>
            </a:pPr>
            <a:r>
              <a:rPr lang="en-US" altLang="zh-CN">
                <a:solidFill>
                  <a:srgbClr val="000000"/>
                </a:solidFill>
                <a:latin typeface="Arial" panose="020B0604020202020204" pitchFamily="34" charset="0"/>
                <a:ea typeface="宋体" panose="02010600030101010101" pitchFamily="2" charset="-122"/>
              </a:rPr>
              <a:t>第6讲 构建ASP.NET网站</a:t>
            </a:r>
          </a:p>
        </p:txBody>
      </p:sp>
      <p:sp>
        <p:nvSpPr>
          <p:cNvPr id="2112604" name="Rectangle 92">
            <a:extLst>
              <a:ext uri="{FF2B5EF4-FFF2-40B4-BE49-F238E27FC236}">
                <a16:creationId xmlns:a16="http://schemas.microsoft.com/office/drawing/2014/main" id="{9E84833F-B8F6-9822-6EF7-3EBC0F242E81}"/>
              </a:ext>
            </a:extLst>
          </p:cNvPr>
          <p:cNvSpPr>
            <a:spLocks noGrp="1" noChangeArrowheads="1"/>
          </p:cNvSpPr>
          <p:nvPr>
            <p:ph type="title"/>
          </p:nvPr>
        </p:nvSpPr>
        <p:spPr/>
        <p:txBody>
          <a:bodyPr/>
          <a:lstStyle/>
          <a:p>
            <a:r>
              <a:rPr lang="zh-CN" altLang="en-US" dirty="0">
                <a:ea typeface="宋体" panose="02010600030101010101" pitchFamily="2" charset="-122"/>
              </a:rPr>
              <a:t>保存信息的方法之对比</a:t>
            </a:r>
          </a:p>
        </p:txBody>
      </p:sp>
      <p:graphicFrame>
        <p:nvGraphicFramePr>
          <p:cNvPr id="2112718" name="Group 206">
            <a:extLst>
              <a:ext uri="{FF2B5EF4-FFF2-40B4-BE49-F238E27FC236}">
                <a16:creationId xmlns:a16="http://schemas.microsoft.com/office/drawing/2014/main" id="{8027B833-06F6-D859-74C1-3CC75850DDBB}"/>
              </a:ext>
            </a:extLst>
          </p:cNvPr>
          <p:cNvGraphicFramePr>
            <a:graphicFrameLocks noGrp="1"/>
          </p:cNvGraphicFramePr>
          <p:nvPr>
            <p:ph type="tbl" idx="1"/>
          </p:nvPr>
        </p:nvGraphicFramePr>
        <p:xfrm>
          <a:off x="1981200" y="1196975"/>
          <a:ext cx="8229600" cy="5127628"/>
        </p:xfrm>
        <a:graphic>
          <a:graphicData uri="http://schemas.openxmlformats.org/drawingml/2006/table">
            <a:tbl>
              <a:tblPr/>
              <a:tblGrid>
                <a:gridCol w="1235075">
                  <a:extLst>
                    <a:ext uri="{9D8B030D-6E8A-4147-A177-3AD203B41FA5}">
                      <a16:colId xmlns:a16="http://schemas.microsoft.com/office/drawing/2014/main" val="2591909529"/>
                    </a:ext>
                  </a:extLst>
                </a:gridCol>
                <a:gridCol w="1709738">
                  <a:extLst>
                    <a:ext uri="{9D8B030D-6E8A-4147-A177-3AD203B41FA5}">
                      <a16:colId xmlns:a16="http://schemas.microsoft.com/office/drawing/2014/main" val="1884041200"/>
                    </a:ext>
                  </a:extLst>
                </a:gridCol>
                <a:gridCol w="2100262">
                  <a:extLst>
                    <a:ext uri="{9D8B030D-6E8A-4147-A177-3AD203B41FA5}">
                      <a16:colId xmlns:a16="http://schemas.microsoft.com/office/drawing/2014/main" val="342929791"/>
                    </a:ext>
                  </a:extLst>
                </a:gridCol>
                <a:gridCol w="2076450">
                  <a:extLst>
                    <a:ext uri="{9D8B030D-6E8A-4147-A177-3AD203B41FA5}">
                      <a16:colId xmlns:a16="http://schemas.microsoft.com/office/drawing/2014/main" val="3149995908"/>
                    </a:ext>
                  </a:extLst>
                </a:gridCol>
                <a:gridCol w="1108075">
                  <a:extLst>
                    <a:ext uri="{9D8B030D-6E8A-4147-A177-3AD203B41FA5}">
                      <a16:colId xmlns:a16="http://schemas.microsoft.com/office/drawing/2014/main" val="3777598195"/>
                    </a:ext>
                  </a:extLst>
                </a:gridCol>
              </a:tblGrid>
              <a:tr h="571500">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方法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966FF">
                        <a:alpha val="50000"/>
                      </a:srgb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信息量大小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966FF">
                        <a:alpha val="50000"/>
                      </a:srgb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作用域和保存时间</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966FF">
                        <a:alpha val="50000"/>
                      </a:srgb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应用范围</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966FF">
                        <a:alpha val="50000"/>
                      </a:srgb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保存位置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966FF">
                        <a:alpha val="50000"/>
                      </a:srgbClr>
                    </a:solidFill>
                  </a:tcPr>
                </a:tc>
                <a:extLst>
                  <a:ext uri="{0D108BD9-81ED-4DB2-BD59-A6C34878D82A}">
                    <a16:rowId xmlns:a16="http://schemas.microsoft.com/office/drawing/2014/main" val="1390081593"/>
                  </a:ext>
                </a:extLst>
              </a:tr>
              <a:tr h="620713">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Application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任意大小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整个应用程序的生命期</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整个应用程序</a:t>
                      </a: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所有用户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服务器端</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854247429"/>
                  </a:ext>
                </a:extLst>
              </a:tr>
              <a:tr h="620713">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Cache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任意大小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可以根据需要设定</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整个应用程序</a:t>
                      </a: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所有用户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服务器端</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4234703681"/>
                  </a:ext>
                </a:extLst>
              </a:tr>
              <a:tr h="881063">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Session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小量</a:t>
                      </a: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简单的数据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用户活动时间</a:t>
                      </a: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一段延迟时间</a:t>
                      </a: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一般为</a:t>
                      </a: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20</a:t>
                      </a: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分钟</a:t>
                      </a: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单个用户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服务器端</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532563158"/>
                  </a:ext>
                </a:extLst>
              </a:tr>
              <a:tr h="571500">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Cookie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小量</a:t>
                      </a: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简单的数据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可以根据需要设定</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单个用户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客户端</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3719490230"/>
                  </a:ext>
                </a:extLst>
              </a:tr>
              <a:tr h="620713">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Viewstate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小量</a:t>
                      </a: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简单的数据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一个</a:t>
                      </a: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Web</a:t>
                      </a: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页面的生命期</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单个用户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客户端</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2468302884"/>
                  </a:ext>
                </a:extLst>
              </a:tr>
              <a:tr h="620713">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隐藏域</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小量</a:t>
                      </a: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简单的数据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一个</a:t>
                      </a: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Web</a:t>
                      </a: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页面的生命期</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单个用户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客户端</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4227177390"/>
                  </a:ext>
                </a:extLst>
              </a:tr>
              <a:tr h="620713">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查询字符串</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小量</a:t>
                      </a: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简单的数据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直到下次页面跳转请求</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单个用户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客户端</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30998061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2">
            <a:extLst>
              <a:ext uri="{FF2B5EF4-FFF2-40B4-BE49-F238E27FC236}">
                <a16:creationId xmlns:a16="http://schemas.microsoft.com/office/drawing/2014/main" id="{3741DA7D-09B4-5BBE-36F4-3BC987DE9049}"/>
              </a:ext>
            </a:extLst>
          </p:cNvPr>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C962F56E-7087-4360-A18F-9116D6DCA828}" type="slidenum">
              <a:rPr lang="en-US" altLang="zh-CN">
                <a:latin typeface="Tahoma" panose="020B0604030504040204" pitchFamily="34" charset="0"/>
                <a:ea typeface="宋体" panose="02010600030101010101" pitchFamily="2" charset="-122"/>
              </a:rPr>
              <a:pPr eaLnBrk="1" hangingPunct="1"/>
              <a:t>19</a:t>
            </a:fld>
            <a:endParaRPr lang="en-US" altLang="zh-CN">
              <a:latin typeface="Tahoma" panose="020B0604030504040204" pitchFamily="34" charset="0"/>
              <a:ea typeface="宋体" panose="02010600030101010101" pitchFamily="2" charset="-122"/>
            </a:endParaRPr>
          </a:p>
        </p:txBody>
      </p:sp>
      <p:sp>
        <p:nvSpPr>
          <p:cNvPr id="21507" name="页脚占位符 3">
            <a:extLst>
              <a:ext uri="{FF2B5EF4-FFF2-40B4-BE49-F238E27FC236}">
                <a16:creationId xmlns:a16="http://schemas.microsoft.com/office/drawing/2014/main" id="{760BD9CF-9C69-6C01-EFF0-13DB454DC27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r>
              <a:rPr lang="en-US" altLang="zh-CN">
                <a:ea typeface="宋体" panose="02010600030101010101" pitchFamily="2" charset="-122"/>
              </a:rPr>
              <a:t>第07讲 应用ADO.NET编程</a:t>
            </a:r>
          </a:p>
        </p:txBody>
      </p:sp>
      <p:sp>
        <p:nvSpPr>
          <p:cNvPr id="21508" name="Rectangle 2">
            <a:extLst>
              <a:ext uri="{FF2B5EF4-FFF2-40B4-BE49-F238E27FC236}">
                <a16:creationId xmlns:a16="http://schemas.microsoft.com/office/drawing/2014/main" id="{5D6AECFA-509A-CEBF-848E-259462162440}"/>
              </a:ext>
            </a:extLst>
          </p:cNvPr>
          <p:cNvSpPr>
            <a:spLocks noGrp="1" noChangeArrowheads="1"/>
          </p:cNvSpPr>
          <p:nvPr>
            <p:ph type="title"/>
          </p:nvPr>
        </p:nvSpPr>
        <p:spPr/>
        <p:txBody>
          <a:bodyPr/>
          <a:lstStyle/>
          <a:p>
            <a:pPr eaLnBrk="1" hangingPunct="1"/>
            <a:r>
              <a:rPr lang="zh-CN" altLang="en-US">
                <a:ea typeface="宋体" panose="02010600030101010101" pitchFamily="2" charset="-122"/>
              </a:rPr>
              <a:t>连接式访问</a:t>
            </a:r>
          </a:p>
        </p:txBody>
      </p:sp>
      <p:sp>
        <p:nvSpPr>
          <p:cNvPr id="2087940" name="Rectangle 4">
            <a:extLst>
              <a:ext uri="{FF2B5EF4-FFF2-40B4-BE49-F238E27FC236}">
                <a16:creationId xmlns:a16="http://schemas.microsoft.com/office/drawing/2014/main" id="{BEE8A74F-35C0-0097-0ABC-1A43D56907FB}"/>
              </a:ext>
            </a:extLst>
          </p:cNvPr>
          <p:cNvSpPr>
            <a:spLocks noChangeArrowheads="1"/>
          </p:cNvSpPr>
          <p:nvPr/>
        </p:nvSpPr>
        <p:spPr bwMode="auto">
          <a:xfrm>
            <a:off x="4295775" y="1268413"/>
            <a:ext cx="6121400" cy="521335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p>
            <a:pPr>
              <a:defRPr/>
            </a:pPr>
            <a:r>
              <a:rPr lang="en-US" altLang="zh-CN" sz="2400">
                <a:latin typeface="Arial" charset="0"/>
                <a:ea typeface="宋体" pitchFamily="2" charset="-122"/>
              </a:rPr>
              <a:t>SqlConnection conn;</a:t>
            </a:r>
          </a:p>
          <a:p>
            <a:pPr>
              <a:defRPr/>
            </a:pPr>
            <a:r>
              <a:rPr lang="en-US" altLang="zh-CN" sz="2400">
                <a:latin typeface="Arial" charset="0"/>
                <a:ea typeface="宋体" pitchFamily="2" charset="-122"/>
              </a:rPr>
              <a:t>SqlCommand cmd;</a:t>
            </a:r>
          </a:p>
          <a:p>
            <a:pPr>
              <a:defRPr/>
            </a:pPr>
            <a:r>
              <a:rPr lang="en-US" altLang="zh-CN" sz="2400">
                <a:latin typeface="Arial" charset="0"/>
                <a:ea typeface="宋体" pitchFamily="2" charset="-122"/>
              </a:rPr>
              <a:t>SqlDataReader rd;</a:t>
            </a:r>
          </a:p>
          <a:p>
            <a:pPr>
              <a:defRPr/>
            </a:pPr>
            <a:endParaRPr lang="en-US" altLang="zh-CN" sz="2400">
              <a:latin typeface="Arial" charset="0"/>
              <a:ea typeface="宋体" pitchFamily="2" charset="-122"/>
            </a:endParaRPr>
          </a:p>
          <a:p>
            <a:pPr>
              <a:defRPr/>
            </a:pPr>
            <a:r>
              <a:rPr lang="en-US" altLang="zh-CN" sz="2400">
                <a:latin typeface="Arial" charset="0"/>
                <a:ea typeface="宋体" pitchFamily="2" charset="-122"/>
              </a:rPr>
              <a:t>conn = new SqlConnection("</a:t>
            </a:r>
            <a:r>
              <a:rPr lang="zh-CN" altLang="en-US" sz="2400">
                <a:latin typeface="Arial" charset="0"/>
                <a:ea typeface="宋体" pitchFamily="2" charset="-122"/>
              </a:rPr>
              <a:t>连接字符串</a:t>
            </a:r>
            <a:r>
              <a:rPr lang="en-US" altLang="zh-CN" sz="2400">
                <a:latin typeface="Arial" charset="0"/>
                <a:ea typeface="宋体" pitchFamily="2" charset="-122"/>
              </a:rPr>
              <a:t>");</a:t>
            </a:r>
          </a:p>
          <a:p>
            <a:pPr>
              <a:defRPr/>
            </a:pPr>
            <a:r>
              <a:rPr lang="en-US" altLang="zh-CN" sz="2400">
                <a:latin typeface="Arial" charset="0"/>
                <a:ea typeface="宋体" pitchFamily="2" charset="-122"/>
              </a:rPr>
              <a:t>conn.Open();</a:t>
            </a:r>
          </a:p>
          <a:p>
            <a:pPr>
              <a:defRPr/>
            </a:pPr>
            <a:r>
              <a:rPr lang="en-US" altLang="zh-CN" sz="2400">
                <a:latin typeface="Arial" charset="0"/>
                <a:ea typeface="宋体" pitchFamily="2" charset="-122"/>
              </a:rPr>
              <a:t>cmd = new SqlCommand("SQL</a:t>
            </a:r>
            <a:r>
              <a:rPr lang="zh-CN" altLang="en-US" sz="2400">
                <a:latin typeface="Arial" charset="0"/>
                <a:ea typeface="宋体" pitchFamily="2" charset="-122"/>
              </a:rPr>
              <a:t>语句</a:t>
            </a:r>
            <a:r>
              <a:rPr lang="en-US" altLang="zh-CN" sz="2400">
                <a:latin typeface="Arial" charset="0"/>
                <a:ea typeface="宋体" pitchFamily="2" charset="-122"/>
              </a:rPr>
              <a:t>", conn);</a:t>
            </a:r>
          </a:p>
          <a:p>
            <a:pPr>
              <a:defRPr/>
            </a:pPr>
            <a:r>
              <a:rPr lang="en-US" altLang="zh-CN" sz="2400">
                <a:latin typeface="Arial" charset="0"/>
                <a:ea typeface="宋体" pitchFamily="2" charset="-122"/>
              </a:rPr>
              <a:t>rd = cmd.ExecuteReader();</a:t>
            </a:r>
          </a:p>
          <a:p>
            <a:pPr>
              <a:defRPr/>
            </a:pPr>
            <a:r>
              <a:rPr lang="en-US" altLang="zh-CN" sz="2400">
                <a:latin typeface="Arial" charset="0"/>
                <a:ea typeface="宋体" pitchFamily="2" charset="-122"/>
              </a:rPr>
              <a:t>while (rd.Read())</a:t>
            </a:r>
          </a:p>
          <a:p>
            <a:pPr>
              <a:defRPr/>
            </a:pPr>
            <a:r>
              <a:rPr lang="en-US" altLang="zh-CN" sz="2400">
                <a:latin typeface="Arial" charset="0"/>
                <a:ea typeface="宋体" pitchFamily="2" charset="-122"/>
              </a:rPr>
              <a:t>{</a:t>
            </a:r>
          </a:p>
          <a:p>
            <a:pPr>
              <a:defRPr/>
            </a:pPr>
            <a:r>
              <a:rPr lang="en-US" altLang="zh-CN" sz="2400">
                <a:latin typeface="Arial" charset="0"/>
                <a:ea typeface="宋体" pitchFamily="2" charset="-122"/>
              </a:rPr>
              <a:t>    Console.WriteLine(rd["name"]);</a:t>
            </a:r>
          </a:p>
          <a:p>
            <a:pPr>
              <a:defRPr/>
            </a:pPr>
            <a:r>
              <a:rPr lang="en-US" altLang="zh-CN" sz="2400">
                <a:latin typeface="Arial" charset="0"/>
                <a:ea typeface="宋体" pitchFamily="2" charset="-122"/>
              </a:rPr>
              <a:t>}</a:t>
            </a:r>
          </a:p>
          <a:p>
            <a:pPr>
              <a:defRPr/>
            </a:pPr>
            <a:r>
              <a:rPr lang="en-US" altLang="zh-CN" sz="2400">
                <a:latin typeface="Arial" charset="0"/>
                <a:ea typeface="宋体" pitchFamily="2" charset="-122"/>
              </a:rPr>
              <a:t>rd.Close();</a:t>
            </a:r>
          </a:p>
          <a:p>
            <a:pPr>
              <a:defRPr/>
            </a:pPr>
            <a:r>
              <a:rPr lang="en-US" altLang="zh-CN" sz="2400">
                <a:latin typeface="Arial" charset="0"/>
                <a:ea typeface="宋体" pitchFamily="2" charset="-122"/>
              </a:rPr>
              <a:t>conn.Close();</a:t>
            </a:r>
          </a:p>
        </p:txBody>
      </p:sp>
      <p:sp>
        <p:nvSpPr>
          <p:cNvPr id="2087941" name="Rectangle 5">
            <a:extLst>
              <a:ext uri="{FF2B5EF4-FFF2-40B4-BE49-F238E27FC236}">
                <a16:creationId xmlns:a16="http://schemas.microsoft.com/office/drawing/2014/main" id="{EA68F453-7926-7ED2-13EF-E5DD08CE03DB}"/>
              </a:ext>
            </a:extLst>
          </p:cNvPr>
          <p:cNvSpPr>
            <a:spLocks noChangeArrowheads="1"/>
          </p:cNvSpPr>
          <p:nvPr/>
        </p:nvSpPr>
        <p:spPr bwMode="auto">
          <a:xfrm>
            <a:off x="1990725" y="2420939"/>
            <a:ext cx="2160588" cy="504825"/>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r>
              <a:rPr lang="en-US" altLang="zh-CN" sz="2400">
                <a:ea typeface="宋体" panose="02010600030101010101" pitchFamily="2" charset="-122"/>
              </a:rPr>
              <a:t>Connection</a:t>
            </a:r>
          </a:p>
        </p:txBody>
      </p:sp>
      <p:cxnSp>
        <p:nvCxnSpPr>
          <p:cNvPr id="2087942" name="AutoShape 6">
            <a:extLst>
              <a:ext uri="{FF2B5EF4-FFF2-40B4-BE49-F238E27FC236}">
                <a16:creationId xmlns:a16="http://schemas.microsoft.com/office/drawing/2014/main" id="{7E98AFA2-9D98-1C7A-B23D-DF5DCD7B3C3E}"/>
              </a:ext>
            </a:extLst>
          </p:cNvPr>
          <p:cNvCxnSpPr>
            <a:cxnSpLocks noChangeShapeType="1"/>
            <a:stCxn id="21519" idx="3"/>
            <a:endCxn id="2087941" idx="0"/>
          </p:cNvCxnSpPr>
          <p:nvPr/>
        </p:nvCxnSpPr>
        <p:spPr bwMode="auto">
          <a:xfrm>
            <a:off x="3071813" y="2046288"/>
            <a:ext cx="0" cy="37465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087943" name="Rectangle 7">
            <a:extLst>
              <a:ext uri="{FF2B5EF4-FFF2-40B4-BE49-F238E27FC236}">
                <a16:creationId xmlns:a16="http://schemas.microsoft.com/office/drawing/2014/main" id="{6442C366-EF24-936E-C837-FF39CCCAB80E}"/>
              </a:ext>
            </a:extLst>
          </p:cNvPr>
          <p:cNvSpPr>
            <a:spLocks noChangeArrowheads="1"/>
          </p:cNvSpPr>
          <p:nvPr/>
        </p:nvSpPr>
        <p:spPr bwMode="auto">
          <a:xfrm>
            <a:off x="1990725" y="3357564"/>
            <a:ext cx="2160588" cy="504825"/>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r>
              <a:rPr lang="en-US" altLang="zh-CN" sz="2400">
                <a:ea typeface="宋体" panose="02010600030101010101" pitchFamily="2" charset="-122"/>
              </a:rPr>
              <a:t>Command</a:t>
            </a:r>
          </a:p>
        </p:txBody>
      </p:sp>
      <p:cxnSp>
        <p:nvCxnSpPr>
          <p:cNvPr id="2087944" name="AutoShape 8">
            <a:extLst>
              <a:ext uri="{FF2B5EF4-FFF2-40B4-BE49-F238E27FC236}">
                <a16:creationId xmlns:a16="http://schemas.microsoft.com/office/drawing/2014/main" id="{8987FB30-3D00-AA3B-9BEB-4BF4D02DD79F}"/>
              </a:ext>
            </a:extLst>
          </p:cNvPr>
          <p:cNvCxnSpPr>
            <a:cxnSpLocks noChangeShapeType="1"/>
            <a:stCxn id="2087941" idx="2"/>
            <a:endCxn id="2087943" idx="0"/>
          </p:cNvCxnSpPr>
          <p:nvPr/>
        </p:nvCxnSpPr>
        <p:spPr bwMode="auto">
          <a:xfrm>
            <a:off x="3071813" y="2925763"/>
            <a:ext cx="0" cy="43180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087945" name="Rectangle 9">
            <a:extLst>
              <a:ext uri="{FF2B5EF4-FFF2-40B4-BE49-F238E27FC236}">
                <a16:creationId xmlns:a16="http://schemas.microsoft.com/office/drawing/2014/main" id="{DA8B341B-73F0-D69E-3B09-BDA61973E1B8}"/>
              </a:ext>
            </a:extLst>
          </p:cNvPr>
          <p:cNvSpPr>
            <a:spLocks noChangeArrowheads="1"/>
          </p:cNvSpPr>
          <p:nvPr/>
        </p:nvSpPr>
        <p:spPr bwMode="auto">
          <a:xfrm>
            <a:off x="1990725" y="4292601"/>
            <a:ext cx="2160588" cy="504825"/>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r>
              <a:rPr lang="en-US" altLang="zh-CN" sz="2400">
                <a:ea typeface="宋体" panose="02010600030101010101" pitchFamily="2" charset="-122"/>
              </a:rPr>
              <a:t>DataReader</a:t>
            </a:r>
          </a:p>
        </p:txBody>
      </p:sp>
      <p:cxnSp>
        <p:nvCxnSpPr>
          <p:cNvPr id="2087946" name="AutoShape 10">
            <a:extLst>
              <a:ext uri="{FF2B5EF4-FFF2-40B4-BE49-F238E27FC236}">
                <a16:creationId xmlns:a16="http://schemas.microsoft.com/office/drawing/2014/main" id="{602EF349-6FFE-E1AA-6135-639F00063CEE}"/>
              </a:ext>
            </a:extLst>
          </p:cNvPr>
          <p:cNvCxnSpPr>
            <a:cxnSpLocks noChangeShapeType="1"/>
            <a:stCxn id="2087943" idx="2"/>
            <a:endCxn id="2087945" idx="0"/>
          </p:cNvCxnSpPr>
          <p:nvPr/>
        </p:nvCxnSpPr>
        <p:spPr bwMode="auto">
          <a:xfrm>
            <a:off x="3071813" y="3862388"/>
            <a:ext cx="0" cy="430212"/>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087947" name="Rectangle 11">
            <a:extLst>
              <a:ext uri="{FF2B5EF4-FFF2-40B4-BE49-F238E27FC236}">
                <a16:creationId xmlns:a16="http://schemas.microsoft.com/office/drawing/2014/main" id="{2E6C8702-7472-5B51-07F2-2B67EB02DC57}"/>
              </a:ext>
            </a:extLst>
          </p:cNvPr>
          <p:cNvSpPr>
            <a:spLocks noChangeArrowheads="1"/>
          </p:cNvSpPr>
          <p:nvPr/>
        </p:nvSpPr>
        <p:spPr bwMode="auto">
          <a:xfrm>
            <a:off x="2493964" y="5227638"/>
            <a:ext cx="1150937" cy="1008062"/>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r>
              <a:rPr lang="zh-CN" altLang="en-US" sz="2400">
                <a:ea typeface="宋体" panose="02010600030101010101" pitchFamily="2" charset="-122"/>
              </a:rPr>
              <a:t>数据</a:t>
            </a:r>
          </a:p>
          <a:p>
            <a:pPr algn="ctr" eaLnBrk="1" hangingPunct="1"/>
            <a:r>
              <a:rPr lang="zh-CN" altLang="en-US" sz="2400">
                <a:ea typeface="宋体" panose="02010600030101010101" pitchFamily="2" charset="-122"/>
              </a:rPr>
              <a:t>处理</a:t>
            </a:r>
          </a:p>
        </p:txBody>
      </p:sp>
      <p:cxnSp>
        <p:nvCxnSpPr>
          <p:cNvPr id="2087948" name="AutoShape 12">
            <a:extLst>
              <a:ext uri="{FF2B5EF4-FFF2-40B4-BE49-F238E27FC236}">
                <a16:creationId xmlns:a16="http://schemas.microsoft.com/office/drawing/2014/main" id="{730AD908-A26A-B22C-A1FC-2C276CDCE1EA}"/>
              </a:ext>
            </a:extLst>
          </p:cNvPr>
          <p:cNvCxnSpPr>
            <a:cxnSpLocks noChangeShapeType="1"/>
            <a:stCxn id="2087945" idx="2"/>
            <a:endCxn id="2087947" idx="0"/>
          </p:cNvCxnSpPr>
          <p:nvPr/>
        </p:nvCxnSpPr>
        <p:spPr bwMode="auto">
          <a:xfrm flipH="1">
            <a:off x="3070225" y="4797426"/>
            <a:ext cx="1588" cy="430213"/>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21518" name="Group 13">
            <a:extLst>
              <a:ext uri="{FF2B5EF4-FFF2-40B4-BE49-F238E27FC236}">
                <a16:creationId xmlns:a16="http://schemas.microsoft.com/office/drawing/2014/main" id="{A6A6BCF8-A58A-0B88-1A87-95595EAD423B}"/>
              </a:ext>
            </a:extLst>
          </p:cNvPr>
          <p:cNvGrpSpPr>
            <a:grpSpLocks/>
          </p:cNvGrpSpPr>
          <p:nvPr/>
        </p:nvGrpSpPr>
        <p:grpSpPr bwMode="auto">
          <a:xfrm>
            <a:off x="2566988" y="1196976"/>
            <a:ext cx="1008062" cy="849313"/>
            <a:chOff x="2472" y="799"/>
            <a:chExt cx="635" cy="535"/>
          </a:xfrm>
        </p:grpSpPr>
        <p:sp>
          <p:nvSpPr>
            <p:cNvPr id="21519" name="AutoShape 14">
              <a:extLst>
                <a:ext uri="{FF2B5EF4-FFF2-40B4-BE49-F238E27FC236}">
                  <a16:creationId xmlns:a16="http://schemas.microsoft.com/office/drawing/2014/main" id="{3BCBFEC8-0FFE-4E17-D768-3B14C126625B}"/>
                </a:ext>
              </a:extLst>
            </p:cNvPr>
            <p:cNvSpPr>
              <a:spLocks noChangeArrowheads="1"/>
            </p:cNvSpPr>
            <p:nvPr/>
          </p:nvSpPr>
          <p:spPr bwMode="auto">
            <a:xfrm>
              <a:off x="2472" y="981"/>
              <a:ext cx="635" cy="353"/>
            </a:xfrm>
            <a:prstGeom prst="can">
              <a:avLst>
                <a:gd name="adj" fmla="val 50000"/>
              </a:avLst>
            </a:prstGeom>
            <a:gradFill rotWithShape="1">
              <a:gsLst>
                <a:gs pos="0">
                  <a:srgbClr val="475E76"/>
                </a:gs>
                <a:gs pos="100000">
                  <a:srgbClr val="99CCFF"/>
                </a:gs>
              </a:gsLst>
              <a:lin ang="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21520" name="AutoShape 15">
              <a:extLst>
                <a:ext uri="{FF2B5EF4-FFF2-40B4-BE49-F238E27FC236}">
                  <a16:creationId xmlns:a16="http://schemas.microsoft.com/office/drawing/2014/main" id="{787B31CE-69D5-DCE1-CC32-DDCBAB967228}"/>
                </a:ext>
              </a:extLst>
            </p:cNvPr>
            <p:cNvSpPr>
              <a:spLocks noChangeArrowheads="1"/>
            </p:cNvSpPr>
            <p:nvPr/>
          </p:nvSpPr>
          <p:spPr bwMode="auto">
            <a:xfrm>
              <a:off x="2472" y="799"/>
              <a:ext cx="635" cy="353"/>
            </a:xfrm>
            <a:prstGeom prst="can">
              <a:avLst>
                <a:gd name="adj" fmla="val 50000"/>
              </a:avLst>
            </a:prstGeom>
            <a:gradFill rotWithShape="1">
              <a:gsLst>
                <a:gs pos="0">
                  <a:srgbClr val="475E76"/>
                </a:gs>
                <a:gs pos="100000">
                  <a:srgbClr val="99CCFF"/>
                </a:gs>
              </a:gsLst>
              <a:lin ang="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879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794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8794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87940">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879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879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87940">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0879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8794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08794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0879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8794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087940">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87940">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87940">
                                            <p:txEl>
                                              <p:pRg st="10" end="1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87940">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087940">
                                            <p:txEl>
                                              <p:pRg st="12" end="1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8794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7941" grpId="0" animBg="1"/>
      <p:bldP spid="2087943" grpId="0" animBg="1"/>
      <p:bldP spid="2087945" grpId="0" animBg="1"/>
      <p:bldP spid="20879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a:extLst>
              <a:ext uri="{FF2B5EF4-FFF2-40B4-BE49-F238E27FC236}">
                <a16:creationId xmlns:a16="http://schemas.microsoft.com/office/drawing/2014/main" id="{C0456E1C-F1D9-A82A-8046-15E912EEED75}"/>
              </a:ext>
            </a:extLst>
          </p:cNvPr>
          <p:cNvSpPr>
            <a:spLocks noGrp="1"/>
          </p:cNvSpPr>
          <p:nvPr>
            <p:ph idx="1"/>
          </p:nvPr>
        </p:nvSpPr>
        <p:spPr>
          <a:xfrm>
            <a:off x="2135188" y="333375"/>
            <a:ext cx="7696200" cy="3657600"/>
          </a:xfrm>
        </p:spPr>
        <p:txBody>
          <a:bodyPr/>
          <a:lstStyle/>
          <a:p>
            <a:pPr algn="just">
              <a:lnSpc>
                <a:spcPct val="80000"/>
              </a:lnSpc>
              <a:buFontTx/>
              <a:buNone/>
            </a:pPr>
            <a:r>
              <a:rPr lang="zh-CN" altLang="en-US" dirty="0">
                <a:solidFill>
                  <a:srgbClr val="CC0000"/>
                </a:solidFill>
                <a:latin typeface="黑体" panose="02010609060101010101" pitchFamily="49" charset="-122"/>
              </a:rPr>
              <a:t>万维网的工作过程</a:t>
            </a:r>
          </a:p>
          <a:p>
            <a:pPr algn="just">
              <a:lnSpc>
                <a:spcPct val="80000"/>
              </a:lnSpc>
            </a:pPr>
            <a:endParaRPr lang="zh-CN" altLang="en-US" dirty="0"/>
          </a:p>
          <a:p>
            <a:pPr>
              <a:lnSpc>
                <a:spcPct val="80000"/>
              </a:lnSpc>
              <a:buFontTx/>
              <a:buNone/>
            </a:pPr>
            <a:r>
              <a:rPr lang="zh-CN" altLang="en-US" dirty="0"/>
              <a:t>	</a:t>
            </a:r>
            <a:r>
              <a:rPr lang="zh-CN" altLang="en-US" sz="2400" dirty="0">
                <a:solidFill>
                  <a:schemeClr val="accent2"/>
                </a:solidFill>
              </a:rPr>
              <a:t>（</a:t>
            </a:r>
            <a:r>
              <a:rPr lang="en-US" altLang="zh-CN" sz="2400" dirty="0">
                <a:solidFill>
                  <a:schemeClr val="accent2"/>
                </a:solidFill>
              </a:rPr>
              <a:t>1</a:t>
            </a:r>
            <a:r>
              <a:rPr lang="zh-CN" altLang="en-US" sz="2400" dirty="0">
                <a:solidFill>
                  <a:schemeClr val="accent2"/>
                </a:solidFill>
              </a:rPr>
              <a:t>）确定网页文件</a:t>
            </a:r>
            <a:r>
              <a:rPr lang="en-US" altLang="zh-CN" sz="2400" dirty="0">
                <a:solidFill>
                  <a:schemeClr val="accent2"/>
                </a:solidFill>
              </a:rPr>
              <a:t>URL</a:t>
            </a:r>
            <a:r>
              <a:rPr lang="zh-CN" altLang="en-US" sz="2400" dirty="0">
                <a:solidFill>
                  <a:schemeClr val="accent2"/>
                </a:solidFill>
              </a:rPr>
              <a:t>（统一资源定位器），如为</a:t>
            </a:r>
            <a:r>
              <a:rPr lang="en-US" altLang="zh-CN" sz="2400" dirty="0">
                <a:solidFill>
                  <a:schemeClr val="accent2"/>
                </a:solidFill>
              </a:rPr>
              <a:t>http</a:t>
            </a:r>
            <a:r>
              <a:rPr lang="zh-CN" altLang="en-US" sz="2400" dirty="0">
                <a:solidFill>
                  <a:schemeClr val="accent2"/>
                </a:solidFill>
              </a:rPr>
              <a:t>：</a:t>
            </a:r>
            <a:r>
              <a:rPr lang="en-US" altLang="zh-CN" sz="2400" dirty="0">
                <a:solidFill>
                  <a:schemeClr val="accent2"/>
                </a:solidFill>
              </a:rPr>
              <a:t>//www.edu.cn/app/exam.html</a:t>
            </a:r>
            <a:r>
              <a:rPr lang="zh-CN" altLang="en-US" sz="2400" dirty="0">
                <a:solidFill>
                  <a:schemeClr val="accent2"/>
                </a:solidFill>
              </a:rPr>
              <a:t>。</a:t>
            </a:r>
          </a:p>
          <a:p>
            <a:pPr>
              <a:lnSpc>
                <a:spcPct val="80000"/>
              </a:lnSpc>
              <a:buFontTx/>
              <a:buNone/>
            </a:pPr>
            <a:r>
              <a:rPr lang="zh-CN" altLang="en-US" sz="2400" dirty="0">
                <a:solidFill>
                  <a:schemeClr val="accent2"/>
                </a:solidFill>
              </a:rPr>
              <a:t>	（</a:t>
            </a:r>
            <a:r>
              <a:rPr lang="en-US" altLang="zh-CN" sz="2400" dirty="0">
                <a:solidFill>
                  <a:schemeClr val="accent2"/>
                </a:solidFill>
              </a:rPr>
              <a:t>2</a:t>
            </a:r>
            <a:r>
              <a:rPr lang="zh-CN" altLang="en-US" sz="2400" dirty="0">
                <a:solidFill>
                  <a:schemeClr val="accent2"/>
                </a:solidFill>
              </a:rPr>
              <a:t>）浏览器向</a:t>
            </a:r>
            <a:r>
              <a:rPr lang="en-US" altLang="zh-CN" sz="2400" dirty="0">
                <a:solidFill>
                  <a:schemeClr val="accent2"/>
                </a:solidFill>
              </a:rPr>
              <a:t>DNS</a:t>
            </a:r>
            <a:r>
              <a:rPr lang="zh-CN" altLang="en-US" sz="2400" dirty="0">
                <a:solidFill>
                  <a:schemeClr val="accent2"/>
                </a:solidFill>
              </a:rPr>
              <a:t>（域名服务器）发出请求，要求把域名</a:t>
            </a:r>
            <a:r>
              <a:rPr lang="en-US" altLang="zh-CN" sz="2400" dirty="0">
                <a:solidFill>
                  <a:schemeClr val="accent2"/>
                </a:solidFill>
              </a:rPr>
              <a:t>www.edu.cn</a:t>
            </a:r>
            <a:r>
              <a:rPr lang="zh-CN" altLang="en-US" sz="2400" dirty="0">
                <a:solidFill>
                  <a:schemeClr val="accent2"/>
                </a:solidFill>
              </a:rPr>
              <a:t>转化为</a:t>
            </a:r>
            <a:r>
              <a:rPr lang="en-US" altLang="zh-CN" sz="2400" dirty="0">
                <a:solidFill>
                  <a:schemeClr val="accent2"/>
                </a:solidFill>
              </a:rPr>
              <a:t>IP</a:t>
            </a:r>
            <a:r>
              <a:rPr lang="zh-CN" altLang="en-US" sz="2400" dirty="0">
                <a:solidFill>
                  <a:schemeClr val="accent2"/>
                </a:solidFill>
              </a:rPr>
              <a:t>地址。</a:t>
            </a:r>
          </a:p>
          <a:p>
            <a:pPr>
              <a:lnSpc>
                <a:spcPct val="80000"/>
              </a:lnSpc>
              <a:buFontTx/>
              <a:buNone/>
            </a:pPr>
            <a:r>
              <a:rPr lang="zh-CN" altLang="en-US" sz="2400" dirty="0">
                <a:solidFill>
                  <a:schemeClr val="accent2"/>
                </a:solidFill>
              </a:rPr>
              <a:t>	（</a:t>
            </a:r>
            <a:r>
              <a:rPr lang="en-US" altLang="zh-CN" sz="2400" dirty="0">
                <a:solidFill>
                  <a:schemeClr val="accent2"/>
                </a:solidFill>
              </a:rPr>
              <a:t>3</a:t>
            </a:r>
            <a:r>
              <a:rPr lang="zh-CN" altLang="en-US" sz="2400" dirty="0">
                <a:solidFill>
                  <a:schemeClr val="accent2"/>
                </a:solidFill>
              </a:rPr>
              <a:t>）</a:t>
            </a:r>
            <a:r>
              <a:rPr lang="en-US" altLang="zh-CN" sz="2400" dirty="0">
                <a:solidFill>
                  <a:schemeClr val="accent2"/>
                </a:solidFill>
              </a:rPr>
              <a:t>DNS</a:t>
            </a:r>
            <a:r>
              <a:rPr lang="zh-CN" altLang="en-US" sz="2400" dirty="0">
                <a:solidFill>
                  <a:schemeClr val="accent2"/>
                </a:solidFill>
              </a:rPr>
              <a:t>进行查询后，向浏览器发出应答</a:t>
            </a:r>
            <a:r>
              <a:rPr lang="en-US" altLang="zh-CN" sz="2400" dirty="0">
                <a:solidFill>
                  <a:schemeClr val="accent2"/>
                </a:solidFill>
              </a:rPr>
              <a:t>IP</a:t>
            </a:r>
            <a:r>
              <a:rPr lang="zh-CN" altLang="en-US" sz="2400" dirty="0">
                <a:solidFill>
                  <a:schemeClr val="accent2"/>
                </a:solidFill>
              </a:rPr>
              <a:t>地址。</a:t>
            </a:r>
          </a:p>
          <a:p>
            <a:pPr>
              <a:lnSpc>
                <a:spcPct val="80000"/>
              </a:lnSpc>
              <a:buFontTx/>
              <a:buNone/>
            </a:pPr>
            <a:r>
              <a:rPr lang="zh-CN" altLang="en-US" sz="2400" dirty="0">
                <a:solidFill>
                  <a:schemeClr val="accent2"/>
                </a:solidFill>
              </a:rPr>
              <a:t>	（</a:t>
            </a:r>
            <a:r>
              <a:rPr lang="en-US" altLang="zh-CN" sz="2400" dirty="0">
                <a:solidFill>
                  <a:schemeClr val="accent2"/>
                </a:solidFill>
              </a:rPr>
              <a:t>4</a:t>
            </a:r>
            <a:r>
              <a:rPr lang="zh-CN" altLang="en-US" sz="2400" dirty="0">
                <a:solidFill>
                  <a:schemeClr val="accent2"/>
                </a:solidFill>
              </a:rPr>
              <a:t>）</a:t>
            </a:r>
            <a:r>
              <a:rPr lang="en-US" altLang="zh-CN" sz="2400" dirty="0">
                <a:solidFill>
                  <a:schemeClr val="accent2"/>
                </a:solidFill>
              </a:rPr>
              <a:t>HTTP</a:t>
            </a:r>
            <a:r>
              <a:rPr lang="zh-CN" altLang="en-US" sz="2400" dirty="0">
                <a:solidFill>
                  <a:schemeClr val="accent2"/>
                </a:solidFill>
              </a:rPr>
              <a:t>协议工作阶段：浏览器向相应</a:t>
            </a:r>
            <a:r>
              <a:rPr lang="en-US" altLang="zh-CN" sz="2400" dirty="0">
                <a:solidFill>
                  <a:schemeClr val="accent2"/>
                </a:solidFill>
              </a:rPr>
              <a:t>IP</a:t>
            </a:r>
            <a:r>
              <a:rPr lang="zh-CN" altLang="en-US" sz="2400" dirty="0">
                <a:solidFill>
                  <a:schemeClr val="accent2"/>
                </a:solidFill>
              </a:rPr>
              <a:t>地址的</a:t>
            </a:r>
            <a:r>
              <a:rPr lang="en-US" altLang="zh-CN" sz="2400" dirty="0">
                <a:solidFill>
                  <a:schemeClr val="accent2"/>
                </a:solidFill>
              </a:rPr>
              <a:t>80</a:t>
            </a:r>
            <a:r>
              <a:rPr lang="zh-CN" altLang="en-US" sz="2400" dirty="0">
                <a:solidFill>
                  <a:schemeClr val="accent2"/>
                </a:solidFill>
              </a:rPr>
              <a:t>端口建立一条</a:t>
            </a:r>
            <a:r>
              <a:rPr lang="en-US" altLang="zh-CN" sz="2400" dirty="0">
                <a:solidFill>
                  <a:schemeClr val="accent2"/>
                </a:solidFill>
              </a:rPr>
              <a:t>TCP</a:t>
            </a:r>
            <a:r>
              <a:rPr lang="zh-CN" altLang="en-US" sz="2400" dirty="0">
                <a:solidFill>
                  <a:schemeClr val="accent2"/>
                </a:solidFill>
              </a:rPr>
              <a:t>连接的请求。</a:t>
            </a:r>
          </a:p>
          <a:p>
            <a:pPr>
              <a:lnSpc>
                <a:spcPct val="80000"/>
              </a:lnSpc>
              <a:buFontTx/>
              <a:buNone/>
            </a:pPr>
            <a:r>
              <a:rPr lang="zh-CN" altLang="en-US" sz="2400" dirty="0">
                <a:solidFill>
                  <a:schemeClr val="accent2"/>
                </a:solidFill>
              </a:rPr>
              <a:t>	（</a:t>
            </a:r>
            <a:r>
              <a:rPr lang="en-US" altLang="zh-CN" sz="2400" dirty="0">
                <a:solidFill>
                  <a:schemeClr val="accent2"/>
                </a:solidFill>
              </a:rPr>
              <a:t>5</a:t>
            </a:r>
            <a:r>
              <a:rPr lang="zh-CN" altLang="en-US" sz="2400" dirty="0">
                <a:solidFill>
                  <a:schemeClr val="accent2"/>
                </a:solidFill>
              </a:rPr>
              <a:t>）连接建立成功后，浏览器发出一条请求传输网页的</a:t>
            </a:r>
            <a:r>
              <a:rPr lang="en-US" altLang="zh-CN" sz="2400" dirty="0">
                <a:solidFill>
                  <a:schemeClr val="accent2"/>
                </a:solidFill>
              </a:rPr>
              <a:t>HTTP</a:t>
            </a:r>
            <a:r>
              <a:rPr lang="zh-CN" altLang="en-US" sz="2400" dirty="0">
                <a:solidFill>
                  <a:schemeClr val="accent2"/>
                </a:solidFill>
              </a:rPr>
              <a:t>命令。</a:t>
            </a:r>
          </a:p>
          <a:p>
            <a:pPr>
              <a:lnSpc>
                <a:spcPct val="80000"/>
              </a:lnSpc>
              <a:buFontTx/>
              <a:buNone/>
            </a:pPr>
            <a:r>
              <a:rPr lang="zh-CN" altLang="en-US" sz="2400" dirty="0">
                <a:solidFill>
                  <a:schemeClr val="accent2"/>
                </a:solidFill>
              </a:rPr>
              <a:t>	（</a:t>
            </a:r>
            <a:r>
              <a:rPr lang="en-US" altLang="zh-CN" sz="2400" dirty="0">
                <a:solidFill>
                  <a:schemeClr val="accent2"/>
                </a:solidFill>
              </a:rPr>
              <a:t>6</a:t>
            </a:r>
            <a:r>
              <a:rPr lang="zh-CN" altLang="en-US" sz="2400" dirty="0">
                <a:solidFill>
                  <a:schemeClr val="accent2"/>
                </a:solidFill>
              </a:rPr>
              <a:t>）服务器收到请求后，向浏览器发送相应网页文件。</a:t>
            </a:r>
          </a:p>
          <a:p>
            <a:pPr>
              <a:lnSpc>
                <a:spcPct val="80000"/>
              </a:lnSpc>
              <a:buFontTx/>
              <a:buNone/>
            </a:pPr>
            <a:r>
              <a:rPr lang="zh-CN" altLang="en-US" sz="2400" dirty="0">
                <a:solidFill>
                  <a:schemeClr val="accent2"/>
                </a:solidFill>
              </a:rPr>
              <a:t>	（</a:t>
            </a:r>
            <a:r>
              <a:rPr lang="en-US" altLang="zh-CN" sz="2400" dirty="0">
                <a:solidFill>
                  <a:schemeClr val="accent2"/>
                </a:solidFill>
              </a:rPr>
              <a:t>7</a:t>
            </a:r>
            <a:r>
              <a:rPr lang="zh-CN" altLang="en-US" sz="2400" dirty="0">
                <a:solidFill>
                  <a:schemeClr val="accent2"/>
                </a:solidFill>
              </a:rPr>
              <a:t>）文件发送完成后，服务器主动关闭</a:t>
            </a:r>
            <a:r>
              <a:rPr lang="en-US" altLang="zh-CN" sz="2400" dirty="0">
                <a:solidFill>
                  <a:schemeClr val="accent2"/>
                </a:solidFill>
              </a:rPr>
              <a:t>TCP</a:t>
            </a:r>
            <a:r>
              <a:rPr lang="zh-CN" altLang="en-US" sz="2400" dirty="0">
                <a:solidFill>
                  <a:schemeClr val="accent2"/>
                </a:solidFill>
              </a:rPr>
              <a:t>连接。</a:t>
            </a:r>
            <a:r>
              <a:rPr lang="en-US" altLang="zh-CN" sz="2400" dirty="0">
                <a:solidFill>
                  <a:schemeClr val="accent2"/>
                </a:solidFill>
              </a:rPr>
              <a:t>HTTP</a:t>
            </a:r>
            <a:r>
              <a:rPr lang="zh-CN" altLang="en-US" sz="2400" dirty="0">
                <a:solidFill>
                  <a:schemeClr val="accent2"/>
                </a:solidFill>
              </a:rPr>
              <a:t>的工作过程结束。</a:t>
            </a:r>
          </a:p>
          <a:p>
            <a:pPr>
              <a:lnSpc>
                <a:spcPct val="80000"/>
              </a:lnSpc>
              <a:buFontTx/>
              <a:buNone/>
            </a:pPr>
            <a:r>
              <a:rPr lang="zh-CN" altLang="en-US" sz="2400" dirty="0">
                <a:solidFill>
                  <a:schemeClr val="accent2"/>
                </a:solidFill>
              </a:rPr>
              <a:t>	（</a:t>
            </a:r>
            <a:r>
              <a:rPr lang="en-US" altLang="zh-CN" sz="2400" dirty="0">
                <a:solidFill>
                  <a:schemeClr val="accent2"/>
                </a:solidFill>
              </a:rPr>
              <a:t>8</a:t>
            </a:r>
            <a:r>
              <a:rPr lang="zh-CN" altLang="en-US" sz="2400" dirty="0">
                <a:solidFill>
                  <a:schemeClr val="accent2"/>
                </a:solidFill>
              </a:rPr>
              <a:t>）浏览器显示收到的网页文件。</a:t>
            </a:r>
          </a:p>
          <a:p>
            <a:endParaRPr lang="zh-CN" altLang="en-US" dirty="0"/>
          </a:p>
        </p:txBody>
      </p:sp>
    </p:spTree>
  </p:cSld>
  <p:clrMapOvr>
    <a:masterClrMapping/>
  </p:clrMapOvr>
  <p:transition spd="slow">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2">
            <a:extLst>
              <a:ext uri="{FF2B5EF4-FFF2-40B4-BE49-F238E27FC236}">
                <a16:creationId xmlns:a16="http://schemas.microsoft.com/office/drawing/2014/main" id="{6DDCD200-58A9-15CA-0BB6-82149F1B4EF6}"/>
              </a:ext>
            </a:extLst>
          </p:cNvPr>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A5127CF3-D5E7-4E71-B624-C57E34CCF384}" type="slidenum">
              <a:rPr lang="en-US" altLang="zh-CN">
                <a:latin typeface="Tahoma" panose="020B0604030504040204" pitchFamily="34" charset="0"/>
                <a:ea typeface="宋体" panose="02010600030101010101" pitchFamily="2" charset="-122"/>
              </a:rPr>
              <a:pPr eaLnBrk="1" hangingPunct="1"/>
              <a:t>20</a:t>
            </a:fld>
            <a:endParaRPr lang="en-US" altLang="zh-CN">
              <a:latin typeface="Tahoma" panose="020B0604030504040204" pitchFamily="34" charset="0"/>
              <a:ea typeface="宋体" panose="02010600030101010101" pitchFamily="2" charset="-122"/>
            </a:endParaRPr>
          </a:p>
        </p:txBody>
      </p:sp>
      <p:sp>
        <p:nvSpPr>
          <p:cNvPr id="40963" name="页脚占位符 3">
            <a:extLst>
              <a:ext uri="{FF2B5EF4-FFF2-40B4-BE49-F238E27FC236}">
                <a16:creationId xmlns:a16="http://schemas.microsoft.com/office/drawing/2014/main" id="{6C3980F3-6743-C1C2-3484-B95DF29ACC4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r>
              <a:rPr lang="en-US" altLang="zh-CN">
                <a:ea typeface="宋体" panose="02010600030101010101" pitchFamily="2" charset="-122"/>
              </a:rPr>
              <a:t>第07讲 应用ADO.NET编程</a:t>
            </a:r>
          </a:p>
        </p:txBody>
      </p:sp>
      <p:sp>
        <p:nvSpPr>
          <p:cNvPr id="40964" name="Rectangle 2">
            <a:extLst>
              <a:ext uri="{FF2B5EF4-FFF2-40B4-BE49-F238E27FC236}">
                <a16:creationId xmlns:a16="http://schemas.microsoft.com/office/drawing/2014/main" id="{03110A79-92A2-9B63-DECE-02550F68AB6C}"/>
              </a:ext>
            </a:extLst>
          </p:cNvPr>
          <p:cNvSpPr>
            <a:spLocks noGrp="1" noChangeArrowheads="1"/>
          </p:cNvSpPr>
          <p:nvPr>
            <p:ph type="title"/>
          </p:nvPr>
        </p:nvSpPr>
        <p:spPr/>
        <p:txBody>
          <a:bodyPr/>
          <a:lstStyle/>
          <a:p>
            <a:pPr eaLnBrk="1" hangingPunct="1"/>
            <a:r>
              <a:rPr lang="zh-CN" altLang="en-US">
                <a:ea typeface="宋体" panose="02010600030101010101" pitchFamily="2" charset="-122"/>
              </a:rPr>
              <a:t>非连接式访问</a:t>
            </a:r>
          </a:p>
        </p:txBody>
      </p:sp>
      <p:sp>
        <p:nvSpPr>
          <p:cNvPr id="2089988" name="Rectangle 4">
            <a:extLst>
              <a:ext uri="{FF2B5EF4-FFF2-40B4-BE49-F238E27FC236}">
                <a16:creationId xmlns:a16="http://schemas.microsoft.com/office/drawing/2014/main" id="{866C62FB-6945-D3D7-7E3B-874DEF120CC1}"/>
              </a:ext>
            </a:extLst>
          </p:cNvPr>
          <p:cNvSpPr>
            <a:spLocks noChangeArrowheads="1"/>
          </p:cNvSpPr>
          <p:nvPr/>
        </p:nvSpPr>
        <p:spPr bwMode="auto">
          <a:xfrm>
            <a:off x="4943476" y="1123950"/>
            <a:ext cx="5184775" cy="5283200"/>
          </a:xfrm>
          <a:prstGeom prst="rect">
            <a:avLst/>
          </a:prstGeom>
          <a:solidFill>
            <a:srgbClr val="FFFFFF"/>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p>
            <a:pPr>
              <a:defRPr/>
            </a:pPr>
            <a:r>
              <a:rPr lang="en-US" altLang="zh-CN" sz="2000" b="1">
                <a:latin typeface="Arial" charset="0"/>
                <a:ea typeface="宋体" pitchFamily="2" charset="-122"/>
              </a:rPr>
              <a:t>SqlConnection conn;</a:t>
            </a:r>
          </a:p>
          <a:p>
            <a:pPr>
              <a:defRPr/>
            </a:pPr>
            <a:r>
              <a:rPr lang="en-US" altLang="zh-CN" sz="2000" b="1">
                <a:latin typeface="Arial" charset="0"/>
                <a:ea typeface="宋体" pitchFamily="2" charset="-122"/>
              </a:rPr>
              <a:t>SqlDataAdapter da;</a:t>
            </a:r>
          </a:p>
          <a:p>
            <a:pPr>
              <a:defRPr/>
            </a:pPr>
            <a:r>
              <a:rPr lang="en-US" altLang="zh-CN" sz="2000" b="1">
                <a:latin typeface="Arial" charset="0"/>
                <a:ea typeface="宋体" pitchFamily="2" charset="-122"/>
              </a:rPr>
              <a:t>DataSet ds;</a:t>
            </a:r>
          </a:p>
          <a:p>
            <a:pPr>
              <a:defRPr/>
            </a:pPr>
            <a:r>
              <a:rPr lang="en-US" altLang="zh-CN" sz="2000" b="1">
                <a:latin typeface="Arial" charset="0"/>
                <a:ea typeface="宋体" pitchFamily="2" charset="-122"/>
              </a:rPr>
              <a:t>DataTable dt;</a:t>
            </a:r>
          </a:p>
          <a:p>
            <a:pPr>
              <a:defRPr/>
            </a:pPr>
            <a:endParaRPr lang="en-US" altLang="zh-CN" sz="2000" b="1">
              <a:latin typeface="Arial" charset="0"/>
              <a:ea typeface="宋体" pitchFamily="2" charset="-122"/>
            </a:endParaRPr>
          </a:p>
          <a:p>
            <a:pPr>
              <a:defRPr/>
            </a:pPr>
            <a:r>
              <a:rPr lang="en-US" altLang="zh-CN" sz="2000" b="1">
                <a:latin typeface="Arial" charset="0"/>
                <a:ea typeface="宋体" pitchFamily="2" charset="-122"/>
              </a:rPr>
              <a:t>conn = new SqlConnection("</a:t>
            </a:r>
            <a:r>
              <a:rPr lang="zh-CN" altLang="en-US" sz="2000" b="1">
                <a:latin typeface="Arial" charset="0"/>
                <a:ea typeface="宋体" pitchFamily="2" charset="-122"/>
              </a:rPr>
              <a:t>连接字符串</a:t>
            </a:r>
            <a:r>
              <a:rPr lang="en-US" altLang="zh-CN" sz="2000" b="1">
                <a:latin typeface="Arial" charset="0"/>
                <a:ea typeface="宋体" pitchFamily="2" charset="-122"/>
              </a:rPr>
              <a:t>");</a:t>
            </a:r>
          </a:p>
          <a:p>
            <a:pPr>
              <a:defRPr/>
            </a:pPr>
            <a:r>
              <a:rPr lang="en-US" altLang="zh-CN" sz="2000" b="1">
                <a:latin typeface="Arial" charset="0"/>
                <a:ea typeface="宋体" pitchFamily="2" charset="-122"/>
              </a:rPr>
              <a:t>conn.Open();</a:t>
            </a:r>
          </a:p>
          <a:p>
            <a:pPr>
              <a:defRPr/>
            </a:pPr>
            <a:r>
              <a:rPr lang="en-US" altLang="zh-CN" sz="2000" b="1">
                <a:solidFill>
                  <a:srgbClr val="A50021"/>
                </a:solidFill>
                <a:latin typeface="Arial" charset="0"/>
                <a:ea typeface="宋体" pitchFamily="2" charset="-122"/>
              </a:rPr>
              <a:t>da = new SqlDataAdapter("select * from student;", conn);</a:t>
            </a:r>
          </a:p>
          <a:p>
            <a:pPr>
              <a:defRPr/>
            </a:pPr>
            <a:r>
              <a:rPr lang="en-US" altLang="zh-CN" sz="2000" b="1">
                <a:solidFill>
                  <a:srgbClr val="FF0000"/>
                </a:solidFill>
                <a:latin typeface="Arial" charset="0"/>
                <a:ea typeface="宋体" pitchFamily="2" charset="-122"/>
              </a:rPr>
              <a:t>ds = new DataSet();</a:t>
            </a:r>
          </a:p>
          <a:p>
            <a:pPr>
              <a:defRPr/>
            </a:pPr>
            <a:r>
              <a:rPr lang="en-US" altLang="zh-CN" sz="2000" b="1">
                <a:solidFill>
                  <a:srgbClr val="FF0000"/>
                </a:solidFill>
                <a:latin typeface="Arial" charset="0"/>
                <a:ea typeface="宋体" pitchFamily="2" charset="-122"/>
              </a:rPr>
              <a:t>da.Fill(ds, "student");</a:t>
            </a:r>
          </a:p>
          <a:p>
            <a:pPr>
              <a:defRPr/>
            </a:pPr>
            <a:r>
              <a:rPr lang="en-US" altLang="zh-CN" sz="2000" b="1">
                <a:solidFill>
                  <a:schemeClr val="tx2"/>
                </a:solidFill>
                <a:latin typeface="Arial" charset="0"/>
                <a:ea typeface="宋体" pitchFamily="2" charset="-122"/>
              </a:rPr>
              <a:t>dt = ds.Tables["student"];</a:t>
            </a:r>
          </a:p>
          <a:p>
            <a:pPr>
              <a:defRPr/>
            </a:pPr>
            <a:r>
              <a:rPr lang="en-US" altLang="zh-CN" sz="2000" b="1">
                <a:solidFill>
                  <a:schemeClr val="tx2"/>
                </a:solidFill>
                <a:latin typeface="Arial" charset="0"/>
                <a:ea typeface="宋体" pitchFamily="2" charset="-122"/>
              </a:rPr>
              <a:t>foreach (DataRow dr in dt.Rows)</a:t>
            </a:r>
          </a:p>
          <a:p>
            <a:pPr>
              <a:defRPr/>
            </a:pPr>
            <a:r>
              <a:rPr lang="en-US" altLang="zh-CN" sz="2000" b="1">
                <a:solidFill>
                  <a:schemeClr val="tx2"/>
                </a:solidFill>
                <a:latin typeface="Arial" charset="0"/>
                <a:ea typeface="宋体" pitchFamily="2" charset="-122"/>
              </a:rPr>
              <a:t>{</a:t>
            </a:r>
          </a:p>
          <a:p>
            <a:pPr>
              <a:defRPr/>
            </a:pPr>
            <a:r>
              <a:rPr lang="en-US" altLang="zh-CN" sz="2000" b="1">
                <a:solidFill>
                  <a:schemeClr val="tx2"/>
                </a:solidFill>
                <a:latin typeface="Arial" charset="0"/>
                <a:ea typeface="宋体" pitchFamily="2" charset="-122"/>
              </a:rPr>
              <a:t>    System.Console.WriteLine(dr[1]);</a:t>
            </a:r>
          </a:p>
          <a:p>
            <a:pPr>
              <a:defRPr/>
            </a:pPr>
            <a:r>
              <a:rPr lang="en-US" altLang="zh-CN" sz="2000" b="1">
                <a:solidFill>
                  <a:schemeClr val="tx2"/>
                </a:solidFill>
                <a:latin typeface="Arial" charset="0"/>
                <a:ea typeface="宋体" pitchFamily="2" charset="-122"/>
              </a:rPr>
              <a:t>}</a:t>
            </a:r>
          </a:p>
          <a:p>
            <a:pPr>
              <a:defRPr/>
            </a:pPr>
            <a:r>
              <a:rPr lang="en-US" altLang="zh-CN" sz="2000" b="1">
                <a:latin typeface="Arial" charset="0"/>
                <a:ea typeface="宋体" pitchFamily="2" charset="-122"/>
              </a:rPr>
              <a:t>conn.Close();</a:t>
            </a:r>
          </a:p>
        </p:txBody>
      </p:sp>
      <p:sp>
        <p:nvSpPr>
          <p:cNvPr id="2089989" name="Rectangle 5">
            <a:extLst>
              <a:ext uri="{FF2B5EF4-FFF2-40B4-BE49-F238E27FC236}">
                <a16:creationId xmlns:a16="http://schemas.microsoft.com/office/drawing/2014/main" id="{BAB90517-F473-B714-B5C5-370FBB8A88F9}"/>
              </a:ext>
            </a:extLst>
          </p:cNvPr>
          <p:cNvSpPr>
            <a:spLocks noChangeArrowheads="1"/>
          </p:cNvSpPr>
          <p:nvPr/>
        </p:nvSpPr>
        <p:spPr bwMode="auto">
          <a:xfrm>
            <a:off x="2208214" y="2420939"/>
            <a:ext cx="2160587" cy="504825"/>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r>
              <a:rPr lang="en-US" altLang="zh-CN" sz="2400">
                <a:ea typeface="宋体" panose="02010600030101010101" pitchFamily="2" charset="-122"/>
              </a:rPr>
              <a:t>Connection</a:t>
            </a:r>
          </a:p>
        </p:txBody>
      </p:sp>
      <p:cxnSp>
        <p:nvCxnSpPr>
          <p:cNvPr id="2089990" name="AutoShape 6">
            <a:extLst>
              <a:ext uri="{FF2B5EF4-FFF2-40B4-BE49-F238E27FC236}">
                <a16:creationId xmlns:a16="http://schemas.microsoft.com/office/drawing/2014/main" id="{2B0FD2D7-0B46-A500-F810-7FB53C4C5F97}"/>
              </a:ext>
            </a:extLst>
          </p:cNvPr>
          <p:cNvCxnSpPr>
            <a:cxnSpLocks noChangeShapeType="1"/>
            <a:stCxn id="40978" idx="3"/>
            <a:endCxn id="2089989" idx="0"/>
          </p:cNvCxnSpPr>
          <p:nvPr/>
        </p:nvCxnSpPr>
        <p:spPr bwMode="auto">
          <a:xfrm>
            <a:off x="3289300" y="2117726"/>
            <a:ext cx="0" cy="303213"/>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089991" name="Rectangle 7">
            <a:extLst>
              <a:ext uri="{FF2B5EF4-FFF2-40B4-BE49-F238E27FC236}">
                <a16:creationId xmlns:a16="http://schemas.microsoft.com/office/drawing/2014/main" id="{CD3477F5-6C09-31C5-DFF3-2C549E88AF12}"/>
              </a:ext>
            </a:extLst>
          </p:cNvPr>
          <p:cNvSpPr>
            <a:spLocks noChangeArrowheads="1"/>
          </p:cNvSpPr>
          <p:nvPr/>
        </p:nvSpPr>
        <p:spPr bwMode="auto">
          <a:xfrm>
            <a:off x="2208214" y="3213101"/>
            <a:ext cx="2160587" cy="504825"/>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r>
              <a:rPr lang="en-US" altLang="zh-CN" sz="2400">
                <a:ea typeface="宋体" panose="02010600030101010101" pitchFamily="2" charset="-122"/>
              </a:rPr>
              <a:t>DataAdapter</a:t>
            </a:r>
          </a:p>
        </p:txBody>
      </p:sp>
      <p:cxnSp>
        <p:nvCxnSpPr>
          <p:cNvPr id="2089992" name="AutoShape 8">
            <a:extLst>
              <a:ext uri="{FF2B5EF4-FFF2-40B4-BE49-F238E27FC236}">
                <a16:creationId xmlns:a16="http://schemas.microsoft.com/office/drawing/2014/main" id="{19D7166F-6242-1DFD-A94C-2A0F7F442AEC}"/>
              </a:ext>
            </a:extLst>
          </p:cNvPr>
          <p:cNvCxnSpPr>
            <a:cxnSpLocks noChangeShapeType="1"/>
            <a:stCxn id="2089989" idx="2"/>
            <a:endCxn id="2089991" idx="0"/>
          </p:cNvCxnSpPr>
          <p:nvPr/>
        </p:nvCxnSpPr>
        <p:spPr bwMode="auto">
          <a:xfrm>
            <a:off x="3289300" y="2925764"/>
            <a:ext cx="0" cy="287337"/>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089993" name="Rectangle 9">
            <a:extLst>
              <a:ext uri="{FF2B5EF4-FFF2-40B4-BE49-F238E27FC236}">
                <a16:creationId xmlns:a16="http://schemas.microsoft.com/office/drawing/2014/main" id="{F29BAD9F-8E0B-4023-5637-4CF83A82D131}"/>
              </a:ext>
            </a:extLst>
          </p:cNvPr>
          <p:cNvSpPr>
            <a:spLocks noChangeArrowheads="1"/>
          </p:cNvSpPr>
          <p:nvPr/>
        </p:nvSpPr>
        <p:spPr bwMode="auto">
          <a:xfrm>
            <a:off x="2711450" y="5156201"/>
            <a:ext cx="1150938" cy="1008063"/>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r>
              <a:rPr lang="zh-CN" altLang="en-US" sz="2400">
                <a:ea typeface="宋体" panose="02010600030101010101" pitchFamily="2" charset="-122"/>
              </a:rPr>
              <a:t>数据</a:t>
            </a:r>
          </a:p>
          <a:p>
            <a:pPr algn="ctr" eaLnBrk="1" hangingPunct="1"/>
            <a:r>
              <a:rPr lang="zh-CN" altLang="en-US" sz="2400">
                <a:ea typeface="宋体" panose="02010600030101010101" pitchFamily="2" charset="-122"/>
              </a:rPr>
              <a:t>处理</a:t>
            </a:r>
          </a:p>
        </p:txBody>
      </p:sp>
      <p:cxnSp>
        <p:nvCxnSpPr>
          <p:cNvPr id="2089994" name="AutoShape 10">
            <a:extLst>
              <a:ext uri="{FF2B5EF4-FFF2-40B4-BE49-F238E27FC236}">
                <a16:creationId xmlns:a16="http://schemas.microsoft.com/office/drawing/2014/main" id="{D98A532F-DBFC-997B-5896-5B514AB0F726}"/>
              </a:ext>
            </a:extLst>
          </p:cNvPr>
          <p:cNvCxnSpPr>
            <a:cxnSpLocks noChangeShapeType="1"/>
            <a:stCxn id="40976" idx="3"/>
            <a:endCxn id="2089993" idx="0"/>
          </p:cNvCxnSpPr>
          <p:nvPr/>
        </p:nvCxnSpPr>
        <p:spPr bwMode="auto">
          <a:xfrm flipH="1">
            <a:off x="3287714" y="4854576"/>
            <a:ext cx="1587" cy="301625"/>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40972" name="Group 11">
            <a:extLst>
              <a:ext uri="{FF2B5EF4-FFF2-40B4-BE49-F238E27FC236}">
                <a16:creationId xmlns:a16="http://schemas.microsoft.com/office/drawing/2014/main" id="{98C4508A-5696-6E56-AFA3-DF97DB231D26}"/>
              </a:ext>
            </a:extLst>
          </p:cNvPr>
          <p:cNvGrpSpPr>
            <a:grpSpLocks/>
          </p:cNvGrpSpPr>
          <p:nvPr/>
        </p:nvGrpSpPr>
        <p:grpSpPr bwMode="auto">
          <a:xfrm>
            <a:off x="2784476" y="1268413"/>
            <a:ext cx="1008063" cy="849312"/>
            <a:chOff x="2472" y="799"/>
            <a:chExt cx="635" cy="535"/>
          </a:xfrm>
        </p:grpSpPr>
        <p:sp>
          <p:nvSpPr>
            <p:cNvPr id="40978" name="AutoShape 12">
              <a:extLst>
                <a:ext uri="{FF2B5EF4-FFF2-40B4-BE49-F238E27FC236}">
                  <a16:creationId xmlns:a16="http://schemas.microsoft.com/office/drawing/2014/main" id="{59C28C43-D5D3-03F0-9D7C-2B38009D8983}"/>
                </a:ext>
              </a:extLst>
            </p:cNvPr>
            <p:cNvSpPr>
              <a:spLocks noChangeArrowheads="1"/>
            </p:cNvSpPr>
            <p:nvPr/>
          </p:nvSpPr>
          <p:spPr bwMode="auto">
            <a:xfrm>
              <a:off x="2472" y="981"/>
              <a:ext cx="635" cy="353"/>
            </a:xfrm>
            <a:prstGeom prst="can">
              <a:avLst>
                <a:gd name="adj" fmla="val 50000"/>
              </a:avLst>
            </a:prstGeom>
            <a:gradFill rotWithShape="1">
              <a:gsLst>
                <a:gs pos="0">
                  <a:srgbClr val="475E76"/>
                </a:gs>
                <a:gs pos="100000">
                  <a:srgbClr val="99CCFF"/>
                </a:gs>
              </a:gsLst>
              <a:lin ang="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0979" name="AutoShape 13">
              <a:extLst>
                <a:ext uri="{FF2B5EF4-FFF2-40B4-BE49-F238E27FC236}">
                  <a16:creationId xmlns:a16="http://schemas.microsoft.com/office/drawing/2014/main" id="{0BD8E98F-F9A5-F6EF-3FC7-479DB16147AB}"/>
                </a:ext>
              </a:extLst>
            </p:cNvPr>
            <p:cNvSpPr>
              <a:spLocks noChangeArrowheads="1"/>
            </p:cNvSpPr>
            <p:nvPr/>
          </p:nvSpPr>
          <p:spPr bwMode="auto">
            <a:xfrm>
              <a:off x="2472" y="799"/>
              <a:ext cx="635" cy="353"/>
            </a:xfrm>
            <a:prstGeom prst="can">
              <a:avLst>
                <a:gd name="adj" fmla="val 50000"/>
              </a:avLst>
            </a:prstGeom>
            <a:gradFill rotWithShape="1">
              <a:gsLst>
                <a:gs pos="0">
                  <a:srgbClr val="475E76"/>
                </a:gs>
                <a:gs pos="100000">
                  <a:srgbClr val="99CCFF"/>
                </a:gs>
              </a:gsLst>
              <a:lin ang="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cxnSp>
        <p:nvCxnSpPr>
          <p:cNvPr id="2089998" name="AutoShape 14">
            <a:extLst>
              <a:ext uri="{FF2B5EF4-FFF2-40B4-BE49-F238E27FC236}">
                <a16:creationId xmlns:a16="http://schemas.microsoft.com/office/drawing/2014/main" id="{93BE9646-EAE1-151B-7136-9E9B386571D7}"/>
              </a:ext>
            </a:extLst>
          </p:cNvPr>
          <p:cNvCxnSpPr>
            <a:cxnSpLocks noChangeShapeType="1"/>
            <a:stCxn id="2089991" idx="2"/>
            <a:endCxn id="40977" idx="1"/>
          </p:cNvCxnSpPr>
          <p:nvPr/>
        </p:nvCxnSpPr>
        <p:spPr bwMode="auto">
          <a:xfrm>
            <a:off x="3289300" y="3717925"/>
            <a:ext cx="0" cy="287338"/>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3" name="Group 15">
            <a:extLst>
              <a:ext uri="{FF2B5EF4-FFF2-40B4-BE49-F238E27FC236}">
                <a16:creationId xmlns:a16="http://schemas.microsoft.com/office/drawing/2014/main" id="{B03EDA05-FD10-483C-35A8-741448AB3432}"/>
              </a:ext>
            </a:extLst>
          </p:cNvPr>
          <p:cNvGrpSpPr>
            <a:grpSpLocks/>
          </p:cNvGrpSpPr>
          <p:nvPr/>
        </p:nvGrpSpPr>
        <p:grpSpPr bwMode="auto">
          <a:xfrm>
            <a:off x="2784476" y="4005263"/>
            <a:ext cx="1008063" cy="849312"/>
            <a:chOff x="4059" y="2931"/>
            <a:chExt cx="635" cy="535"/>
          </a:xfrm>
        </p:grpSpPr>
        <p:sp>
          <p:nvSpPr>
            <p:cNvPr id="40976" name="AutoShape 16">
              <a:extLst>
                <a:ext uri="{FF2B5EF4-FFF2-40B4-BE49-F238E27FC236}">
                  <a16:creationId xmlns:a16="http://schemas.microsoft.com/office/drawing/2014/main" id="{DAC0ABBD-AEDE-0671-1EAF-2350EFAB33E6}"/>
                </a:ext>
              </a:extLst>
            </p:cNvPr>
            <p:cNvSpPr>
              <a:spLocks noChangeArrowheads="1"/>
            </p:cNvSpPr>
            <p:nvPr/>
          </p:nvSpPr>
          <p:spPr bwMode="auto">
            <a:xfrm>
              <a:off x="4059" y="3113"/>
              <a:ext cx="635" cy="353"/>
            </a:xfrm>
            <a:prstGeom prst="can">
              <a:avLst>
                <a:gd name="adj" fmla="val 50000"/>
              </a:avLst>
            </a:prstGeom>
            <a:gradFill rotWithShape="1">
              <a:gsLst>
                <a:gs pos="0">
                  <a:srgbClr val="767676"/>
                </a:gs>
                <a:gs pos="100000">
                  <a:srgbClr val="FFFFFF"/>
                </a:gs>
              </a:gsLst>
              <a:lin ang="0" scaled="1"/>
            </a:gra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0977" name="AutoShape 17">
              <a:extLst>
                <a:ext uri="{FF2B5EF4-FFF2-40B4-BE49-F238E27FC236}">
                  <a16:creationId xmlns:a16="http://schemas.microsoft.com/office/drawing/2014/main" id="{32A44253-0EED-0AD7-5B6C-17679EDA4DF0}"/>
                </a:ext>
              </a:extLst>
            </p:cNvPr>
            <p:cNvSpPr>
              <a:spLocks noChangeArrowheads="1"/>
            </p:cNvSpPr>
            <p:nvPr/>
          </p:nvSpPr>
          <p:spPr bwMode="auto">
            <a:xfrm>
              <a:off x="4059" y="2931"/>
              <a:ext cx="635" cy="353"/>
            </a:xfrm>
            <a:prstGeom prst="can">
              <a:avLst>
                <a:gd name="adj" fmla="val 50000"/>
              </a:avLst>
            </a:prstGeom>
            <a:gradFill rotWithShape="1">
              <a:gsLst>
                <a:gs pos="0">
                  <a:srgbClr val="767676"/>
                </a:gs>
                <a:gs pos="100000">
                  <a:srgbClr val="FFFFFF"/>
                </a:gs>
              </a:gsLst>
              <a:lin ang="0" scaled="1"/>
            </a:gradFill>
            <a:ln w="9525">
              <a:solidFill>
                <a:schemeClr val="tx1"/>
              </a:solidFill>
              <a:prstDash val="dash"/>
              <a:round/>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sp>
        <p:nvSpPr>
          <p:cNvPr id="2090009" name="Text Box 25">
            <a:extLst>
              <a:ext uri="{FF2B5EF4-FFF2-40B4-BE49-F238E27FC236}">
                <a16:creationId xmlns:a16="http://schemas.microsoft.com/office/drawing/2014/main" id="{6C528E38-1EB4-8F25-43FA-77339AED59E8}"/>
              </a:ext>
            </a:extLst>
          </p:cNvPr>
          <p:cNvSpPr txBox="1">
            <a:spLocks noChangeArrowheads="1"/>
          </p:cNvSpPr>
          <p:nvPr/>
        </p:nvSpPr>
        <p:spPr bwMode="auto">
          <a:xfrm>
            <a:off x="1562100" y="428625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r>
              <a:rPr lang="en-US" altLang="zh-CN"/>
              <a:t>dataset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899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998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8998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89988">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8999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8999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89988">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08999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89988">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89988">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9000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08999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899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089988">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89988">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89988">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89988">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89988">
                                            <p:txEl>
                                              <p:pRg st="14" end="14"/>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08998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989" grpId="0" animBg="1"/>
      <p:bldP spid="2089991" grpId="0" animBg="1"/>
      <p:bldP spid="2089993" grpId="0" animBg="1"/>
      <p:bldP spid="209000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5F36E4C-846D-5438-B3A3-CF858475ACB7}"/>
              </a:ext>
            </a:extLst>
          </p:cNvPr>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DEFDEC62-F1B9-44A9-8F68-453E20DA96A3}" type="slidenum">
              <a:rPr lang="en-US" altLang="zh-CN">
                <a:latin typeface="Tahoma" panose="020B0604030504040204" pitchFamily="34" charset="0"/>
                <a:ea typeface="宋体" panose="02010600030101010101" pitchFamily="2" charset="-122"/>
              </a:rPr>
              <a:pPr eaLnBrk="1" hangingPunct="1"/>
              <a:t>21</a:t>
            </a:fld>
            <a:endParaRPr lang="en-US" altLang="zh-CN">
              <a:latin typeface="Tahoma" panose="020B0604030504040204" pitchFamily="34" charset="0"/>
              <a:ea typeface="宋体" panose="02010600030101010101" pitchFamily="2" charset="-122"/>
            </a:endParaRPr>
          </a:p>
        </p:txBody>
      </p:sp>
      <p:sp>
        <p:nvSpPr>
          <p:cNvPr id="9219" name="页脚占位符 4">
            <a:extLst>
              <a:ext uri="{FF2B5EF4-FFF2-40B4-BE49-F238E27FC236}">
                <a16:creationId xmlns:a16="http://schemas.microsoft.com/office/drawing/2014/main" id="{312AC341-F010-34DF-42F7-F116E1F6E60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r>
              <a:rPr lang="en-US" altLang="zh-CN">
                <a:ea typeface="宋体" panose="02010600030101010101" pitchFamily="2" charset="-122"/>
              </a:rPr>
              <a:t>第07讲 应用ADO.NET编程</a:t>
            </a:r>
          </a:p>
        </p:txBody>
      </p:sp>
      <p:sp>
        <p:nvSpPr>
          <p:cNvPr id="9220" name="Rectangle 2">
            <a:extLst>
              <a:ext uri="{FF2B5EF4-FFF2-40B4-BE49-F238E27FC236}">
                <a16:creationId xmlns:a16="http://schemas.microsoft.com/office/drawing/2014/main" id="{0B129FEE-0798-76CF-EA56-BFC079454087}"/>
              </a:ext>
            </a:extLst>
          </p:cNvPr>
          <p:cNvSpPr>
            <a:spLocks noGrp="1" noChangeArrowheads="1"/>
          </p:cNvSpPr>
          <p:nvPr>
            <p:ph type="title"/>
          </p:nvPr>
        </p:nvSpPr>
        <p:spPr/>
        <p:txBody>
          <a:bodyPr/>
          <a:lstStyle/>
          <a:p>
            <a:pPr eaLnBrk="1" hangingPunct="1"/>
            <a:r>
              <a:rPr lang="zh-CN" altLang="en-US">
                <a:ea typeface="宋体" panose="02010600030101010101" pitchFamily="2" charset="-122"/>
              </a:rPr>
              <a:t>数据库复习 </a:t>
            </a:r>
            <a:r>
              <a:rPr lang="en-US" altLang="zh-CN">
                <a:ea typeface="宋体" panose="02010600030101010101" pitchFamily="2" charset="-122"/>
              </a:rPr>
              <a:t>- SQL</a:t>
            </a:r>
            <a:r>
              <a:rPr lang="zh-CN" altLang="en-US">
                <a:ea typeface="宋体" panose="02010600030101010101" pitchFamily="2" charset="-122"/>
              </a:rPr>
              <a:t>语句</a:t>
            </a:r>
          </a:p>
        </p:txBody>
      </p:sp>
      <p:sp>
        <p:nvSpPr>
          <p:cNvPr id="9221" name="Rectangle 3">
            <a:extLst>
              <a:ext uri="{FF2B5EF4-FFF2-40B4-BE49-F238E27FC236}">
                <a16:creationId xmlns:a16="http://schemas.microsoft.com/office/drawing/2014/main" id="{482898D1-7D16-C14C-1920-9A6F3E8F2284}"/>
              </a:ext>
            </a:extLst>
          </p:cNvPr>
          <p:cNvSpPr>
            <a:spLocks noGrp="1" noChangeArrowheads="1"/>
          </p:cNvSpPr>
          <p:nvPr>
            <p:ph type="body" idx="1"/>
          </p:nvPr>
        </p:nvSpPr>
        <p:spPr/>
        <p:txBody>
          <a:bodyPr/>
          <a:lstStyle/>
          <a:p>
            <a:pPr eaLnBrk="1" hangingPunct="1">
              <a:lnSpc>
                <a:spcPct val="90000"/>
              </a:lnSpc>
            </a:pPr>
            <a:r>
              <a:rPr lang="en-US" altLang="zh-CN">
                <a:ea typeface="宋体" panose="02010600030101010101" pitchFamily="2" charset="-122"/>
              </a:rPr>
              <a:t>1</a:t>
            </a:r>
            <a:r>
              <a:rPr lang="zh-CN" altLang="en-US">
                <a:ea typeface="宋体" panose="02010600030101010101" pitchFamily="2" charset="-122"/>
              </a:rPr>
              <a:t>、查询</a:t>
            </a:r>
          </a:p>
          <a:p>
            <a:pPr lvl="1" eaLnBrk="1" hangingPunct="1">
              <a:lnSpc>
                <a:spcPct val="90000"/>
              </a:lnSpc>
            </a:pPr>
            <a:r>
              <a:rPr lang="en-US" altLang="zh-CN">
                <a:solidFill>
                  <a:srgbClr val="0000FF"/>
                </a:solidFill>
                <a:latin typeface="Arial" panose="020B0604020202020204" pitchFamily="34" charset="0"/>
                <a:ea typeface="宋体" panose="02010600030101010101" pitchFamily="2" charset="-122"/>
              </a:rPr>
              <a:t>select</a:t>
            </a:r>
            <a:r>
              <a:rPr lang="en-US" altLang="zh-CN">
                <a:latin typeface="Arial" panose="020B0604020202020204" pitchFamily="34" charset="0"/>
                <a:ea typeface="宋体" panose="02010600030101010101" pitchFamily="2" charset="-122"/>
              </a:rPr>
              <a:t> ...... </a:t>
            </a:r>
            <a:r>
              <a:rPr lang="en-US" altLang="zh-CN">
                <a:solidFill>
                  <a:srgbClr val="0000FF"/>
                </a:solidFill>
                <a:latin typeface="Arial" panose="020B0604020202020204" pitchFamily="34" charset="0"/>
                <a:ea typeface="宋体" panose="02010600030101010101" pitchFamily="2" charset="-122"/>
              </a:rPr>
              <a:t>from</a:t>
            </a:r>
            <a:r>
              <a:rPr lang="en-US" altLang="zh-CN">
                <a:latin typeface="Arial" panose="020B0604020202020204" pitchFamily="34" charset="0"/>
                <a:ea typeface="宋体" panose="02010600030101010101" pitchFamily="2" charset="-122"/>
              </a:rPr>
              <a:t> tablename </a:t>
            </a:r>
            <a:r>
              <a:rPr lang="en-US" altLang="zh-CN">
                <a:solidFill>
                  <a:srgbClr val="0000FF"/>
                </a:solidFill>
                <a:latin typeface="Arial" panose="020B0604020202020204" pitchFamily="34" charset="0"/>
                <a:ea typeface="宋体" panose="02010600030101010101" pitchFamily="2" charset="-122"/>
              </a:rPr>
              <a:t>where</a:t>
            </a:r>
            <a:r>
              <a:rPr lang="en-US" altLang="zh-CN">
                <a:latin typeface="Arial" panose="020B0604020202020204" pitchFamily="34" charset="0"/>
                <a:ea typeface="宋体" panose="02010600030101010101" pitchFamily="2" charset="-122"/>
              </a:rPr>
              <a:t> condition</a:t>
            </a:r>
          </a:p>
          <a:p>
            <a:pPr eaLnBrk="1" hangingPunct="1">
              <a:lnSpc>
                <a:spcPct val="90000"/>
              </a:lnSpc>
            </a:pPr>
            <a:r>
              <a:rPr lang="en-US" altLang="zh-CN">
                <a:ea typeface="宋体" panose="02010600030101010101" pitchFamily="2" charset="-122"/>
              </a:rPr>
              <a:t>2</a:t>
            </a:r>
            <a:r>
              <a:rPr lang="zh-CN" altLang="en-US">
                <a:ea typeface="宋体" panose="02010600030101010101" pitchFamily="2" charset="-122"/>
              </a:rPr>
              <a:t>、增加</a:t>
            </a:r>
          </a:p>
          <a:p>
            <a:pPr lvl="1" eaLnBrk="1" hangingPunct="1">
              <a:lnSpc>
                <a:spcPct val="90000"/>
              </a:lnSpc>
            </a:pPr>
            <a:r>
              <a:rPr lang="en-US" altLang="zh-CN">
                <a:solidFill>
                  <a:srgbClr val="0000FF"/>
                </a:solidFill>
                <a:latin typeface="Arial" panose="020B0604020202020204" pitchFamily="34" charset="0"/>
                <a:ea typeface="宋体" panose="02010600030101010101" pitchFamily="2" charset="-122"/>
              </a:rPr>
              <a:t>insert into </a:t>
            </a:r>
            <a:r>
              <a:rPr lang="en-US" altLang="zh-CN">
                <a:latin typeface="Arial" panose="020B0604020202020204" pitchFamily="34" charset="0"/>
                <a:ea typeface="宋体" panose="02010600030101010101" pitchFamily="2" charset="-122"/>
              </a:rPr>
              <a:t>tablename(......) </a:t>
            </a:r>
            <a:r>
              <a:rPr lang="en-US" altLang="zh-CN">
                <a:solidFill>
                  <a:srgbClr val="0000FF"/>
                </a:solidFill>
                <a:latin typeface="Arial" panose="020B0604020202020204" pitchFamily="34" charset="0"/>
                <a:ea typeface="宋体" panose="02010600030101010101" pitchFamily="2" charset="-122"/>
              </a:rPr>
              <a:t>values</a:t>
            </a:r>
            <a:r>
              <a:rPr lang="en-US" altLang="zh-CN">
                <a:latin typeface="Arial" panose="020B0604020202020204" pitchFamily="34" charset="0"/>
                <a:ea typeface="宋体" panose="02010600030101010101" pitchFamily="2" charset="-122"/>
              </a:rPr>
              <a:t>(......)</a:t>
            </a:r>
          </a:p>
          <a:p>
            <a:pPr eaLnBrk="1" hangingPunct="1">
              <a:lnSpc>
                <a:spcPct val="90000"/>
              </a:lnSpc>
            </a:pPr>
            <a:r>
              <a:rPr lang="en-US" altLang="zh-CN">
                <a:ea typeface="宋体" panose="02010600030101010101" pitchFamily="2" charset="-122"/>
              </a:rPr>
              <a:t>3</a:t>
            </a:r>
            <a:r>
              <a:rPr lang="zh-CN" altLang="en-US">
                <a:ea typeface="宋体" panose="02010600030101010101" pitchFamily="2" charset="-122"/>
              </a:rPr>
              <a:t>、修改</a:t>
            </a:r>
          </a:p>
          <a:p>
            <a:pPr lvl="1" eaLnBrk="1" hangingPunct="1">
              <a:lnSpc>
                <a:spcPct val="90000"/>
              </a:lnSpc>
            </a:pPr>
            <a:r>
              <a:rPr lang="en-US" altLang="zh-CN">
                <a:solidFill>
                  <a:srgbClr val="0000FF"/>
                </a:solidFill>
                <a:latin typeface="Arial" panose="020B0604020202020204" pitchFamily="34" charset="0"/>
                <a:ea typeface="宋体" panose="02010600030101010101" pitchFamily="2" charset="-122"/>
              </a:rPr>
              <a:t>update</a:t>
            </a:r>
            <a:r>
              <a:rPr lang="en-US" altLang="zh-CN">
                <a:latin typeface="Arial" panose="020B0604020202020204" pitchFamily="34" charset="0"/>
                <a:ea typeface="宋体" panose="02010600030101010101" pitchFamily="2" charset="-122"/>
              </a:rPr>
              <a:t> tablename </a:t>
            </a:r>
            <a:r>
              <a:rPr lang="en-US" altLang="zh-CN">
                <a:solidFill>
                  <a:srgbClr val="0000FF"/>
                </a:solidFill>
                <a:latin typeface="Arial" panose="020B0604020202020204" pitchFamily="34" charset="0"/>
                <a:ea typeface="宋体" panose="02010600030101010101" pitchFamily="2" charset="-122"/>
              </a:rPr>
              <a:t>set</a:t>
            </a:r>
            <a:r>
              <a:rPr lang="en-US" altLang="zh-CN">
                <a:latin typeface="Arial" panose="020B0604020202020204" pitchFamily="34" charset="0"/>
                <a:ea typeface="宋体" panose="02010600030101010101" pitchFamily="2" charset="-122"/>
              </a:rPr>
              <a:t> name=value,……, </a:t>
            </a:r>
            <a:r>
              <a:rPr lang="en-US" altLang="zh-CN">
                <a:solidFill>
                  <a:srgbClr val="0000FF"/>
                </a:solidFill>
                <a:latin typeface="Arial" panose="020B0604020202020204" pitchFamily="34" charset="0"/>
                <a:ea typeface="宋体" panose="02010600030101010101" pitchFamily="2" charset="-122"/>
              </a:rPr>
              <a:t>where</a:t>
            </a:r>
            <a:r>
              <a:rPr lang="en-US" altLang="zh-CN">
                <a:latin typeface="Arial" panose="020B0604020202020204" pitchFamily="34" charset="0"/>
                <a:ea typeface="宋体" panose="02010600030101010101" pitchFamily="2" charset="-122"/>
              </a:rPr>
              <a:t> condition</a:t>
            </a:r>
          </a:p>
          <a:p>
            <a:pPr eaLnBrk="1" hangingPunct="1">
              <a:lnSpc>
                <a:spcPct val="90000"/>
              </a:lnSpc>
            </a:pPr>
            <a:r>
              <a:rPr lang="en-US" altLang="zh-CN">
                <a:ea typeface="宋体" panose="02010600030101010101" pitchFamily="2" charset="-122"/>
              </a:rPr>
              <a:t>4</a:t>
            </a:r>
            <a:r>
              <a:rPr lang="zh-CN" altLang="en-US">
                <a:ea typeface="宋体" panose="02010600030101010101" pitchFamily="2" charset="-122"/>
              </a:rPr>
              <a:t>、删除</a:t>
            </a:r>
          </a:p>
          <a:p>
            <a:pPr lvl="1" eaLnBrk="1" hangingPunct="1">
              <a:lnSpc>
                <a:spcPct val="90000"/>
              </a:lnSpc>
            </a:pPr>
            <a:r>
              <a:rPr lang="en-US" altLang="zh-CN">
                <a:solidFill>
                  <a:srgbClr val="0000FF"/>
                </a:solidFill>
                <a:latin typeface="Arial" panose="020B0604020202020204" pitchFamily="34" charset="0"/>
                <a:ea typeface="宋体" panose="02010600030101010101" pitchFamily="2" charset="-122"/>
              </a:rPr>
              <a:t>delete from </a:t>
            </a:r>
            <a:r>
              <a:rPr lang="en-US" altLang="zh-CN">
                <a:latin typeface="Arial" panose="020B0604020202020204" pitchFamily="34" charset="0"/>
                <a:ea typeface="宋体" panose="02010600030101010101" pitchFamily="2" charset="-122"/>
              </a:rPr>
              <a:t>tablename </a:t>
            </a:r>
            <a:r>
              <a:rPr lang="en-US" altLang="zh-CN">
                <a:solidFill>
                  <a:srgbClr val="0000FF"/>
                </a:solidFill>
                <a:latin typeface="Arial" panose="020B0604020202020204" pitchFamily="34" charset="0"/>
                <a:ea typeface="宋体" panose="02010600030101010101" pitchFamily="2" charset="-122"/>
              </a:rPr>
              <a:t>where</a:t>
            </a:r>
            <a:r>
              <a:rPr lang="en-US" altLang="zh-CN">
                <a:latin typeface="Arial" panose="020B0604020202020204" pitchFamily="34" charset="0"/>
                <a:ea typeface="宋体" panose="02010600030101010101" pitchFamily="2" charset="-122"/>
              </a:rPr>
              <a:t> condition</a:t>
            </a:r>
          </a:p>
        </p:txBody>
      </p:sp>
    </p:spTree>
  </p:cSld>
  <p:clrMapOvr>
    <a:masterClrMapping/>
  </p:clrMapOvr>
  <p:transition spd="slow">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BAE7C-7AB0-66B9-591B-1C214F65717C}"/>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id="{3AA54CEE-AC0D-2B37-B88D-3312E18B2E11}"/>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83CC27D3-6AE8-3223-10F9-4893EF2E4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72649" cy="6858000"/>
          </a:xfrm>
          <a:prstGeom prst="rect">
            <a:avLst/>
          </a:prstGeom>
        </p:spPr>
      </p:pic>
    </p:spTree>
    <p:extLst>
      <p:ext uri="{BB962C8B-B14F-4D97-AF65-F5344CB8AC3E}">
        <p14:creationId xmlns:p14="http://schemas.microsoft.com/office/powerpoint/2010/main" val="2197016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2A449-BC98-68F5-70D4-3559424B6208}"/>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5E3FD444-9659-A6D6-89AA-5C97CFC2D7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6910707" cy="6672649"/>
          </a:xfrm>
        </p:spPr>
      </p:pic>
    </p:spTree>
    <p:extLst>
      <p:ext uri="{BB962C8B-B14F-4D97-AF65-F5344CB8AC3E}">
        <p14:creationId xmlns:p14="http://schemas.microsoft.com/office/powerpoint/2010/main" val="2616221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854AF-C260-5739-5F7B-2628FB14E0A1}"/>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60326646-1A62-BAA8-0C46-2905BC4A07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932770" cy="6858000"/>
          </a:xfrm>
        </p:spPr>
      </p:pic>
    </p:spTree>
    <p:extLst>
      <p:ext uri="{BB962C8B-B14F-4D97-AF65-F5344CB8AC3E}">
        <p14:creationId xmlns:p14="http://schemas.microsoft.com/office/powerpoint/2010/main" val="993470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971" name="Group 275">
            <a:extLst>
              <a:ext uri="{FF2B5EF4-FFF2-40B4-BE49-F238E27FC236}">
                <a16:creationId xmlns:a16="http://schemas.microsoft.com/office/drawing/2014/main" id="{63F0B544-FA69-2B7C-4D1D-22BEEBDC1149}"/>
              </a:ext>
            </a:extLst>
          </p:cNvPr>
          <p:cNvGraphicFramePr>
            <a:graphicFrameLocks noGrp="1"/>
          </p:cNvGraphicFramePr>
          <p:nvPr/>
        </p:nvGraphicFramePr>
        <p:xfrm>
          <a:off x="3648075" y="1773239"/>
          <a:ext cx="5378450" cy="4856167"/>
        </p:xfrm>
        <a:graphic>
          <a:graphicData uri="http://schemas.openxmlformats.org/drawingml/2006/table">
            <a:tbl>
              <a:tblPr/>
              <a:tblGrid>
                <a:gridCol w="1546225">
                  <a:extLst>
                    <a:ext uri="{9D8B030D-6E8A-4147-A177-3AD203B41FA5}">
                      <a16:colId xmlns:a16="http://schemas.microsoft.com/office/drawing/2014/main" val="20000"/>
                    </a:ext>
                  </a:extLst>
                </a:gridCol>
                <a:gridCol w="3832225">
                  <a:extLst>
                    <a:ext uri="{9D8B030D-6E8A-4147-A177-3AD203B41FA5}">
                      <a16:colId xmlns:a16="http://schemas.microsoft.com/office/drawing/2014/main" val="20001"/>
                    </a:ext>
                  </a:extLst>
                </a:gridCol>
              </a:tblGrid>
              <a:tr h="5181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rgbClr val="FF3300"/>
                          </a:solidFill>
                          <a:effectLst/>
                          <a:latin typeface="Comic Sans MS" pitchFamily="66" charset="0"/>
                          <a:ea typeface="宋体" pitchFamily="2" charset="-122"/>
                        </a:rPr>
                        <a:t>颜色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rgbClr val="FF3300"/>
                          </a:solidFill>
                          <a:effectLst/>
                          <a:latin typeface="Comic Sans MS" pitchFamily="66" charset="0"/>
                          <a:ea typeface="宋体" pitchFamily="2" charset="-122"/>
                        </a:rPr>
                        <a:t>颜色名和</a:t>
                      </a:r>
                      <a:r>
                        <a:rPr kumimoji="0" lang="en-US" altLang="zh-CN" sz="2800" b="0" i="0" u="none" strike="noStrike" cap="none" normalizeH="0" baseline="0">
                          <a:ln>
                            <a:noFill/>
                          </a:ln>
                          <a:solidFill>
                            <a:srgbClr val="FF3300"/>
                          </a:solidFill>
                          <a:effectLst/>
                          <a:latin typeface="Comic Sans MS" pitchFamily="66" charset="0"/>
                          <a:ea typeface="宋体" pitchFamily="2" charset="-122"/>
                        </a:rPr>
                        <a:t>RGB</a:t>
                      </a:r>
                      <a:r>
                        <a:rPr kumimoji="0" lang="zh-CN" altLang="en-US" sz="2800" b="0" i="0" u="none" strike="noStrike" cap="none" normalizeH="0" baseline="0">
                          <a:ln>
                            <a:noFill/>
                          </a:ln>
                          <a:solidFill>
                            <a:srgbClr val="FF3300"/>
                          </a:solidFill>
                          <a:effectLst/>
                          <a:latin typeface="Comic Sans MS" pitchFamily="66" charset="0"/>
                          <a:ea typeface="宋体" pitchFamily="2" charset="-122"/>
                        </a:rPr>
                        <a:t>值</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val="10000"/>
                  </a:ext>
                </a:extLst>
              </a:tr>
              <a:tr h="4793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Comic Sans MS" pitchFamily="66" charset="0"/>
                          <a:ea typeface="宋体" pitchFamily="2" charset="-122"/>
                        </a:rPr>
                        <a:t>黑色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Comic Sans MS" pitchFamily="66" charset="0"/>
                          <a:ea typeface="宋体" pitchFamily="2" charset="-122"/>
                        </a:rPr>
                        <a:t>Black=</a:t>
                      </a:r>
                      <a:r>
                        <a:rPr kumimoji="0" lang="en-US" altLang="zh-CN" sz="2400" b="0" i="0" u="none" strike="noStrike" cap="none" normalizeH="0" baseline="0">
                          <a:ln>
                            <a:noFill/>
                          </a:ln>
                          <a:solidFill>
                            <a:schemeClr val="tx1"/>
                          </a:solidFill>
                          <a:effectLst/>
                          <a:latin typeface="Arial"/>
                          <a:ea typeface="宋体" pitchFamily="2" charset="-122"/>
                        </a:rPr>
                        <a:t>”</a:t>
                      </a:r>
                      <a:r>
                        <a:rPr kumimoji="0" lang="en-US" altLang="zh-CN" sz="2400" b="0" i="0" u="none" strike="noStrike" cap="none" normalizeH="0" baseline="0">
                          <a:ln>
                            <a:noFill/>
                          </a:ln>
                          <a:solidFill>
                            <a:schemeClr val="tx1"/>
                          </a:solidFill>
                          <a:effectLst/>
                          <a:latin typeface="Comic Sans MS" pitchFamily="66" charset="0"/>
                          <a:ea typeface="宋体" pitchFamily="2" charset="-122"/>
                        </a:rPr>
                        <a:t>#000000</a:t>
                      </a:r>
                      <a:r>
                        <a:rPr kumimoji="0" lang="en-US" altLang="zh-CN" sz="2400" b="0" i="0" u="none" strike="noStrike" cap="none" normalizeH="0" baseline="0">
                          <a:ln>
                            <a:noFill/>
                          </a:ln>
                          <a:solidFill>
                            <a:schemeClr val="tx1"/>
                          </a:solidFill>
                          <a:effectLst/>
                          <a:latin typeface="Arial"/>
                          <a:ea typeface="宋体" pitchFamily="2" charset="-122"/>
                        </a:rPr>
                        <a:t>”</a:t>
                      </a:r>
                      <a:endParaRPr kumimoji="0" lang="en-US" altLang="zh-CN" sz="2400" b="0" i="0" u="none" strike="noStrike" cap="none" normalizeH="0" baseline="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77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Comic Sans MS" pitchFamily="66" charset="0"/>
                          <a:ea typeface="宋体" pitchFamily="2" charset="-122"/>
                        </a:rPr>
                        <a:t>银色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Comic Sans MS" pitchFamily="66" charset="0"/>
                          <a:ea typeface="宋体" pitchFamily="2" charset="-122"/>
                        </a:rPr>
                        <a:t>Silver=</a:t>
                      </a:r>
                      <a:r>
                        <a:rPr kumimoji="0" lang="en-US" altLang="zh-CN" sz="2400" b="0" i="0" u="none" strike="noStrike" cap="none" normalizeH="0" baseline="0">
                          <a:ln>
                            <a:noFill/>
                          </a:ln>
                          <a:solidFill>
                            <a:schemeClr val="tx1"/>
                          </a:solidFill>
                          <a:effectLst/>
                          <a:latin typeface="Arial"/>
                          <a:ea typeface="宋体" pitchFamily="2" charset="-122"/>
                        </a:rPr>
                        <a:t>”</a:t>
                      </a:r>
                      <a:r>
                        <a:rPr kumimoji="0" lang="en-US" altLang="zh-CN" sz="2400" b="0" i="0" u="none" strike="noStrike" cap="none" normalizeH="0" baseline="0">
                          <a:ln>
                            <a:noFill/>
                          </a:ln>
                          <a:solidFill>
                            <a:schemeClr val="tx1"/>
                          </a:solidFill>
                          <a:effectLst/>
                          <a:latin typeface="Comic Sans MS" pitchFamily="66" charset="0"/>
                          <a:ea typeface="宋体" pitchFamily="2" charset="-122"/>
                        </a:rPr>
                        <a:t>#c0c0c0</a:t>
                      </a:r>
                      <a:r>
                        <a:rPr kumimoji="0" lang="en-US" altLang="zh-CN" sz="2400" b="0" i="0" u="none" strike="noStrike" cap="none" normalizeH="0" baseline="0">
                          <a:ln>
                            <a:noFill/>
                          </a:ln>
                          <a:solidFill>
                            <a:schemeClr val="tx1"/>
                          </a:solidFill>
                          <a:effectLst/>
                          <a:latin typeface="Arial"/>
                          <a:ea typeface="宋体" pitchFamily="2" charset="-122"/>
                        </a:rPr>
                        <a:t>”</a:t>
                      </a:r>
                      <a:endParaRPr kumimoji="0" lang="en-US" altLang="zh-CN" sz="2400" b="0" i="0" u="none" strike="noStrike" cap="none" normalizeH="0" baseline="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93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Comic Sans MS" pitchFamily="66" charset="0"/>
                          <a:ea typeface="宋体" pitchFamily="2" charset="-122"/>
                        </a:rPr>
                        <a:t>红色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Comic Sans MS" pitchFamily="66" charset="0"/>
                          <a:ea typeface="宋体" pitchFamily="2" charset="-122"/>
                        </a:rPr>
                        <a:t>Red=</a:t>
                      </a:r>
                      <a:r>
                        <a:rPr kumimoji="0" lang="en-US" altLang="zh-CN" sz="2400" b="0" i="0" u="none" strike="noStrike" cap="none" normalizeH="0" baseline="0">
                          <a:ln>
                            <a:noFill/>
                          </a:ln>
                          <a:solidFill>
                            <a:schemeClr val="tx1"/>
                          </a:solidFill>
                          <a:effectLst/>
                          <a:latin typeface="Arial"/>
                          <a:ea typeface="宋体" pitchFamily="2" charset="-122"/>
                        </a:rPr>
                        <a:t>”</a:t>
                      </a:r>
                      <a:r>
                        <a:rPr kumimoji="0" lang="en-US" altLang="zh-CN" sz="2400" b="0" i="0" u="none" strike="noStrike" cap="none" normalizeH="0" baseline="0">
                          <a:ln>
                            <a:noFill/>
                          </a:ln>
                          <a:solidFill>
                            <a:schemeClr val="tx1"/>
                          </a:solidFill>
                          <a:effectLst/>
                          <a:latin typeface="Comic Sans MS" pitchFamily="66" charset="0"/>
                          <a:ea typeface="宋体" pitchFamily="2" charset="-122"/>
                        </a:rPr>
                        <a:t>#ff0000</a:t>
                      </a:r>
                      <a:r>
                        <a:rPr kumimoji="0" lang="en-US" altLang="zh-CN" sz="2400" b="0" i="0" u="none" strike="noStrike" cap="none" normalizeH="0" baseline="0">
                          <a:ln>
                            <a:noFill/>
                          </a:ln>
                          <a:solidFill>
                            <a:schemeClr val="tx1"/>
                          </a:solidFill>
                          <a:effectLst/>
                          <a:latin typeface="Arial"/>
                          <a:ea typeface="宋体" pitchFamily="2" charset="-122"/>
                        </a:rPr>
                        <a:t>”</a:t>
                      </a:r>
                      <a:endParaRPr kumimoji="0" lang="en-US" altLang="zh-CN" sz="2400" b="0" i="0" u="none" strike="noStrike" cap="none" normalizeH="0" baseline="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93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Comic Sans MS" pitchFamily="66" charset="0"/>
                          <a:ea typeface="宋体" pitchFamily="2" charset="-122"/>
                        </a:rPr>
                        <a:t>蓝色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Comic Sans MS" pitchFamily="66" charset="0"/>
                          <a:ea typeface="宋体" pitchFamily="2" charset="-122"/>
                        </a:rPr>
                        <a:t>Blue=</a:t>
                      </a:r>
                      <a:r>
                        <a:rPr kumimoji="0" lang="en-US" altLang="zh-CN" sz="2400" b="0" i="0" u="none" strike="noStrike" cap="none" normalizeH="0" baseline="0">
                          <a:ln>
                            <a:noFill/>
                          </a:ln>
                          <a:solidFill>
                            <a:schemeClr val="tx1"/>
                          </a:solidFill>
                          <a:effectLst/>
                          <a:latin typeface="Arial"/>
                          <a:ea typeface="宋体" pitchFamily="2" charset="-122"/>
                        </a:rPr>
                        <a:t>”</a:t>
                      </a:r>
                      <a:r>
                        <a:rPr kumimoji="0" lang="en-US" altLang="zh-CN" sz="2400" b="0" i="0" u="none" strike="noStrike" cap="none" normalizeH="0" baseline="0">
                          <a:ln>
                            <a:noFill/>
                          </a:ln>
                          <a:solidFill>
                            <a:schemeClr val="tx1"/>
                          </a:solidFill>
                          <a:effectLst/>
                          <a:latin typeface="Comic Sans MS" pitchFamily="66" charset="0"/>
                          <a:ea typeface="宋体" pitchFamily="2" charset="-122"/>
                        </a:rPr>
                        <a:t>#0000ff</a:t>
                      </a:r>
                      <a:r>
                        <a:rPr kumimoji="0" lang="en-US" altLang="zh-CN" sz="2400" b="0" i="0" u="none" strike="noStrike" cap="none" normalizeH="0" baseline="0">
                          <a:ln>
                            <a:noFill/>
                          </a:ln>
                          <a:solidFill>
                            <a:schemeClr val="tx1"/>
                          </a:solidFill>
                          <a:effectLst/>
                          <a:latin typeface="Arial"/>
                          <a:ea typeface="宋体" pitchFamily="2" charset="-122"/>
                        </a:rPr>
                        <a:t>”</a:t>
                      </a:r>
                      <a:endParaRPr kumimoji="0" lang="en-US" altLang="zh-CN" sz="2400" b="0" i="0" u="none" strike="noStrike" cap="none" normalizeH="0" baseline="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77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Comic Sans MS" pitchFamily="66" charset="0"/>
                          <a:ea typeface="宋体" pitchFamily="2" charset="-122"/>
                        </a:rPr>
                        <a:t>白色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Comic Sans MS" pitchFamily="66" charset="0"/>
                          <a:ea typeface="宋体" pitchFamily="2" charset="-122"/>
                        </a:rPr>
                        <a:t>White=</a:t>
                      </a:r>
                      <a:r>
                        <a:rPr kumimoji="0" lang="en-US" altLang="zh-CN" sz="2400" b="0" i="0" u="none" strike="noStrike" cap="none" normalizeH="0" baseline="0">
                          <a:ln>
                            <a:noFill/>
                          </a:ln>
                          <a:solidFill>
                            <a:schemeClr val="tx1"/>
                          </a:solidFill>
                          <a:effectLst/>
                          <a:latin typeface="Arial"/>
                          <a:ea typeface="宋体" pitchFamily="2" charset="-122"/>
                        </a:rPr>
                        <a:t>”</a:t>
                      </a:r>
                      <a:r>
                        <a:rPr kumimoji="0" lang="en-US" altLang="zh-CN" sz="2400" b="0" i="0" u="none" strike="noStrike" cap="none" normalizeH="0" baseline="0">
                          <a:ln>
                            <a:noFill/>
                          </a:ln>
                          <a:solidFill>
                            <a:schemeClr val="tx1"/>
                          </a:solidFill>
                          <a:effectLst/>
                          <a:latin typeface="Comic Sans MS" pitchFamily="66" charset="0"/>
                          <a:ea typeface="宋体" pitchFamily="2" charset="-122"/>
                        </a:rPr>
                        <a:t>#ffffff</a:t>
                      </a:r>
                      <a:r>
                        <a:rPr kumimoji="0" lang="en-US" altLang="zh-CN" sz="2400" b="0" i="0" u="none" strike="noStrike" cap="none" normalizeH="0" baseline="0">
                          <a:ln>
                            <a:noFill/>
                          </a:ln>
                          <a:solidFill>
                            <a:schemeClr val="tx1"/>
                          </a:solidFill>
                          <a:effectLst/>
                          <a:latin typeface="Arial"/>
                          <a:ea typeface="宋体" pitchFamily="2" charset="-122"/>
                        </a:rPr>
                        <a:t>”</a:t>
                      </a:r>
                      <a:endParaRPr kumimoji="0" lang="en-US" altLang="zh-CN" sz="2400" b="0" i="0" u="none" strike="noStrike" cap="none" normalizeH="0" baseline="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07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Comic Sans MS" pitchFamily="66" charset="0"/>
                          <a:ea typeface="宋体" pitchFamily="2" charset="-122"/>
                        </a:rPr>
                        <a:t>黄色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Yellow=</a:t>
                      </a:r>
                      <a:r>
                        <a:rPr kumimoji="0" lang="en-US" altLang="zh-CN" sz="2400" b="0" i="0" u="none" strike="noStrike" cap="none" normalizeH="0" baseline="0" dirty="0">
                          <a:ln>
                            <a:noFill/>
                          </a:ln>
                          <a:solidFill>
                            <a:schemeClr val="tx1"/>
                          </a:solidFill>
                          <a:effectLst/>
                          <a:latin typeface="Arial"/>
                          <a:ea typeface="宋体" pitchFamily="2" charset="-122"/>
                        </a:rPr>
                        <a:t>”#</a:t>
                      </a: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ffff00</a:t>
                      </a:r>
                      <a:r>
                        <a:rPr kumimoji="0" lang="en-US" altLang="zh-CN" sz="2400" b="0" i="0" u="none" strike="noStrike" cap="none" normalizeH="0" baseline="0" dirty="0">
                          <a:ln>
                            <a:noFill/>
                          </a:ln>
                          <a:solidFill>
                            <a:schemeClr val="tx1"/>
                          </a:solidFill>
                          <a:effectLst/>
                          <a:latin typeface="Arial"/>
                          <a:ea typeface="宋体" pitchFamily="2" charset="-122"/>
                        </a:rPr>
                        <a:t>”</a:t>
                      </a:r>
                      <a:endParaRPr kumimoji="0" lang="en-US" altLang="zh-CN" sz="2400" b="0" i="0" u="none" strike="noStrike" cap="none" normalizeH="0" baseline="0" dirty="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93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Comic Sans MS" pitchFamily="66" charset="0"/>
                          <a:ea typeface="宋体" pitchFamily="2" charset="-122"/>
                        </a:rPr>
                        <a:t>绿色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Comic Sans MS" pitchFamily="66" charset="0"/>
                          <a:ea typeface="宋体" pitchFamily="2" charset="-122"/>
                        </a:rPr>
                        <a:t>Green=</a:t>
                      </a:r>
                      <a:r>
                        <a:rPr kumimoji="0" lang="en-US" altLang="zh-CN" sz="2400" b="0" i="0" u="none" strike="noStrike" cap="none" normalizeH="0" baseline="0">
                          <a:ln>
                            <a:noFill/>
                          </a:ln>
                          <a:solidFill>
                            <a:schemeClr val="tx1"/>
                          </a:solidFill>
                          <a:effectLst/>
                          <a:latin typeface="Arial"/>
                          <a:ea typeface="宋体" pitchFamily="2" charset="-122"/>
                        </a:rPr>
                        <a:t>”</a:t>
                      </a:r>
                      <a:r>
                        <a:rPr kumimoji="0" lang="en-US" altLang="zh-CN" sz="2400" b="0" i="0" u="none" strike="noStrike" cap="none" normalizeH="0" baseline="0">
                          <a:ln>
                            <a:noFill/>
                          </a:ln>
                          <a:solidFill>
                            <a:schemeClr val="tx1"/>
                          </a:solidFill>
                          <a:effectLst/>
                          <a:latin typeface="Comic Sans MS" pitchFamily="66" charset="0"/>
                          <a:ea typeface="宋体" pitchFamily="2" charset="-122"/>
                        </a:rPr>
                        <a:t>#00ff00</a:t>
                      </a:r>
                      <a:r>
                        <a:rPr kumimoji="0" lang="en-US" altLang="zh-CN" sz="2400" b="0" i="0" u="none" strike="noStrike" cap="none" normalizeH="0" baseline="0">
                          <a:ln>
                            <a:noFill/>
                          </a:ln>
                          <a:solidFill>
                            <a:schemeClr val="tx1"/>
                          </a:solidFill>
                          <a:effectLst/>
                          <a:latin typeface="Arial"/>
                          <a:ea typeface="宋体" pitchFamily="2" charset="-122"/>
                        </a:rPr>
                        <a:t>”</a:t>
                      </a:r>
                      <a:endParaRPr kumimoji="0" lang="en-US" altLang="zh-CN" sz="2400" b="0" i="0" u="none" strike="noStrike" cap="none" normalizeH="0" baseline="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1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Comic Sans MS" pitchFamily="66" charset="0"/>
                          <a:ea typeface="宋体" pitchFamily="2" charset="-122"/>
                        </a:rPr>
                        <a:t>海蓝色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Aqua=</a:t>
                      </a:r>
                      <a:r>
                        <a:rPr kumimoji="0" lang="en-US" altLang="zh-CN" sz="2400" b="0" i="0" u="none" strike="noStrike" cap="none" normalizeH="0" baseline="0" dirty="0">
                          <a:ln>
                            <a:noFill/>
                          </a:ln>
                          <a:solidFill>
                            <a:schemeClr val="tx1"/>
                          </a:solidFill>
                          <a:effectLst/>
                          <a:latin typeface="Arial"/>
                          <a:ea typeface="宋体" pitchFamily="2" charset="-122"/>
                        </a:rPr>
                        <a:t>”</a:t>
                      </a: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#00ffff</a:t>
                      </a:r>
                      <a:r>
                        <a:rPr kumimoji="0" lang="en-US" altLang="zh-CN" sz="2400" b="0" i="0" u="none" strike="noStrike" cap="none" normalizeH="0" baseline="0" dirty="0">
                          <a:ln>
                            <a:noFill/>
                          </a:ln>
                          <a:solidFill>
                            <a:schemeClr val="tx1"/>
                          </a:solidFill>
                          <a:effectLst/>
                          <a:latin typeface="Arial"/>
                          <a:ea typeface="宋体" pitchFamily="2" charset="-122"/>
                        </a:rPr>
                        <a:t>”</a:t>
                      </a:r>
                      <a:endParaRPr kumimoji="0" lang="en-US" altLang="zh-CN" sz="2400" b="0" i="0" u="none" strike="noStrike" cap="none" normalizeH="0" baseline="0" dirty="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1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Comic Sans MS" pitchFamily="66" charset="0"/>
                          <a:ea typeface="宋体" pitchFamily="2" charset="-122"/>
                        </a:rPr>
                        <a:t>粉色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Pink=“#FFC0CB”</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202517"/>
                  </a:ext>
                </a:extLst>
              </a:tr>
            </a:tbl>
          </a:graphicData>
        </a:graphic>
      </p:graphicFrame>
      <p:sp>
        <p:nvSpPr>
          <p:cNvPr id="25634" name="Rectangle 61">
            <a:extLst>
              <a:ext uri="{FF2B5EF4-FFF2-40B4-BE49-F238E27FC236}">
                <a16:creationId xmlns:a16="http://schemas.microsoft.com/office/drawing/2014/main" id="{170023F8-AEFD-87A5-74D4-5E4C2B0A6330}"/>
              </a:ext>
            </a:extLst>
          </p:cNvPr>
          <p:cNvSpPr>
            <a:spLocks noGrp="1" noChangeArrowheads="1"/>
          </p:cNvSpPr>
          <p:nvPr>
            <p:ph type="title"/>
          </p:nvPr>
        </p:nvSpPr>
        <p:spPr>
          <a:xfrm>
            <a:off x="2063750" y="0"/>
            <a:ext cx="6870700" cy="1600200"/>
          </a:xfrm>
        </p:spPr>
        <p:txBody>
          <a:bodyPr/>
          <a:lstStyle/>
          <a:p>
            <a:pPr eaLnBrk="1" hangingPunct="1"/>
            <a:r>
              <a:rPr lang="zh-CN" altLang="en-US" dirty="0">
                <a:latin typeface="Times New Roman" panose="02020603050405020304" pitchFamily="18" charset="0"/>
                <a:ea typeface="楷体_GB2312" pitchFamily="49" charset="-122"/>
                <a:cs typeface="Arial Unicode MS" pitchFamily="34" charset="-122"/>
              </a:rPr>
              <a:t>常见颜色的代码</a:t>
            </a:r>
          </a:p>
        </p:txBody>
      </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F851603-7ACD-6527-15E2-E12854C974B0}"/>
              </a:ext>
            </a:extLst>
          </p:cNvPr>
          <p:cNvSpPr>
            <a:spLocks noGrp="1" noChangeArrowheads="1"/>
          </p:cNvSpPr>
          <p:nvPr>
            <p:ph type="title"/>
          </p:nvPr>
        </p:nvSpPr>
        <p:spPr/>
        <p:txBody>
          <a:bodyPr/>
          <a:lstStyle/>
          <a:p>
            <a:pPr eaLnBrk="1" hangingPunct="1"/>
            <a:r>
              <a:rPr lang="en-US" altLang="zh-CN" sz="4000" b="1">
                <a:latin typeface="Times New Roman" panose="02020603050405020304" pitchFamily="18" charset="0"/>
                <a:ea typeface="楷体_GB2312" pitchFamily="49" charset="-122"/>
                <a:cs typeface="Arial Unicode MS" pitchFamily="34" charset="-122"/>
              </a:rPr>
              <a:t>HTML</a:t>
            </a:r>
            <a:r>
              <a:rPr lang="zh-CN" altLang="en-US" sz="4000" b="1">
                <a:latin typeface="Times New Roman" panose="02020603050405020304" pitchFamily="18" charset="0"/>
                <a:ea typeface="楷体_GB2312" pitchFamily="49" charset="-122"/>
                <a:cs typeface="Arial Unicode MS" pitchFamily="34" charset="-122"/>
              </a:rPr>
              <a:t>文字与段落格式控制</a:t>
            </a:r>
          </a:p>
        </p:txBody>
      </p:sp>
      <p:sp>
        <p:nvSpPr>
          <p:cNvPr id="34819" name="Rectangle 3">
            <a:extLst>
              <a:ext uri="{FF2B5EF4-FFF2-40B4-BE49-F238E27FC236}">
                <a16:creationId xmlns:a16="http://schemas.microsoft.com/office/drawing/2014/main" id="{B81EBD42-3C73-11B8-2581-D84B46D46090}"/>
              </a:ext>
            </a:extLst>
          </p:cNvPr>
          <p:cNvSpPr>
            <a:spLocks noGrp="1" noChangeArrowheads="1"/>
          </p:cNvSpPr>
          <p:nvPr>
            <p:ph type="body" idx="1"/>
          </p:nvPr>
        </p:nvSpPr>
        <p:spPr/>
        <p:txBody>
          <a:bodyPr/>
          <a:lstStyle/>
          <a:p>
            <a:pPr eaLnBrk="1" hangingPunct="1">
              <a:lnSpc>
                <a:spcPct val="90000"/>
              </a:lnSpc>
              <a:buFontTx/>
              <a:buNone/>
            </a:pPr>
            <a:r>
              <a:rPr lang="en-US" altLang="zh-CN">
                <a:latin typeface="Times New Roman" panose="02020603050405020304" pitchFamily="18" charset="0"/>
                <a:ea typeface="楷体_GB2312" pitchFamily="49" charset="-122"/>
                <a:cs typeface="Arial Unicode MS" pitchFamily="34" charset="-122"/>
              </a:rPr>
              <a:t>&lt;body&gt;……</a:t>
            </a:r>
          </a:p>
          <a:p>
            <a:pPr eaLnBrk="1" hangingPunct="1">
              <a:lnSpc>
                <a:spcPct val="90000"/>
              </a:lnSpc>
              <a:buFontTx/>
              <a:buNone/>
            </a:pPr>
            <a:r>
              <a:rPr lang="en-US" altLang="zh-CN">
                <a:latin typeface="Times New Roman" panose="02020603050405020304" pitchFamily="18" charset="0"/>
                <a:ea typeface="楷体_GB2312" pitchFamily="49" charset="-122"/>
                <a:cs typeface="Arial Unicode MS" pitchFamily="34" charset="-122"/>
              </a:rPr>
              <a:t>     </a:t>
            </a:r>
            <a:r>
              <a:rPr lang="en-US" altLang="zh-CN">
                <a:solidFill>
                  <a:srgbClr val="FF0000"/>
                </a:solidFill>
                <a:latin typeface="Times New Roman" panose="02020603050405020304" pitchFamily="18" charset="0"/>
                <a:ea typeface="楷体_GB2312" pitchFamily="49" charset="-122"/>
                <a:cs typeface="Arial Unicode MS" pitchFamily="34" charset="-122"/>
              </a:rPr>
              <a:t>&lt;i&gt;</a:t>
            </a:r>
            <a:r>
              <a:rPr lang="zh-CN" altLang="en-US">
                <a:latin typeface="Times New Roman" panose="02020603050405020304" pitchFamily="18" charset="0"/>
                <a:ea typeface="楷体_GB2312" pitchFamily="49" charset="-122"/>
                <a:cs typeface="Arial Unicode MS" pitchFamily="34" charset="-122"/>
              </a:rPr>
              <a:t>倾斜文本</a:t>
            </a:r>
            <a:r>
              <a:rPr lang="en-US" altLang="zh-CN">
                <a:solidFill>
                  <a:srgbClr val="FF0000"/>
                </a:solidFill>
                <a:latin typeface="Times New Roman" panose="02020603050405020304" pitchFamily="18" charset="0"/>
                <a:ea typeface="楷体_GB2312" pitchFamily="49" charset="-122"/>
                <a:cs typeface="Arial Unicode MS" pitchFamily="34" charset="-122"/>
              </a:rPr>
              <a:t>&lt;/i&gt;</a:t>
            </a:r>
          </a:p>
          <a:p>
            <a:pPr eaLnBrk="1" hangingPunct="1">
              <a:lnSpc>
                <a:spcPct val="90000"/>
              </a:lnSpc>
              <a:buFontTx/>
              <a:buNone/>
            </a:pPr>
            <a:r>
              <a:rPr lang="en-US" altLang="zh-CN">
                <a:latin typeface="Times New Roman" panose="02020603050405020304" pitchFamily="18" charset="0"/>
                <a:ea typeface="楷体_GB2312" pitchFamily="49" charset="-122"/>
                <a:cs typeface="Arial Unicode MS" pitchFamily="34" charset="-122"/>
              </a:rPr>
              <a:t>     </a:t>
            </a:r>
            <a:r>
              <a:rPr lang="en-US" altLang="zh-CN">
                <a:solidFill>
                  <a:srgbClr val="FF0000"/>
                </a:solidFill>
                <a:latin typeface="Times New Roman" panose="02020603050405020304" pitchFamily="18" charset="0"/>
                <a:ea typeface="楷体_GB2312" pitchFamily="49" charset="-122"/>
                <a:cs typeface="Arial Unicode MS" pitchFamily="34" charset="-122"/>
              </a:rPr>
              <a:t>&lt;b&gt;</a:t>
            </a:r>
            <a:r>
              <a:rPr lang="zh-CN" altLang="en-US">
                <a:latin typeface="Times New Roman" panose="02020603050405020304" pitchFamily="18" charset="0"/>
                <a:ea typeface="楷体_GB2312" pitchFamily="49" charset="-122"/>
                <a:cs typeface="Arial Unicode MS" pitchFamily="34" charset="-122"/>
              </a:rPr>
              <a:t>粗体文本</a:t>
            </a:r>
            <a:r>
              <a:rPr lang="en-US" altLang="zh-CN">
                <a:solidFill>
                  <a:srgbClr val="FF0000"/>
                </a:solidFill>
                <a:latin typeface="Times New Roman" panose="02020603050405020304" pitchFamily="18" charset="0"/>
                <a:ea typeface="楷体_GB2312" pitchFamily="49" charset="-122"/>
                <a:cs typeface="Arial Unicode MS" pitchFamily="34" charset="-122"/>
              </a:rPr>
              <a:t>&lt;/b&gt;</a:t>
            </a:r>
          </a:p>
          <a:p>
            <a:pPr eaLnBrk="1" hangingPunct="1">
              <a:lnSpc>
                <a:spcPct val="90000"/>
              </a:lnSpc>
              <a:buFontTx/>
              <a:buNone/>
            </a:pPr>
            <a:r>
              <a:rPr lang="en-US" altLang="zh-CN">
                <a:latin typeface="Times New Roman" panose="02020603050405020304" pitchFamily="18" charset="0"/>
                <a:ea typeface="楷体_GB2312" pitchFamily="49" charset="-122"/>
                <a:cs typeface="Arial Unicode MS" pitchFamily="34" charset="-122"/>
              </a:rPr>
              <a:t>     </a:t>
            </a:r>
            <a:r>
              <a:rPr lang="en-US" altLang="zh-CN">
                <a:solidFill>
                  <a:srgbClr val="FF0000"/>
                </a:solidFill>
                <a:latin typeface="Times New Roman" panose="02020603050405020304" pitchFamily="18" charset="0"/>
                <a:ea typeface="楷体_GB2312" pitchFamily="49" charset="-122"/>
                <a:cs typeface="Arial Unicode MS" pitchFamily="34" charset="-122"/>
              </a:rPr>
              <a:t>&lt;u&gt;</a:t>
            </a:r>
            <a:r>
              <a:rPr lang="zh-CN" altLang="en-US">
                <a:latin typeface="Times New Roman" panose="02020603050405020304" pitchFamily="18" charset="0"/>
                <a:ea typeface="楷体_GB2312" pitchFamily="49" charset="-122"/>
                <a:cs typeface="Arial Unicode MS" pitchFamily="34" charset="-122"/>
              </a:rPr>
              <a:t>下划线文本</a:t>
            </a:r>
            <a:r>
              <a:rPr lang="en-US" altLang="zh-CN">
                <a:solidFill>
                  <a:srgbClr val="FF0000"/>
                </a:solidFill>
                <a:latin typeface="Times New Roman" panose="02020603050405020304" pitchFamily="18" charset="0"/>
                <a:ea typeface="楷体_GB2312" pitchFamily="49" charset="-122"/>
                <a:cs typeface="Arial Unicode MS" pitchFamily="34" charset="-122"/>
              </a:rPr>
              <a:t>&lt;/u&gt;</a:t>
            </a:r>
          </a:p>
          <a:p>
            <a:pPr eaLnBrk="1" hangingPunct="1">
              <a:lnSpc>
                <a:spcPct val="90000"/>
              </a:lnSpc>
              <a:buFontTx/>
              <a:buNone/>
            </a:pPr>
            <a:r>
              <a:rPr lang="en-US" altLang="zh-CN">
                <a:solidFill>
                  <a:srgbClr val="FF0000"/>
                </a:solidFill>
                <a:latin typeface="Times New Roman" panose="02020603050405020304" pitchFamily="18" charset="0"/>
                <a:ea typeface="楷体_GB2312" pitchFamily="49" charset="-122"/>
                <a:cs typeface="Arial Unicode MS" pitchFamily="34" charset="-122"/>
              </a:rPr>
              <a:t>	  &lt;s&gt;</a:t>
            </a:r>
            <a:r>
              <a:rPr lang="zh-CN" altLang="en-US">
                <a:latin typeface="Times New Roman" panose="02020603050405020304" pitchFamily="18" charset="0"/>
                <a:ea typeface="楷体_GB2312" pitchFamily="49" charset="-122"/>
                <a:cs typeface="Arial Unicode MS" pitchFamily="34" charset="-122"/>
              </a:rPr>
              <a:t>删除线文本</a:t>
            </a:r>
            <a:r>
              <a:rPr lang="en-US" altLang="zh-CN">
                <a:solidFill>
                  <a:srgbClr val="FF0000"/>
                </a:solidFill>
                <a:latin typeface="Times New Roman" panose="02020603050405020304" pitchFamily="18" charset="0"/>
                <a:ea typeface="楷体_GB2312" pitchFamily="49" charset="-122"/>
                <a:cs typeface="Arial Unicode MS" pitchFamily="34" charset="-122"/>
              </a:rPr>
              <a:t>&lt;/s&gt;</a:t>
            </a:r>
            <a:endParaRPr lang="en-US" altLang="zh-CN">
              <a:latin typeface="Times New Roman" panose="02020603050405020304" pitchFamily="18" charset="0"/>
              <a:ea typeface="楷体_GB2312" pitchFamily="49" charset="-122"/>
              <a:cs typeface="Arial Unicode MS" pitchFamily="34" charset="-122"/>
            </a:endParaRPr>
          </a:p>
          <a:p>
            <a:pPr eaLnBrk="1" hangingPunct="1">
              <a:lnSpc>
                <a:spcPct val="90000"/>
              </a:lnSpc>
              <a:buFontTx/>
              <a:buNone/>
            </a:pPr>
            <a:r>
              <a:rPr lang="en-US" altLang="zh-CN">
                <a:latin typeface="Times New Roman" panose="02020603050405020304" pitchFamily="18" charset="0"/>
                <a:ea typeface="楷体_GB2312" pitchFamily="49" charset="-122"/>
                <a:cs typeface="Arial Unicode MS" pitchFamily="34" charset="-122"/>
              </a:rPr>
              <a:t>     ……&lt;/body&gt; </a:t>
            </a:r>
          </a:p>
          <a:p>
            <a:pPr eaLnBrk="1" hangingPunct="1">
              <a:lnSpc>
                <a:spcPct val="90000"/>
              </a:lnSpc>
              <a:buFontTx/>
              <a:buNone/>
            </a:pPr>
            <a:r>
              <a:rPr lang="zh-CN" altLang="en-US">
                <a:solidFill>
                  <a:srgbClr val="008000"/>
                </a:solidFill>
                <a:latin typeface="Times New Roman" panose="02020603050405020304" pitchFamily="18" charset="0"/>
                <a:ea typeface="楷体_GB2312" pitchFamily="49" charset="-122"/>
                <a:cs typeface="Arial Unicode MS" pitchFamily="34" charset="-122"/>
              </a:rPr>
              <a:t>例：</a:t>
            </a:r>
            <a:r>
              <a:rPr lang="en-US" altLang="zh-CN" b="1">
                <a:solidFill>
                  <a:srgbClr val="008000"/>
                </a:solidFill>
                <a:latin typeface="Times New Roman" panose="02020603050405020304" pitchFamily="18" charset="0"/>
                <a:ea typeface="楷体_GB2312" pitchFamily="49" charset="-122"/>
                <a:cs typeface="Arial Unicode MS" pitchFamily="34" charset="-122"/>
                <a:hlinkClick r:id="rId3" action="ppaction://hlinkfile"/>
              </a:rPr>
              <a:t>016.htm</a:t>
            </a:r>
            <a:endParaRPr lang="en-US" altLang="zh-CN" b="1">
              <a:latin typeface="Times New Roman" panose="02020603050405020304" pitchFamily="18" charset="0"/>
              <a:ea typeface="楷体_GB2312" pitchFamily="49" charset="-122"/>
              <a:cs typeface="Arial Unicode MS" pitchFamily="34" charset="-122"/>
            </a:endParaRPr>
          </a:p>
          <a:p>
            <a:pPr eaLnBrk="1" hangingPunct="1">
              <a:lnSpc>
                <a:spcPct val="90000"/>
              </a:lnSpc>
              <a:buFontTx/>
              <a:buNone/>
            </a:pPr>
            <a:endParaRPr lang="en-US" altLang="zh-CN" b="1">
              <a:latin typeface="Times New Roman" panose="02020603050405020304" pitchFamily="18" charset="0"/>
              <a:ea typeface="楷体_GB2312" pitchFamily="49" charset="-122"/>
              <a:cs typeface="Arial Unicode MS" pitchFamily="34" charset="-122"/>
            </a:endParaRPr>
          </a:p>
        </p:txBody>
      </p:sp>
    </p:spTree>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185B801-8E0E-7A59-3548-9E2D4CBC5BDD}"/>
              </a:ext>
            </a:extLst>
          </p:cNvPr>
          <p:cNvPicPr>
            <a:picLocks noChangeAspect="1"/>
          </p:cNvPicPr>
          <p:nvPr/>
        </p:nvPicPr>
        <p:blipFill>
          <a:blip r:embed="rId2"/>
          <a:stretch>
            <a:fillRect/>
          </a:stretch>
        </p:blipFill>
        <p:spPr>
          <a:xfrm>
            <a:off x="1187197" y="69677"/>
            <a:ext cx="9817605" cy="6718645"/>
          </a:xfrm>
          <a:prstGeom prst="rect">
            <a:avLst/>
          </a:prstGeom>
        </p:spPr>
      </p:pic>
    </p:spTree>
    <p:extLst>
      <p:ext uri="{BB962C8B-B14F-4D97-AF65-F5344CB8AC3E}">
        <p14:creationId xmlns:p14="http://schemas.microsoft.com/office/powerpoint/2010/main" val="419482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430D1-4B26-16FB-F7D9-993377234A52}"/>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id="{22B08A75-2F2B-4BA1-B7FA-F86D9237BCFF}"/>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A306FD93-E6ED-C86B-9A8F-856B8F97D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523555" cy="6598508"/>
          </a:xfrm>
          <a:prstGeom prst="rect">
            <a:avLst/>
          </a:prstGeom>
        </p:spPr>
      </p:pic>
    </p:spTree>
    <p:extLst>
      <p:ext uri="{BB962C8B-B14F-4D97-AF65-F5344CB8AC3E}">
        <p14:creationId xmlns:p14="http://schemas.microsoft.com/office/powerpoint/2010/main" val="646967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0D0D561-9E30-D6C8-3AC3-30B8E0E8127D}"/>
              </a:ext>
            </a:extLst>
          </p:cNvPr>
          <p:cNvSpPr>
            <a:spLocks noGrp="1" noChangeArrowheads="1"/>
          </p:cNvSpPr>
          <p:nvPr>
            <p:ph type="title"/>
          </p:nvPr>
        </p:nvSpPr>
        <p:spPr/>
        <p:txBody>
          <a:bodyPr/>
          <a:lstStyle/>
          <a:p>
            <a:pPr eaLnBrk="1" hangingPunct="1"/>
            <a:r>
              <a:rPr lang="en-US" altLang="zh-CN"/>
              <a:t>METHOD=GET/POST</a:t>
            </a:r>
          </a:p>
        </p:txBody>
      </p:sp>
      <p:sp>
        <p:nvSpPr>
          <p:cNvPr id="76803" name="Rectangle 3">
            <a:extLst>
              <a:ext uri="{FF2B5EF4-FFF2-40B4-BE49-F238E27FC236}">
                <a16:creationId xmlns:a16="http://schemas.microsoft.com/office/drawing/2014/main" id="{67DB15B9-7487-7E4E-75E6-8A9EC0410FE9}"/>
              </a:ext>
            </a:extLst>
          </p:cNvPr>
          <p:cNvSpPr>
            <a:spLocks noGrp="1" noChangeArrowheads="1"/>
          </p:cNvSpPr>
          <p:nvPr>
            <p:ph type="body" idx="1"/>
          </p:nvPr>
        </p:nvSpPr>
        <p:spPr/>
        <p:txBody>
          <a:bodyPr/>
          <a:lstStyle/>
          <a:p>
            <a:pPr eaLnBrk="1" hangingPunct="1">
              <a:lnSpc>
                <a:spcPct val="90000"/>
              </a:lnSpc>
            </a:pPr>
            <a:r>
              <a:rPr lang="en-US" altLang="zh-CN" sz="2000"/>
              <a:t>1. get</a:t>
            </a:r>
            <a:r>
              <a:rPr lang="zh-CN" altLang="en-US" sz="2000"/>
              <a:t>是从服务器上获取数据，</a:t>
            </a:r>
            <a:r>
              <a:rPr lang="en-US" altLang="zh-CN" sz="2000"/>
              <a:t>post</a:t>
            </a:r>
            <a:r>
              <a:rPr lang="zh-CN" altLang="en-US" sz="2000"/>
              <a:t>是向服务器传送数据。</a:t>
            </a:r>
          </a:p>
          <a:p>
            <a:pPr eaLnBrk="1" hangingPunct="1">
              <a:lnSpc>
                <a:spcPct val="90000"/>
              </a:lnSpc>
            </a:pPr>
            <a:r>
              <a:rPr lang="en-US" altLang="zh-CN" sz="2000"/>
              <a:t>2.   get</a:t>
            </a:r>
            <a:r>
              <a:rPr lang="zh-CN" altLang="en-US" sz="2000"/>
              <a:t>是把参数数据队列加到提交表单的</a:t>
            </a:r>
            <a:r>
              <a:rPr lang="en-US" altLang="zh-CN" sz="2000"/>
              <a:t>ACTION</a:t>
            </a:r>
            <a:r>
              <a:rPr lang="zh-CN" altLang="en-US" sz="2000"/>
              <a:t>属性所指的</a:t>
            </a:r>
            <a:r>
              <a:rPr lang="en-US" altLang="zh-CN" sz="2000"/>
              <a:t>URL</a:t>
            </a:r>
            <a:r>
              <a:rPr lang="zh-CN" altLang="en-US" sz="2000"/>
              <a:t>中，值和表单内各个字段一一对应，在</a:t>
            </a:r>
            <a:r>
              <a:rPr lang="en-US" altLang="zh-CN" sz="2000"/>
              <a:t>URL</a:t>
            </a:r>
            <a:r>
              <a:rPr lang="zh-CN" altLang="en-US" sz="2000"/>
              <a:t>中可以看到。</a:t>
            </a:r>
            <a:r>
              <a:rPr lang="en-US" altLang="zh-CN" sz="2000"/>
              <a:t>post</a:t>
            </a:r>
            <a:r>
              <a:rPr lang="zh-CN" altLang="en-US" sz="2000"/>
              <a:t>是通过</a:t>
            </a:r>
            <a:r>
              <a:rPr lang="en-US" altLang="zh-CN" sz="2000"/>
              <a:t>HTTP post</a:t>
            </a:r>
            <a:r>
              <a:rPr lang="zh-CN" altLang="en-US" sz="2000"/>
              <a:t>机制，将表单内各个字段与其内容放置在</a:t>
            </a:r>
            <a:r>
              <a:rPr lang="en-US" altLang="zh-CN" sz="2000"/>
              <a:t>HTML HEADER</a:t>
            </a:r>
            <a:r>
              <a:rPr lang="zh-CN" altLang="en-US" sz="2000"/>
              <a:t>内一起传送到</a:t>
            </a:r>
            <a:r>
              <a:rPr lang="en-US" altLang="zh-CN" sz="2000"/>
              <a:t>ACTION</a:t>
            </a:r>
            <a:r>
              <a:rPr lang="zh-CN" altLang="en-US" sz="2000"/>
              <a:t>属性所指的</a:t>
            </a:r>
            <a:r>
              <a:rPr lang="en-US" altLang="zh-CN" sz="2000"/>
              <a:t>URL</a:t>
            </a:r>
            <a:r>
              <a:rPr lang="zh-CN" altLang="en-US" sz="2000"/>
              <a:t>地址。用户看不到这个过程。</a:t>
            </a:r>
          </a:p>
          <a:p>
            <a:pPr eaLnBrk="1" hangingPunct="1">
              <a:lnSpc>
                <a:spcPct val="90000"/>
              </a:lnSpc>
            </a:pPr>
            <a:r>
              <a:rPr lang="en-US" altLang="zh-CN" sz="2000"/>
              <a:t>3. </a:t>
            </a:r>
            <a:r>
              <a:rPr lang="zh-CN" altLang="en-US" sz="2000"/>
              <a:t>对于</a:t>
            </a:r>
            <a:r>
              <a:rPr lang="en-US" altLang="zh-CN" sz="2000"/>
              <a:t>get</a:t>
            </a:r>
            <a:r>
              <a:rPr lang="zh-CN" altLang="en-US" sz="2000"/>
              <a:t>方式，服务器端用</a:t>
            </a:r>
            <a:r>
              <a:rPr lang="en-US" altLang="zh-CN" sz="2000"/>
              <a:t>Request.QueryString</a:t>
            </a:r>
            <a:r>
              <a:rPr lang="zh-CN" altLang="en-US" sz="2000"/>
              <a:t>获取变量的值，对于</a:t>
            </a:r>
            <a:r>
              <a:rPr lang="en-US" altLang="zh-CN" sz="2000"/>
              <a:t>post</a:t>
            </a:r>
            <a:r>
              <a:rPr lang="zh-CN" altLang="en-US" sz="2000"/>
              <a:t>方式，服务器端用</a:t>
            </a:r>
            <a:r>
              <a:rPr lang="en-US" altLang="zh-CN" sz="2000"/>
              <a:t>Request.Form</a:t>
            </a:r>
            <a:r>
              <a:rPr lang="zh-CN" altLang="en-US" sz="2000"/>
              <a:t>获取提交的数据。</a:t>
            </a:r>
          </a:p>
          <a:p>
            <a:pPr eaLnBrk="1" hangingPunct="1">
              <a:lnSpc>
                <a:spcPct val="90000"/>
              </a:lnSpc>
            </a:pPr>
            <a:r>
              <a:rPr lang="en-US" altLang="zh-CN" sz="2000"/>
              <a:t>4. get</a:t>
            </a:r>
            <a:r>
              <a:rPr lang="zh-CN" altLang="en-US" sz="2000"/>
              <a:t>传送的数据量较小，不能大于</a:t>
            </a:r>
            <a:r>
              <a:rPr lang="en-US" altLang="zh-CN" sz="2000"/>
              <a:t>2KB</a:t>
            </a:r>
            <a:r>
              <a:rPr lang="zh-CN" altLang="en-US" sz="2000"/>
              <a:t>。</a:t>
            </a:r>
            <a:r>
              <a:rPr lang="en-US" altLang="zh-CN" sz="2000"/>
              <a:t>post</a:t>
            </a:r>
            <a:r>
              <a:rPr lang="zh-CN" altLang="en-US" sz="2000"/>
              <a:t>传送的数据量较大，一般被默认为不受限制。但理论上，</a:t>
            </a:r>
            <a:r>
              <a:rPr lang="en-US" altLang="zh-CN" sz="2000"/>
              <a:t>IIS4</a:t>
            </a:r>
            <a:r>
              <a:rPr lang="zh-CN" altLang="en-US" sz="2000"/>
              <a:t>中最大量为</a:t>
            </a:r>
            <a:r>
              <a:rPr lang="en-US" altLang="zh-CN" sz="2000"/>
              <a:t>80KB</a:t>
            </a:r>
            <a:r>
              <a:rPr lang="zh-CN" altLang="en-US" sz="2000"/>
              <a:t>，</a:t>
            </a:r>
            <a:r>
              <a:rPr lang="en-US" altLang="zh-CN" sz="2000"/>
              <a:t>IIS5</a:t>
            </a:r>
            <a:r>
              <a:rPr lang="zh-CN" altLang="en-US" sz="2000"/>
              <a:t>中为</a:t>
            </a:r>
            <a:r>
              <a:rPr lang="en-US" altLang="zh-CN" sz="2000"/>
              <a:t>100KB</a:t>
            </a:r>
            <a:r>
              <a:rPr lang="zh-CN" altLang="en-US" sz="2000"/>
              <a:t>。</a:t>
            </a:r>
          </a:p>
          <a:p>
            <a:pPr eaLnBrk="1" hangingPunct="1">
              <a:lnSpc>
                <a:spcPct val="90000"/>
              </a:lnSpc>
            </a:pPr>
            <a:r>
              <a:rPr lang="en-US" altLang="zh-CN" sz="2000"/>
              <a:t>5.   get</a:t>
            </a:r>
            <a:r>
              <a:rPr lang="zh-CN" altLang="en-US" sz="2000"/>
              <a:t>安全性非常低，</a:t>
            </a:r>
            <a:r>
              <a:rPr lang="en-US" altLang="zh-CN" sz="2000"/>
              <a:t>post</a:t>
            </a:r>
            <a:r>
              <a:rPr lang="zh-CN" altLang="en-US" sz="2000"/>
              <a:t>安全性较高。</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B4AD484F-0278-4B9C-53CB-EAEE2574311C}"/>
              </a:ext>
            </a:extLst>
          </p:cNvPr>
          <p:cNvSpPr>
            <a:spLocks noChangeArrowheads="1"/>
          </p:cNvSpPr>
          <p:nvPr/>
        </p:nvSpPr>
        <p:spPr bwMode="auto">
          <a:xfrm>
            <a:off x="1524000" y="0"/>
            <a:ext cx="9144000" cy="6858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kumimoji="1" lang="en-US" altLang="zh-CN" b="1" dirty="0">
                <a:solidFill>
                  <a:srgbClr val="FF3300"/>
                </a:solidFill>
                <a:latin typeface="Times New Roman" panose="02020603050405020304" pitchFamily="18" charset="0"/>
              </a:rPr>
              <a:t>&lt;% </a:t>
            </a:r>
          </a:p>
          <a:p>
            <a:pPr eaLnBrk="1" hangingPunct="1"/>
            <a:r>
              <a:rPr kumimoji="1" lang="en-US" altLang="zh-CN" b="1" dirty="0">
                <a:latin typeface="Times New Roman" panose="02020603050405020304" pitchFamily="18" charset="0"/>
              </a:rPr>
              <a:t>  name = Request("Name")</a:t>
            </a:r>
          </a:p>
          <a:p>
            <a:pPr eaLnBrk="1" hangingPunct="1"/>
            <a:r>
              <a:rPr kumimoji="1" lang="en-US" altLang="zh-CN" b="1" dirty="0">
                <a:latin typeface="Times New Roman" panose="02020603050405020304" pitchFamily="18" charset="0"/>
              </a:rPr>
              <a:t>  If Request("sex")="male"    Then</a:t>
            </a:r>
          </a:p>
          <a:p>
            <a:pPr eaLnBrk="1" hangingPunct="1"/>
            <a:r>
              <a:rPr kumimoji="1" lang="en-US" altLang="zh-CN" b="1" dirty="0">
                <a:latin typeface="Times New Roman" panose="02020603050405020304" pitchFamily="18" charset="0"/>
              </a:rPr>
              <a:t>     </a:t>
            </a:r>
            <a:r>
              <a:rPr kumimoji="1" lang="en-US" altLang="ja-JP" b="1" dirty="0">
                <a:latin typeface="Times New Roman" panose="02020603050405020304" pitchFamily="18" charset="0"/>
              </a:rPr>
              <a:t>       </a:t>
            </a:r>
            <a:r>
              <a:rPr kumimoji="1" lang="en-US" altLang="zh-CN" b="1" dirty="0">
                <a:latin typeface="Times New Roman" panose="02020603050405020304" pitchFamily="18" charset="0"/>
              </a:rPr>
              <a:t>appellation = "</a:t>
            </a:r>
            <a:r>
              <a:rPr kumimoji="1" lang="zh-CN" altLang="en-US" b="1" dirty="0">
                <a:latin typeface="Times New Roman" panose="02020603050405020304" pitchFamily="18" charset="0"/>
              </a:rPr>
              <a:t>先生</a:t>
            </a:r>
            <a:r>
              <a:rPr kumimoji="1" lang="en-US" altLang="zh-CN" b="1" dirty="0">
                <a:latin typeface="Times New Roman" panose="02020603050405020304" pitchFamily="18" charset="0"/>
              </a:rPr>
              <a:t>"</a:t>
            </a:r>
          </a:p>
          <a:p>
            <a:pPr eaLnBrk="1" hangingPunct="1"/>
            <a:r>
              <a:rPr kumimoji="1" lang="en-US" altLang="zh-CN" b="1" dirty="0">
                <a:latin typeface="Times New Roman" panose="02020603050405020304" pitchFamily="18" charset="0"/>
              </a:rPr>
              <a:t>  Else   appellation = "</a:t>
            </a:r>
            <a:r>
              <a:rPr kumimoji="1" lang="zh-CN" altLang="en-US" b="1" dirty="0">
                <a:latin typeface="Times New Roman" panose="02020603050405020304" pitchFamily="18" charset="0"/>
              </a:rPr>
              <a:t>小姐</a:t>
            </a:r>
            <a:r>
              <a:rPr kumimoji="1" lang="en-US" altLang="zh-CN" b="1" dirty="0">
                <a:latin typeface="Times New Roman" panose="02020603050405020304" pitchFamily="18" charset="0"/>
              </a:rPr>
              <a:t>"</a:t>
            </a:r>
          </a:p>
          <a:p>
            <a:pPr eaLnBrk="1" hangingPunct="1"/>
            <a:r>
              <a:rPr kumimoji="1" lang="en-US" altLang="zh-CN" b="1" dirty="0">
                <a:latin typeface="Times New Roman" panose="02020603050405020304" pitchFamily="18" charset="0"/>
              </a:rPr>
              <a:t>  End If</a:t>
            </a:r>
          </a:p>
          <a:p>
            <a:pPr eaLnBrk="1" hangingPunct="1"/>
            <a:r>
              <a:rPr kumimoji="1" lang="en-US" altLang="zh-CN" b="1" dirty="0">
                <a:latin typeface="Times New Roman" panose="02020603050405020304" pitchFamily="18" charset="0"/>
              </a:rPr>
              <a:t>  city = Request("City")</a:t>
            </a:r>
          </a:p>
          <a:p>
            <a:pPr eaLnBrk="1" hangingPunct="1"/>
            <a:r>
              <a:rPr kumimoji="1" lang="en-US" altLang="zh-CN" b="1" dirty="0">
                <a:latin typeface="Times New Roman" panose="02020603050405020304" pitchFamily="18" charset="0"/>
              </a:rPr>
              <a:t>  loves =  Request("love")</a:t>
            </a:r>
          </a:p>
          <a:p>
            <a:pPr eaLnBrk="1" hangingPunct="1"/>
            <a:r>
              <a:rPr kumimoji="1" lang="en-US" altLang="zh-CN" b="1" dirty="0">
                <a:latin typeface="Times New Roman" panose="02020603050405020304" pitchFamily="18" charset="0"/>
              </a:rPr>
              <a:t>  Memo = Request("Memo")</a:t>
            </a:r>
          </a:p>
          <a:p>
            <a:pPr eaLnBrk="1" hangingPunct="1"/>
            <a:r>
              <a:rPr kumimoji="1" lang="en-US" altLang="zh-CN" b="1" dirty="0">
                <a:latin typeface="Times New Roman" panose="02020603050405020304" pitchFamily="18" charset="0"/>
              </a:rPr>
              <a:t>  Memo = Replace(Memo, </a:t>
            </a:r>
            <a:r>
              <a:rPr kumimoji="1" lang="en-US" altLang="zh-CN" b="1" dirty="0" err="1">
                <a:latin typeface="Times New Roman" panose="02020603050405020304" pitchFamily="18" charset="0"/>
              </a:rPr>
              <a:t>vbCrLf</a:t>
            </a:r>
            <a:r>
              <a:rPr kumimoji="1" lang="en-US" altLang="zh-CN" b="1" dirty="0">
                <a:latin typeface="Times New Roman" panose="02020603050405020304" pitchFamily="18" charset="0"/>
              </a:rPr>
              <a:t>, "&lt;BR&gt;")</a:t>
            </a:r>
          </a:p>
          <a:p>
            <a:pPr eaLnBrk="1" hangingPunct="1"/>
            <a:r>
              <a:rPr kumimoji="1" lang="en-US" altLang="zh-CN" b="1" dirty="0">
                <a:solidFill>
                  <a:srgbClr val="FF3300"/>
                </a:solidFill>
                <a:latin typeface="Times New Roman" panose="02020603050405020304" pitchFamily="18" charset="0"/>
              </a:rPr>
              <a:t>%&gt;</a:t>
            </a:r>
          </a:p>
          <a:p>
            <a:pPr eaLnBrk="1" hangingPunct="1"/>
            <a:r>
              <a:rPr kumimoji="1" lang="en-US" altLang="zh-CN" b="1" dirty="0">
                <a:latin typeface="Times New Roman" panose="02020603050405020304" pitchFamily="18" charset="0"/>
              </a:rPr>
              <a:t>&lt;HTML&gt;</a:t>
            </a:r>
          </a:p>
          <a:p>
            <a:pPr eaLnBrk="1" hangingPunct="1"/>
            <a:r>
              <a:rPr kumimoji="1" lang="en-US" altLang="zh-CN" b="1" dirty="0">
                <a:latin typeface="Times New Roman" panose="02020603050405020304" pitchFamily="18" charset="0"/>
              </a:rPr>
              <a:t>  &lt;BODY&gt;</a:t>
            </a:r>
          </a:p>
          <a:p>
            <a:pPr eaLnBrk="1" hangingPunct="1"/>
            <a:r>
              <a:rPr kumimoji="1" lang="en-US" altLang="zh-CN" b="1" dirty="0">
                <a:latin typeface="Times New Roman" panose="02020603050405020304" pitchFamily="18" charset="0"/>
              </a:rPr>
              <a:t>     &lt;FONT face="</a:t>
            </a:r>
            <a:r>
              <a:rPr kumimoji="1" lang="zh-CN" altLang="en-US" b="1" dirty="0">
                <a:latin typeface="Times New Roman" panose="02020603050405020304" pitchFamily="18" charset="0"/>
              </a:rPr>
              <a:t>华文楷体</a:t>
            </a:r>
            <a:r>
              <a:rPr kumimoji="1" lang="en-US" altLang="zh-CN" b="1" dirty="0">
                <a:latin typeface="Times New Roman" panose="02020603050405020304" pitchFamily="18" charset="0"/>
              </a:rPr>
              <a:t>" color="#990033" SIZE=5&gt; </a:t>
            </a:r>
          </a:p>
          <a:p>
            <a:pPr eaLnBrk="1" hangingPunct="1"/>
            <a:r>
              <a:rPr kumimoji="1" lang="en-US" altLang="zh-CN" b="1" dirty="0">
                <a:latin typeface="Times New Roman" panose="02020603050405020304" pitchFamily="18" charset="0"/>
              </a:rPr>
              <a:t>        &lt;CENTER&gt;</a:t>
            </a:r>
            <a:r>
              <a:rPr kumimoji="1" lang="en-US" altLang="zh-CN" b="1" dirty="0">
                <a:solidFill>
                  <a:srgbClr val="FF3300"/>
                </a:solidFill>
                <a:latin typeface="Times New Roman" panose="02020603050405020304" pitchFamily="18" charset="0"/>
              </a:rPr>
              <a:t>&lt;%</a:t>
            </a:r>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name&amp;appellation</a:t>
            </a:r>
            <a:r>
              <a:rPr kumimoji="1" lang="en-US" altLang="zh-CN" b="1" dirty="0">
                <a:latin typeface="Times New Roman" panose="02020603050405020304" pitchFamily="18" charset="0"/>
              </a:rPr>
              <a:t>&amp;" </a:t>
            </a:r>
            <a:r>
              <a:rPr kumimoji="1" lang="zh-CN" altLang="en-US" b="1" dirty="0">
                <a:latin typeface="Times New Roman" panose="02020603050405020304" pitchFamily="18" charset="0"/>
              </a:rPr>
              <a:t>： 欢迎您</a:t>
            </a:r>
            <a:r>
              <a:rPr kumimoji="1" lang="en-US" altLang="zh-CN" b="1" dirty="0">
                <a:latin typeface="Times New Roman" panose="02020603050405020304" pitchFamily="18" charset="0"/>
              </a:rPr>
              <a:t>!“ </a:t>
            </a:r>
            <a:r>
              <a:rPr kumimoji="1" lang="en-US" altLang="zh-CN" b="1" dirty="0">
                <a:solidFill>
                  <a:srgbClr val="FF3300"/>
                </a:solidFill>
                <a:latin typeface="Times New Roman" panose="02020603050405020304" pitchFamily="18" charset="0"/>
              </a:rPr>
              <a:t>%&gt;</a:t>
            </a:r>
            <a:r>
              <a:rPr kumimoji="1" lang="en-US" altLang="zh-CN" b="1" dirty="0">
                <a:latin typeface="Times New Roman" panose="02020603050405020304" pitchFamily="18" charset="0"/>
              </a:rPr>
              <a:t>&lt;</a:t>
            </a:r>
            <a:r>
              <a:rPr kumimoji="1" lang="en-US" altLang="zh-CN" b="1" dirty="0" err="1">
                <a:latin typeface="Times New Roman" panose="02020603050405020304" pitchFamily="18" charset="0"/>
              </a:rPr>
              <a:t>br</a:t>
            </a:r>
            <a:r>
              <a:rPr kumimoji="1" lang="en-US" altLang="zh-CN" b="1" dirty="0">
                <a:latin typeface="Times New Roman" panose="02020603050405020304" pitchFamily="18" charset="0"/>
              </a:rPr>
              <a:t>&gt;</a:t>
            </a:r>
          </a:p>
          <a:p>
            <a:pPr eaLnBrk="1" hangingPunct="1"/>
            <a:r>
              <a:rPr kumimoji="1" lang="en-US" altLang="zh-CN" b="1" dirty="0">
                <a:latin typeface="Times New Roman" panose="02020603050405020304" pitchFamily="18" charset="0"/>
              </a:rPr>
              <a:t>                &lt;p&gt;</a:t>
            </a:r>
            <a:r>
              <a:rPr kumimoji="1" lang="zh-CN" altLang="en-US" b="1" dirty="0">
                <a:latin typeface="Times New Roman" panose="02020603050405020304" pitchFamily="18" charset="0"/>
              </a:rPr>
              <a:t>您是</a:t>
            </a:r>
            <a:r>
              <a:rPr kumimoji="1" lang="en-US" altLang="zh-CN" b="1" dirty="0">
                <a:solidFill>
                  <a:srgbClr val="FF3300"/>
                </a:solidFill>
                <a:latin typeface="Times New Roman" panose="02020603050405020304" pitchFamily="18" charset="0"/>
              </a:rPr>
              <a:t>&lt;%</a:t>
            </a:r>
            <a:r>
              <a:rPr kumimoji="1" lang="en-US" altLang="zh-CN" b="1" dirty="0">
                <a:latin typeface="Times New Roman" panose="02020603050405020304" pitchFamily="18" charset="0"/>
              </a:rPr>
              <a:t>=city</a:t>
            </a:r>
            <a:r>
              <a:rPr kumimoji="1" lang="en-US" altLang="zh-CN" b="1" dirty="0">
                <a:solidFill>
                  <a:srgbClr val="FF3300"/>
                </a:solidFill>
                <a:latin typeface="Times New Roman" panose="02020603050405020304" pitchFamily="18" charset="0"/>
              </a:rPr>
              <a:t>%&gt;</a:t>
            </a:r>
            <a:r>
              <a:rPr kumimoji="1" lang="zh-CN" altLang="en-US" b="1" dirty="0">
                <a:latin typeface="Times New Roman" panose="02020603050405020304" pitchFamily="18" charset="0"/>
              </a:rPr>
              <a:t>人</a:t>
            </a:r>
            <a:r>
              <a:rPr kumimoji="1" lang="en-US" altLang="zh-CN" b="1" dirty="0">
                <a:latin typeface="Times New Roman" panose="02020603050405020304" pitchFamily="18" charset="0"/>
              </a:rPr>
              <a:t>&lt;</a:t>
            </a:r>
            <a:r>
              <a:rPr kumimoji="1" lang="en-US" altLang="zh-CN" b="1" dirty="0" err="1">
                <a:latin typeface="Times New Roman" panose="02020603050405020304" pitchFamily="18" charset="0"/>
              </a:rPr>
              <a:t>br</a:t>
            </a:r>
            <a:r>
              <a:rPr kumimoji="1" lang="en-US" altLang="zh-CN" b="1" dirty="0">
                <a:latin typeface="Times New Roman" panose="02020603050405020304" pitchFamily="18" charset="0"/>
              </a:rPr>
              <a:t>&gt;</a:t>
            </a:r>
          </a:p>
          <a:p>
            <a:pPr eaLnBrk="1" hangingPunct="1"/>
            <a:r>
              <a:rPr kumimoji="1" lang="en-US" altLang="zh-CN" b="1" dirty="0">
                <a:latin typeface="Times New Roman" panose="02020603050405020304" pitchFamily="18" charset="0"/>
              </a:rPr>
              <a:t>        &lt;/CENTER&gt;</a:t>
            </a:r>
          </a:p>
          <a:p>
            <a:pPr eaLnBrk="1" hangingPunct="1"/>
            <a:r>
              <a:rPr kumimoji="1" lang="en-US" altLang="zh-CN" b="1" dirty="0">
                <a:latin typeface="Times New Roman" panose="02020603050405020304" pitchFamily="18" charset="0"/>
              </a:rPr>
              <a:t>        &lt;p&gt;</a:t>
            </a:r>
            <a:r>
              <a:rPr kumimoji="1" lang="zh-CN" altLang="en-US" b="1" dirty="0">
                <a:latin typeface="Times New Roman" panose="02020603050405020304" pitchFamily="18" charset="0"/>
              </a:rPr>
              <a:t>您喜欢的是：</a:t>
            </a:r>
          </a:p>
          <a:p>
            <a:pPr eaLnBrk="1" hangingPunct="1"/>
            <a:r>
              <a:rPr kumimoji="1" lang="zh-CN" altLang="en-US" b="1" dirty="0">
                <a:latin typeface="Times New Roman" panose="02020603050405020304" pitchFamily="18" charset="0"/>
              </a:rPr>
              <a:t>        </a:t>
            </a:r>
            <a:r>
              <a:rPr kumimoji="1" lang="en-US" altLang="zh-CN" b="1" dirty="0">
                <a:latin typeface="Times New Roman" panose="02020603050405020304" pitchFamily="18" charset="0"/>
              </a:rPr>
              <a:t>&lt;UL&gt;</a:t>
            </a:r>
            <a:r>
              <a:rPr kumimoji="1" lang="en-US" altLang="zh-CN" b="1" dirty="0">
                <a:solidFill>
                  <a:srgbClr val="FF3300"/>
                </a:solidFill>
                <a:latin typeface="Times New Roman" panose="02020603050405020304" pitchFamily="18" charset="0"/>
              </a:rPr>
              <a:t>&lt;%</a:t>
            </a:r>
            <a:r>
              <a:rPr kumimoji="1" lang="en-US" altLang="zh-CN" b="1" dirty="0">
                <a:latin typeface="Times New Roman" panose="02020603050405020304" pitchFamily="18" charset="0"/>
              </a:rPr>
              <a:t>=loves</a:t>
            </a:r>
            <a:r>
              <a:rPr kumimoji="1" lang="en-US" altLang="zh-CN" b="1" dirty="0">
                <a:solidFill>
                  <a:srgbClr val="FF3300"/>
                </a:solidFill>
                <a:latin typeface="Times New Roman" panose="02020603050405020304" pitchFamily="18" charset="0"/>
              </a:rPr>
              <a:t>%&gt;</a:t>
            </a:r>
            <a:r>
              <a:rPr kumimoji="1" lang="en-US" altLang="zh-CN" b="1" dirty="0">
                <a:latin typeface="Times New Roman" panose="02020603050405020304" pitchFamily="18" charset="0"/>
              </a:rPr>
              <a:t>&lt;/UL&gt;</a:t>
            </a:r>
          </a:p>
          <a:p>
            <a:pPr eaLnBrk="1" hangingPunct="1"/>
            <a:r>
              <a:rPr kumimoji="1" lang="en-US" altLang="zh-CN" b="1" dirty="0">
                <a:latin typeface="Times New Roman" panose="02020603050405020304" pitchFamily="18" charset="0"/>
              </a:rPr>
              <a:t>        </a:t>
            </a:r>
            <a:r>
              <a:rPr kumimoji="1" lang="zh-CN" altLang="en-US" b="1" dirty="0">
                <a:latin typeface="Times New Roman" panose="02020603050405020304" pitchFamily="18" charset="0"/>
              </a:rPr>
              <a:t>您的留言是：</a:t>
            </a:r>
            <a:r>
              <a:rPr kumimoji="1" lang="en-US" altLang="zh-CN" b="1" dirty="0">
                <a:latin typeface="Times New Roman" panose="02020603050405020304" pitchFamily="18" charset="0"/>
              </a:rPr>
              <a:t>&lt;</a:t>
            </a:r>
            <a:r>
              <a:rPr kumimoji="1" lang="en-US" altLang="zh-CN" b="1" dirty="0" err="1">
                <a:latin typeface="Times New Roman" panose="02020603050405020304" pitchFamily="18" charset="0"/>
              </a:rPr>
              <a:t>br</a:t>
            </a:r>
            <a:r>
              <a:rPr kumimoji="1" lang="en-US" altLang="zh-CN" b="1" dirty="0">
                <a:latin typeface="Times New Roman" panose="02020603050405020304" pitchFamily="18" charset="0"/>
              </a:rPr>
              <a:t>&gt;</a:t>
            </a:r>
          </a:p>
          <a:p>
            <a:pPr eaLnBrk="1" hangingPunct="1"/>
            <a:r>
              <a:rPr kumimoji="1" lang="en-US" altLang="zh-CN" b="1" dirty="0">
                <a:latin typeface="Times New Roman" panose="02020603050405020304" pitchFamily="18" charset="0"/>
              </a:rPr>
              <a:t>        &lt;p&gt;</a:t>
            </a:r>
            <a:r>
              <a:rPr kumimoji="1" lang="en-US" altLang="zh-CN" b="1" dirty="0">
                <a:solidFill>
                  <a:srgbClr val="FF3300"/>
                </a:solidFill>
                <a:latin typeface="Times New Roman" panose="02020603050405020304" pitchFamily="18" charset="0"/>
              </a:rPr>
              <a:t>&lt;%</a:t>
            </a:r>
            <a:r>
              <a:rPr kumimoji="1" lang="en-US" altLang="zh-CN" b="1" dirty="0">
                <a:latin typeface="Times New Roman" panose="02020603050405020304" pitchFamily="18" charset="0"/>
              </a:rPr>
              <a:t>=Memo</a:t>
            </a:r>
            <a:r>
              <a:rPr kumimoji="1" lang="en-US" altLang="zh-CN" b="1" dirty="0">
                <a:solidFill>
                  <a:srgbClr val="FF3300"/>
                </a:solidFill>
                <a:latin typeface="Times New Roman" panose="02020603050405020304" pitchFamily="18" charset="0"/>
              </a:rPr>
              <a:t>%&gt;</a:t>
            </a:r>
          </a:p>
          <a:p>
            <a:pPr eaLnBrk="1" hangingPunct="1"/>
            <a:r>
              <a:rPr kumimoji="1" lang="en-US" altLang="zh-CN" b="1" dirty="0">
                <a:latin typeface="Times New Roman" panose="02020603050405020304" pitchFamily="18" charset="0"/>
              </a:rPr>
              <a:t>     &lt;/FONT&gt;</a:t>
            </a:r>
          </a:p>
          <a:p>
            <a:pPr eaLnBrk="1" hangingPunct="1"/>
            <a:r>
              <a:rPr kumimoji="1" lang="en-US" altLang="zh-CN" b="1" dirty="0">
                <a:latin typeface="Times New Roman" panose="02020603050405020304" pitchFamily="18" charset="0"/>
              </a:rPr>
              <a:t>  &lt;/BODY&gt;</a:t>
            </a:r>
          </a:p>
          <a:p>
            <a:pPr eaLnBrk="1" hangingPunct="1"/>
            <a:r>
              <a:rPr kumimoji="1" lang="en-US" altLang="zh-CN" b="1" dirty="0">
                <a:latin typeface="Times New Roman" panose="02020603050405020304" pitchFamily="18" charset="0"/>
              </a:rPr>
              <a:t>&lt;/HTML&gt; </a:t>
            </a:r>
          </a:p>
        </p:txBody>
      </p:sp>
      <p:sp>
        <p:nvSpPr>
          <p:cNvPr id="90115" name="Rectangle 3">
            <a:extLst>
              <a:ext uri="{FF2B5EF4-FFF2-40B4-BE49-F238E27FC236}">
                <a16:creationId xmlns:a16="http://schemas.microsoft.com/office/drawing/2014/main" id="{05169D15-BC7C-F1B6-95AE-9566D028CC1B}"/>
              </a:ext>
            </a:extLst>
          </p:cNvPr>
          <p:cNvSpPr>
            <a:spLocks noChangeArrowheads="1"/>
          </p:cNvSpPr>
          <p:nvPr/>
        </p:nvSpPr>
        <p:spPr bwMode="auto">
          <a:xfrm>
            <a:off x="6743700" y="188913"/>
            <a:ext cx="2592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kumimoji="1" lang="zh-CN" altLang="en-US" sz="2400">
                <a:solidFill>
                  <a:srgbClr val="FF3300"/>
                </a:solidFill>
                <a:latin typeface="Times New Roman" panose="02020603050405020304" pitchFamily="18" charset="0"/>
              </a:rPr>
              <a:t>文件</a:t>
            </a:r>
            <a:r>
              <a:rPr kumimoji="1" lang="en-US" altLang="zh-CN" sz="2400">
                <a:solidFill>
                  <a:srgbClr val="FF3300"/>
                </a:solidFill>
                <a:latin typeface="Times New Roman" panose="02020603050405020304" pitchFamily="18" charset="0"/>
              </a:rPr>
              <a:t>Echo64.asp</a:t>
            </a:r>
            <a:r>
              <a:rPr kumimoji="1" lang="en-US" altLang="zh-CN" sz="2400" b="1">
                <a:latin typeface="Times New Roman" panose="02020603050405020304" pitchFamily="18" charset="0"/>
              </a:rPr>
              <a:t> </a:t>
            </a:r>
          </a:p>
        </p:txBody>
      </p:sp>
      <p:sp>
        <p:nvSpPr>
          <p:cNvPr id="143364" name="AutoShape 4">
            <a:extLst>
              <a:ext uri="{FF2B5EF4-FFF2-40B4-BE49-F238E27FC236}">
                <a16:creationId xmlns:a16="http://schemas.microsoft.com/office/drawing/2014/main" id="{E98B44C7-8CB4-6CEF-35AE-035807B2D5D3}"/>
              </a:ext>
            </a:extLst>
          </p:cNvPr>
          <p:cNvSpPr>
            <a:spLocks noChangeArrowheads="1"/>
          </p:cNvSpPr>
          <p:nvPr/>
        </p:nvSpPr>
        <p:spPr bwMode="auto">
          <a:xfrm>
            <a:off x="6527801" y="908050"/>
            <a:ext cx="3744913" cy="1873250"/>
          </a:xfrm>
          <a:prstGeom prst="horizontalScroll">
            <a:avLst>
              <a:gd name="adj" fmla="val 4134"/>
            </a:avLst>
          </a:prstGeom>
          <a:gradFill rotWithShape="1">
            <a:gsLst>
              <a:gs pos="0">
                <a:srgbClr val="99FFCC"/>
              </a:gs>
              <a:gs pos="50000">
                <a:schemeClr val="accent1"/>
              </a:gs>
              <a:gs pos="100000">
                <a:srgbClr val="99FFCC"/>
              </a:gs>
            </a:gsLst>
            <a:lin ang="0" scaled="1"/>
          </a:gradFill>
          <a:ln w="9525">
            <a:solidFill>
              <a:schemeClr val="tx1"/>
            </a:solidFill>
            <a:miter lim="800000"/>
            <a:headEnd/>
            <a:tailEnd/>
          </a:ln>
          <a:effectLst/>
        </p:spPr>
        <p:txBody>
          <a:bodyPr anchor="ctr"/>
          <a:lstStyle/>
          <a:p>
            <a:pPr>
              <a:defRPr/>
            </a:pPr>
            <a:r>
              <a:rPr kumimoji="1" lang="en-US" altLang="zh-CN" sz="2400" b="1">
                <a:latin typeface="隶书" pitchFamily="49" charset="-122"/>
                <a:ea typeface="隶书" pitchFamily="49" charset="-122"/>
              </a:rPr>
              <a:t>ASP</a:t>
            </a:r>
            <a:r>
              <a:rPr kumimoji="1" lang="zh-CN" altLang="en-US" sz="2400" b="1">
                <a:latin typeface="隶书" pitchFamily="49" charset="-122"/>
                <a:ea typeface="隶书" pitchFamily="49" charset="-122"/>
              </a:rPr>
              <a:t>文件包括文本、</a:t>
            </a:r>
            <a:r>
              <a:rPr kumimoji="1" lang="en-US" altLang="zh-CN" sz="2400" b="1">
                <a:latin typeface="隶书" pitchFamily="49" charset="-122"/>
                <a:ea typeface="隶书" pitchFamily="49" charset="-122"/>
              </a:rPr>
              <a:t>HTML</a:t>
            </a:r>
            <a:r>
              <a:rPr kumimoji="1" lang="zh-CN" altLang="en-US" sz="2400" b="1">
                <a:latin typeface="隶书" pitchFamily="49" charset="-122"/>
                <a:ea typeface="隶书" pitchFamily="49" charset="-122"/>
              </a:rPr>
              <a:t>标记、</a:t>
            </a:r>
            <a:r>
              <a:rPr kumimoji="1" lang="en-US" altLang="zh-CN" sz="2400" b="1">
                <a:latin typeface="隶书" pitchFamily="49" charset="-122"/>
                <a:ea typeface="隶书" pitchFamily="49" charset="-122"/>
              </a:rPr>
              <a:t>ASP</a:t>
            </a:r>
            <a:r>
              <a:rPr kumimoji="1" lang="zh-CN" altLang="en-US" sz="2400" b="1">
                <a:latin typeface="隶书" pitchFamily="49" charset="-122"/>
                <a:ea typeface="隶书" pitchFamily="49" charset="-122"/>
              </a:rPr>
              <a:t>脚本语句（用</a:t>
            </a:r>
            <a:r>
              <a:rPr kumimoji="1" lang="en-US" altLang="zh-CN" sz="2400" b="1">
                <a:solidFill>
                  <a:srgbClr val="FF3300"/>
                </a:solidFill>
                <a:latin typeface="隶书" pitchFamily="49" charset="-122"/>
                <a:ea typeface="隶书" pitchFamily="49" charset="-122"/>
              </a:rPr>
              <a:t>&lt;%    %&gt;</a:t>
            </a:r>
            <a:r>
              <a:rPr kumimoji="1" lang="zh-CN" altLang="en-US" sz="2400" b="1">
                <a:latin typeface="隶书" pitchFamily="49" charset="-122"/>
                <a:ea typeface="隶书" pitchFamily="49" charset="-122"/>
              </a:rPr>
              <a:t>界定符标记）。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strips(downLeft)">
                                      <p:cBhvr>
                                        <p:cTn id="7" dur="5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D8C0CE4-2BD7-32C6-A150-201C267867C3}"/>
              </a:ext>
            </a:extLst>
          </p:cNvPr>
          <p:cNvSpPr>
            <a:spLocks noGrp="1" noChangeArrowheads="1"/>
          </p:cNvSpPr>
          <p:nvPr>
            <p:ph type="title"/>
          </p:nvPr>
        </p:nvSpPr>
        <p:spPr/>
        <p:txBody>
          <a:bodyPr/>
          <a:lstStyle/>
          <a:p>
            <a:r>
              <a:rPr lang="zh-CN" altLang="en-US">
                <a:ea typeface="宋体" panose="02010600030101010101" pitchFamily="2" charset="-122"/>
              </a:rPr>
              <a:t>超文本传输协议</a:t>
            </a:r>
            <a:r>
              <a:rPr lang="en-US" altLang="zh-CN">
                <a:ea typeface="宋体" panose="02010600030101010101" pitchFamily="2" charset="-122"/>
              </a:rPr>
              <a:t>HTTP</a:t>
            </a:r>
            <a:r>
              <a:rPr lang="zh-CN" altLang="en-US">
                <a:ea typeface="宋体" panose="02010600030101010101" pitchFamily="2" charset="-122"/>
              </a:rPr>
              <a:t>与应用实例</a:t>
            </a:r>
          </a:p>
        </p:txBody>
      </p:sp>
      <p:sp>
        <p:nvSpPr>
          <p:cNvPr id="13315" name="Rectangle 3">
            <a:extLst>
              <a:ext uri="{FF2B5EF4-FFF2-40B4-BE49-F238E27FC236}">
                <a16:creationId xmlns:a16="http://schemas.microsoft.com/office/drawing/2014/main" id="{388BD99B-625B-873C-2CD5-D6CB09FAD709}"/>
              </a:ext>
            </a:extLst>
          </p:cNvPr>
          <p:cNvSpPr>
            <a:spLocks noGrp="1" noChangeArrowheads="1"/>
          </p:cNvSpPr>
          <p:nvPr>
            <p:ph type="body" idx="1"/>
          </p:nvPr>
        </p:nvSpPr>
        <p:spPr/>
        <p:txBody>
          <a:bodyPr/>
          <a:lstStyle/>
          <a:p>
            <a:r>
              <a:rPr lang="en-US" altLang="zh-CN" sz="2200">
                <a:solidFill>
                  <a:srgbClr val="FF0000"/>
                </a:solidFill>
                <a:ea typeface="宋体" panose="02010600030101010101" pitchFamily="2" charset="-122"/>
              </a:rPr>
              <a:t>URL = </a:t>
            </a:r>
            <a:r>
              <a:rPr lang="zh-CN" altLang="en-US" sz="2200">
                <a:solidFill>
                  <a:srgbClr val="FF0000"/>
                </a:solidFill>
                <a:ea typeface="宋体" panose="02010600030101010101" pitchFamily="2" charset="-122"/>
              </a:rPr>
              <a:t>协议名称 </a:t>
            </a:r>
            <a:r>
              <a:rPr lang="en-US" altLang="zh-CN" sz="2200">
                <a:solidFill>
                  <a:srgbClr val="FF0000"/>
                </a:solidFill>
                <a:ea typeface="宋体" panose="02010600030101010101" pitchFamily="2" charset="-122"/>
              </a:rPr>
              <a:t>+ </a:t>
            </a:r>
            <a:r>
              <a:rPr lang="zh-CN" altLang="en-US" sz="2200">
                <a:solidFill>
                  <a:srgbClr val="FF0000"/>
                </a:solidFill>
                <a:ea typeface="宋体" panose="02010600030101010101" pitchFamily="2" charset="-122"/>
              </a:rPr>
              <a:t>主机名</a:t>
            </a:r>
            <a:r>
              <a:rPr lang="en-US" altLang="zh-CN" sz="2200">
                <a:solidFill>
                  <a:srgbClr val="FF0000"/>
                </a:solidFill>
                <a:ea typeface="宋体" panose="02010600030101010101" pitchFamily="2" charset="-122"/>
              </a:rPr>
              <a:t>(</a:t>
            </a:r>
            <a:r>
              <a:rPr lang="zh-CN" altLang="en-US" sz="2200">
                <a:solidFill>
                  <a:srgbClr val="FF0000"/>
                </a:solidFill>
                <a:ea typeface="宋体" panose="02010600030101010101" pitchFamily="2" charset="-122"/>
              </a:rPr>
              <a:t>或</a:t>
            </a:r>
            <a:r>
              <a:rPr lang="en-US" altLang="zh-CN" sz="2200">
                <a:solidFill>
                  <a:srgbClr val="FF0000"/>
                </a:solidFill>
                <a:ea typeface="宋体" panose="02010600030101010101" pitchFamily="2" charset="-122"/>
              </a:rPr>
              <a:t>IP</a:t>
            </a:r>
            <a:r>
              <a:rPr lang="zh-CN" altLang="en-US" sz="2200">
                <a:solidFill>
                  <a:srgbClr val="FF0000"/>
                </a:solidFill>
                <a:ea typeface="宋体" panose="02010600030101010101" pitchFamily="2" charset="-122"/>
              </a:rPr>
              <a:t>地址</a:t>
            </a:r>
            <a:r>
              <a:rPr lang="en-US" altLang="zh-CN" sz="2200">
                <a:solidFill>
                  <a:srgbClr val="FF0000"/>
                </a:solidFill>
                <a:ea typeface="宋体" panose="02010600030101010101" pitchFamily="2" charset="-122"/>
              </a:rPr>
              <a:t>) + </a:t>
            </a:r>
            <a:r>
              <a:rPr lang="zh-CN" altLang="en-US" sz="2200">
                <a:solidFill>
                  <a:srgbClr val="FF0000"/>
                </a:solidFill>
                <a:ea typeface="宋体" panose="02010600030101010101" pitchFamily="2" charset="-122"/>
              </a:rPr>
              <a:t>目录与文件名 </a:t>
            </a:r>
          </a:p>
        </p:txBody>
      </p:sp>
      <p:sp>
        <p:nvSpPr>
          <p:cNvPr id="55301" name="Text Box 5">
            <a:extLst>
              <a:ext uri="{FF2B5EF4-FFF2-40B4-BE49-F238E27FC236}">
                <a16:creationId xmlns:a16="http://schemas.microsoft.com/office/drawing/2014/main" id="{74ABDED8-A33E-A6D6-2AA9-F21C092C2F2E}"/>
              </a:ext>
            </a:extLst>
          </p:cNvPr>
          <p:cNvSpPr txBox="1">
            <a:spLocks noChangeArrowheads="1"/>
          </p:cNvSpPr>
          <p:nvPr/>
        </p:nvSpPr>
        <p:spPr bwMode="auto">
          <a:xfrm>
            <a:off x="1917700" y="4005264"/>
            <a:ext cx="6853238"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sz="2200" dirty="0">
                <a:solidFill>
                  <a:srgbClr val="FF0000"/>
                </a:solidFill>
                <a:latin typeface="Tahoma"/>
                <a:ea typeface="宋体" panose="02010600030101010101" pitchFamily="2" charset="-122"/>
              </a:rPr>
              <a:t>HTTP</a:t>
            </a:r>
            <a:r>
              <a:rPr lang="zh-CN" altLang="en-US" sz="2200" dirty="0">
                <a:solidFill>
                  <a:srgbClr val="FF0000"/>
                </a:solidFill>
                <a:latin typeface="Tahoma"/>
                <a:ea typeface="宋体" panose="02010600030101010101" pitchFamily="2" charset="-122"/>
              </a:rPr>
              <a:t>请求实例</a:t>
            </a:r>
            <a:r>
              <a:rPr lang="en-US" altLang="zh-CN" sz="2200" dirty="0">
                <a:solidFill>
                  <a:srgbClr val="FF0000"/>
                </a:solidFill>
                <a:latin typeface="Tahoma"/>
                <a:ea typeface="宋体" panose="02010600030101010101" pitchFamily="2" charset="-122"/>
                <a:sym typeface="Wingdings" pitchFamily="2" charset="2"/>
              </a:rPr>
              <a:t>:</a:t>
            </a:r>
          </a:p>
          <a:p>
            <a:pPr fontAlgn="base">
              <a:spcBef>
                <a:spcPct val="0"/>
              </a:spcBef>
              <a:spcAft>
                <a:spcPct val="0"/>
              </a:spcAft>
              <a:defRPr/>
            </a:pPr>
            <a:endParaRPr lang="en-US" altLang="zh-CN" sz="2400" dirty="0">
              <a:solidFill>
                <a:srgbClr val="4CD2AF"/>
              </a:solidFill>
              <a:latin typeface="楷体_GB2312" pitchFamily="49" charset="-122"/>
              <a:ea typeface="楷体_GB2312" pitchFamily="49" charset="-122"/>
            </a:endParaRPr>
          </a:p>
          <a:p>
            <a:pPr fontAlgn="base">
              <a:spcBef>
                <a:spcPct val="0"/>
              </a:spcBef>
              <a:spcAft>
                <a:spcPct val="0"/>
              </a:spcAft>
              <a:defRPr/>
            </a:pPr>
            <a:r>
              <a:rPr lang="en-US" altLang="zh-CN" sz="2000" dirty="0">
                <a:solidFill>
                  <a:srgbClr val="173D89">
                    <a:lumMod val="60000"/>
                    <a:lumOff val="40000"/>
                  </a:srgbClr>
                </a:solidFill>
                <a:latin typeface="黑体" panose="02010609060101010101" pitchFamily="49" charset="-122"/>
                <a:ea typeface="黑体" panose="02010609060101010101" pitchFamily="49" charset="-122"/>
              </a:rPr>
              <a:t>    GET http://www.1zsh..edu.cn/home.html HTTP/1.1</a:t>
            </a:r>
          </a:p>
          <a:p>
            <a:pPr fontAlgn="base">
              <a:spcBef>
                <a:spcPct val="0"/>
              </a:spcBef>
              <a:spcAft>
                <a:spcPct val="0"/>
              </a:spcAft>
              <a:defRPr/>
            </a:pPr>
            <a:r>
              <a:rPr lang="en-US" altLang="zh-CN" sz="2000" dirty="0">
                <a:solidFill>
                  <a:srgbClr val="173D89">
                    <a:lumMod val="60000"/>
                    <a:lumOff val="40000"/>
                  </a:srgbClr>
                </a:solidFill>
                <a:latin typeface="黑体" panose="02010609060101010101" pitchFamily="49" charset="-122"/>
                <a:ea typeface="黑体" panose="02010609060101010101" pitchFamily="49" charset="-122"/>
              </a:rPr>
              <a:t>    Accept</a:t>
            </a: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a:t>
            </a:r>
            <a:r>
              <a:rPr lang="en-US" altLang="zh-CN" sz="2000" dirty="0">
                <a:solidFill>
                  <a:srgbClr val="173D89">
                    <a:lumMod val="60000"/>
                    <a:lumOff val="40000"/>
                  </a:srgbClr>
                </a:solidFill>
                <a:latin typeface="黑体" panose="02010609060101010101" pitchFamily="49" charset="-122"/>
                <a:ea typeface="黑体" panose="02010609060101010101" pitchFamily="49" charset="-122"/>
              </a:rPr>
              <a:t>text / plain</a:t>
            </a:r>
          </a:p>
          <a:p>
            <a:pPr fontAlgn="base">
              <a:spcBef>
                <a:spcPct val="0"/>
              </a:spcBef>
              <a:spcAft>
                <a:spcPct val="0"/>
              </a:spcAft>
              <a:defRPr/>
            </a:pPr>
            <a:r>
              <a:rPr lang="en-US" altLang="zh-CN" sz="2000" dirty="0">
                <a:solidFill>
                  <a:srgbClr val="173D89">
                    <a:lumMod val="60000"/>
                    <a:lumOff val="40000"/>
                  </a:srgbClr>
                </a:solidFill>
                <a:latin typeface="黑体" panose="02010609060101010101" pitchFamily="49" charset="-122"/>
                <a:ea typeface="黑体" panose="02010609060101010101" pitchFamily="49" charset="-122"/>
              </a:rPr>
              <a:t>    Accept</a:t>
            </a: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a:t>
            </a:r>
            <a:r>
              <a:rPr lang="en-US" altLang="zh-CN" sz="2000" dirty="0">
                <a:solidFill>
                  <a:srgbClr val="173D89">
                    <a:lumMod val="60000"/>
                    <a:lumOff val="40000"/>
                  </a:srgbClr>
                </a:solidFill>
                <a:latin typeface="黑体" panose="02010609060101010101" pitchFamily="49" charset="-122"/>
                <a:ea typeface="黑体" panose="02010609060101010101" pitchFamily="49" charset="-122"/>
              </a:rPr>
              <a:t>text / html</a:t>
            </a:r>
          </a:p>
          <a:p>
            <a:pPr fontAlgn="base">
              <a:spcBef>
                <a:spcPct val="0"/>
              </a:spcBef>
              <a:spcAft>
                <a:spcPct val="0"/>
              </a:spcAft>
              <a:defRPr/>
            </a:pPr>
            <a:r>
              <a:rPr lang="en-US" altLang="zh-CN" sz="2000" dirty="0">
                <a:solidFill>
                  <a:srgbClr val="173D89">
                    <a:lumMod val="60000"/>
                    <a:lumOff val="40000"/>
                  </a:srgbClr>
                </a:solidFill>
                <a:latin typeface="黑体" panose="02010609060101010101" pitchFamily="49" charset="-122"/>
                <a:ea typeface="黑体" panose="02010609060101010101" pitchFamily="49" charset="-122"/>
              </a:rPr>
              <a:t>    User-Agent</a:t>
            </a: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a:t>
            </a:r>
            <a:r>
              <a:rPr lang="en-US" altLang="zh-CN" sz="2000" dirty="0">
                <a:solidFill>
                  <a:srgbClr val="173D89">
                    <a:lumMod val="60000"/>
                    <a:lumOff val="40000"/>
                  </a:srgbClr>
                </a:solidFill>
                <a:latin typeface="黑体" panose="02010609060101010101" pitchFamily="49" charset="-122"/>
                <a:ea typeface="黑体" panose="02010609060101010101" pitchFamily="49" charset="-122"/>
              </a:rPr>
              <a:t>Mozilla / 4.5 </a:t>
            </a: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a:t>
            </a:r>
            <a:r>
              <a:rPr lang="en-US" altLang="zh-CN" sz="2000" dirty="0">
                <a:solidFill>
                  <a:srgbClr val="173D89">
                    <a:lumMod val="60000"/>
                    <a:lumOff val="40000"/>
                  </a:srgbClr>
                </a:solidFill>
                <a:latin typeface="黑体" panose="02010609060101010101" pitchFamily="49" charset="-122"/>
                <a:ea typeface="黑体" panose="02010609060101010101" pitchFamily="49" charset="-122"/>
              </a:rPr>
              <a:t>WinNT</a:t>
            </a: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a:t>
            </a:r>
          </a:p>
          <a:p>
            <a:pPr fontAlgn="base">
              <a:spcBef>
                <a:spcPct val="0"/>
              </a:spcBef>
              <a:spcAft>
                <a:spcPct val="0"/>
              </a:spcAft>
              <a:defRPr/>
            </a:pP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    </a:t>
            </a:r>
            <a:r>
              <a:rPr lang="en-US" altLang="zh-CN" sz="2000" dirty="0">
                <a:solidFill>
                  <a:srgbClr val="173D89">
                    <a:lumMod val="60000"/>
                    <a:lumOff val="40000"/>
                  </a:srgbClr>
                </a:solidFill>
                <a:latin typeface="黑体" panose="02010609060101010101" pitchFamily="49" charset="-122"/>
                <a:ea typeface="黑体" panose="02010609060101010101" pitchFamily="49" charset="-122"/>
              </a:rPr>
              <a:t>&lt;</a:t>
            </a:r>
            <a:r>
              <a:rPr lang="zh-CN" altLang="en-US" sz="2000" dirty="0">
                <a:solidFill>
                  <a:srgbClr val="173D89">
                    <a:lumMod val="60000"/>
                    <a:lumOff val="40000"/>
                  </a:srgbClr>
                </a:solidFill>
                <a:latin typeface="黑体" panose="02010609060101010101" pitchFamily="49" charset="-122"/>
                <a:ea typeface="黑体" panose="02010609060101010101" pitchFamily="49" charset="-122"/>
              </a:rPr>
              <a:t>一个空行，这是请求的结束行</a:t>
            </a:r>
            <a:r>
              <a:rPr lang="en-US" altLang="zh-CN" sz="2000" dirty="0">
                <a:solidFill>
                  <a:srgbClr val="173D89">
                    <a:lumMod val="60000"/>
                    <a:lumOff val="40000"/>
                  </a:srgbClr>
                </a:solidFill>
                <a:latin typeface="黑体" panose="02010609060101010101" pitchFamily="49" charset="-122"/>
                <a:ea typeface="黑体" panose="02010609060101010101" pitchFamily="49" charset="-122"/>
              </a:rPr>
              <a:t>&gt; </a:t>
            </a:r>
          </a:p>
        </p:txBody>
      </p:sp>
      <p:sp>
        <p:nvSpPr>
          <p:cNvPr id="13317" name="Text Box 6">
            <a:extLst>
              <a:ext uri="{FF2B5EF4-FFF2-40B4-BE49-F238E27FC236}">
                <a16:creationId xmlns:a16="http://schemas.microsoft.com/office/drawing/2014/main" id="{4F74C1D7-24DE-982A-FB9E-63B10AFFB665}"/>
              </a:ext>
            </a:extLst>
          </p:cNvPr>
          <p:cNvSpPr txBox="1">
            <a:spLocks noChangeArrowheads="1"/>
          </p:cNvSpPr>
          <p:nvPr/>
        </p:nvSpPr>
        <p:spPr bwMode="auto">
          <a:xfrm>
            <a:off x="4953001" y="1577975"/>
            <a:ext cx="19335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1600">
                <a:solidFill>
                  <a:srgbClr val="000000"/>
                </a:solidFill>
                <a:latin typeface="Times New Roman" panose="02020603050405020304" pitchFamily="18" charset="0"/>
              </a:rPr>
              <a:t>  HTTP</a:t>
            </a:r>
            <a:r>
              <a:rPr kumimoji="1" lang="zh-CN" altLang="en-US" sz="1600">
                <a:solidFill>
                  <a:srgbClr val="000000"/>
                </a:solidFill>
                <a:latin typeface="Times New Roman" panose="02020603050405020304" pitchFamily="18" charset="0"/>
              </a:rPr>
              <a:t>请求头信息 </a:t>
            </a:r>
          </a:p>
        </p:txBody>
      </p:sp>
      <p:graphicFrame>
        <p:nvGraphicFramePr>
          <p:cNvPr id="13318" name="Object 7">
            <a:extLst>
              <a:ext uri="{FF2B5EF4-FFF2-40B4-BE49-F238E27FC236}">
                <a16:creationId xmlns:a16="http://schemas.microsoft.com/office/drawing/2014/main" id="{5B76E56E-F05C-5D1D-D4B7-6E1AF09DBB57}"/>
              </a:ext>
            </a:extLst>
          </p:cNvPr>
          <p:cNvGraphicFramePr>
            <a:graphicFrameLocks noChangeAspect="1"/>
          </p:cNvGraphicFramePr>
          <p:nvPr/>
        </p:nvGraphicFramePr>
        <p:xfrm>
          <a:off x="1271588" y="2060575"/>
          <a:ext cx="9677401" cy="2209800"/>
        </p:xfrm>
        <a:graphic>
          <a:graphicData uri="http://schemas.openxmlformats.org/presentationml/2006/ole">
            <mc:AlternateContent xmlns:mc="http://schemas.openxmlformats.org/markup-compatibility/2006">
              <mc:Choice xmlns:v="urn:schemas-microsoft-com:vml" Requires="v">
                <p:oleObj name="Document" r:id="rId2" imgW="5417820" imgH="1242060" progId="Word.Document.8">
                  <p:embed/>
                </p:oleObj>
              </mc:Choice>
              <mc:Fallback>
                <p:oleObj name="Document" r:id="rId2" imgW="5417820" imgH="1242060" progId="Word.Document.8">
                  <p:embed/>
                  <p:pic>
                    <p:nvPicPr>
                      <p:cNvPr id="13318" name="Object 7">
                        <a:extLst>
                          <a:ext uri="{FF2B5EF4-FFF2-40B4-BE49-F238E27FC236}">
                            <a16:creationId xmlns:a16="http://schemas.microsoft.com/office/drawing/2014/main" id="{5B76E56E-F05C-5D1D-D4B7-6E1AF09DB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588" y="2060575"/>
                        <a:ext cx="9677401"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Comic Sans MS" pitchFamily="66" charset="0"/>
            <a:ea typeface="宋体" pitchFamily="2" charset="-122"/>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ample">
  <a:themeElements>
    <a:clrScheme name="1_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fontScheme name="1_sampl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sample 1">
        <a:dk1>
          <a:srgbClr val="000000"/>
        </a:dk1>
        <a:lt1>
          <a:srgbClr val="FFFFFF"/>
        </a:lt1>
        <a:dk2>
          <a:srgbClr val="7E6256"/>
        </a:dk2>
        <a:lt2>
          <a:srgbClr val="969696"/>
        </a:lt2>
        <a:accent1>
          <a:srgbClr val="E4CF84"/>
        </a:accent1>
        <a:accent2>
          <a:srgbClr val="92A5E0"/>
        </a:accent2>
        <a:accent3>
          <a:srgbClr val="FFFFFF"/>
        </a:accent3>
        <a:accent4>
          <a:srgbClr val="000000"/>
        </a:accent4>
        <a:accent5>
          <a:srgbClr val="EFE4C2"/>
        </a:accent5>
        <a:accent6>
          <a:srgbClr val="8495CB"/>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sample 2">
        <a:dk1>
          <a:srgbClr val="000000"/>
        </a:dk1>
        <a:lt1>
          <a:srgbClr val="FFFFFF"/>
        </a:lt1>
        <a:dk2>
          <a:srgbClr val="515F7B"/>
        </a:dk2>
        <a:lt2>
          <a:srgbClr val="808080"/>
        </a:lt2>
        <a:accent1>
          <a:srgbClr val="9FCAD3"/>
        </a:accent1>
        <a:accent2>
          <a:srgbClr val="8DB1F3"/>
        </a:accent2>
        <a:accent3>
          <a:srgbClr val="FFFFFF"/>
        </a:accent3>
        <a:accent4>
          <a:srgbClr val="000000"/>
        </a:accent4>
        <a:accent5>
          <a:srgbClr val="CDE1E6"/>
        </a:accent5>
        <a:accent6>
          <a:srgbClr val="7FA0D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sample">
  <a:themeElements>
    <a:clrScheme name="1_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fontScheme name="1_sampl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ample 1">
        <a:dk1>
          <a:srgbClr val="000000"/>
        </a:dk1>
        <a:lt1>
          <a:srgbClr val="FFFFFF"/>
        </a:lt1>
        <a:dk2>
          <a:srgbClr val="7E6256"/>
        </a:dk2>
        <a:lt2>
          <a:srgbClr val="969696"/>
        </a:lt2>
        <a:accent1>
          <a:srgbClr val="E4CF84"/>
        </a:accent1>
        <a:accent2>
          <a:srgbClr val="92A5E0"/>
        </a:accent2>
        <a:accent3>
          <a:srgbClr val="FFFFFF"/>
        </a:accent3>
        <a:accent4>
          <a:srgbClr val="000000"/>
        </a:accent4>
        <a:accent5>
          <a:srgbClr val="EFE4C2"/>
        </a:accent5>
        <a:accent6>
          <a:srgbClr val="8495CB"/>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sample 2">
        <a:dk1>
          <a:srgbClr val="000000"/>
        </a:dk1>
        <a:lt1>
          <a:srgbClr val="FFFFFF"/>
        </a:lt1>
        <a:dk2>
          <a:srgbClr val="515F7B"/>
        </a:dk2>
        <a:lt2>
          <a:srgbClr val="808080"/>
        </a:lt2>
        <a:accent1>
          <a:srgbClr val="9FCAD3"/>
        </a:accent1>
        <a:accent2>
          <a:srgbClr val="8DB1F3"/>
        </a:accent2>
        <a:accent3>
          <a:srgbClr val="FFFFFF"/>
        </a:accent3>
        <a:accent4>
          <a:srgbClr val="000000"/>
        </a:accent4>
        <a:accent5>
          <a:srgbClr val="CDE1E6"/>
        </a:accent5>
        <a:accent6>
          <a:srgbClr val="7FA0D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2069</TotalTime>
  <Words>1708</Words>
  <Application>Microsoft Office PowerPoint</Application>
  <PresentationFormat>宽屏</PresentationFormat>
  <Paragraphs>256</Paragraphs>
  <Slides>24</Slides>
  <Notes>10</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1</vt:i4>
      </vt:variant>
      <vt:variant>
        <vt:lpstr>幻灯片标题</vt:lpstr>
      </vt:variant>
      <vt:variant>
        <vt:i4>24</vt:i4>
      </vt:variant>
    </vt:vector>
  </HeadingPairs>
  <TitlesOfParts>
    <vt:vector size="41" baseType="lpstr">
      <vt:lpstr>等线</vt:lpstr>
      <vt:lpstr>等线 Light</vt:lpstr>
      <vt:lpstr>黑体</vt:lpstr>
      <vt:lpstr>楷体_GB2312</vt:lpstr>
      <vt:lpstr>隶书</vt:lpstr>
      <vt:lpstr>宋体</vt:lpstr>
      <vt:lpstr>Arial</vt:lpstr>
      <vt:lpstr>Comic Sans MS</vt:lpstr>
      <vt:lpstr>Tahoma</vt:lpstr>
      <vt:lpstr>Times New Roman</vt:lpstr>
      <vt:lpstr>Verdana</vt:lpstr>
      <vt:lpstr>Wingdings</vt:lpstr>
      <vt:lpstr>Office 主题​​</vt:lpstr>
      <vt:lpstr>Crayons</vt:lpstr>
      <vt:lpstr>1_sample</vt:lpstr>
      <vt:lpstr>2_sample</vt:lpstr>
      <vt:lpstr>Document</vt:lpstr>
      <vt:lpstr>HTML概念</vt:lpstr>
      <vt:lpstr>PowerPoint 演示文稿</vt:lpstr>
      <vt:lpstr>常见颜色的代码</vt:lpstr>
      <vt:lpstr>HTML文字与段落格式控制</vt:lpstr>
      <vt:lpstr>PowerPoint 演示文稿</vt:lpstr>
      <vt:lpstr>PowerPoint 演示文稿</vt:lpstr>
      <vt:lpstr>METHOD=GET/POST</vt:lpstr>
      <vt:lpstr>PowerPoint 演示文稿</vt:lpstr>
      <vt:lpstr>超文本传输协议HTTP与应用实例</vt:lpstr>
      <vt:lpstr>超文本传输协议HTTP与应用实例</vt:lpstr>
      <vt:lpstr>超文本传输协议HTTP与应用实例</vt:lpstr>
      <vt:lpstr>PowerPoint 演示文稿</vt:lpstr>
      <vt:lpstr>PowerPoint 演示文稿</vt:lpstr>
      <vt:lpstr>ASP.NET对窗体和控件的抽象</vt:lpstr>
      <vt:lpstr>WEB窗体</vt:lpstr>
      <vt:lpstr>Global.asax</vt:lpstr>
      <vt:lpstr>Web.config</vt:lpstr>
      <vt:lpstr>保存信息的方法之对比</vt:lpstr>
      <vt:lpstr>连接式访问</vt:lpstr>
      <vt:lpstr>非连接式访问</vt:lpstr>
      <vt:lpstr>数据库复习 - SQL语句</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HTML概念</dc:title>
  <dc:creator>W Cency</dc:creator>
  <cp:lastModifiedBy>W Cency</cp:lastModifiedBy>
  <cp:revision>13</cp:revision>
  <dcterms:created xsi:type="dcterms:W3CDTF">2023-02-15T08:32:17Z</dcterms:created>
  <dcterms:modified xsi:type="dcterms:W3CDTF">2023-02-23T03:07:33Z</dcterms:modified>
</cp:coreProperties>
</file>