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18"/>
  </p:notesMasterIdLst>
  <p:sldIdLst>
    <p:sldId id="257" r:id="rId3"/>
    <p:sldId id="364" r:id="rId4"/>
    <p:sldId id="362" r:id="rId5"/>
    <p:sldId id="261" r:id="rId6"/>
    <p:sldId id="280" r:id="rId7"/>
    <p:sldId id="307" r:id="rId8"/>
    <p:sldId id="308" r:id="rId9"/>
    <p:sldId id="309" r:id="rId10"/>
    <p:sldId id="310" r:id="rId11"/>
    <p:sldId id="1407" r:id="rId12"/>
    <p:sldId id="1405" r:id="rId13"/>
    <p:sldId id="1402" r:id="rId14"/>
    <p:sldId id="256" r:id="rId15"/>
    <p:sldId id="1403" r:id="rId16"/>
    <p:sldId id="140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2CE9D-4C25-4D82-A9D4-14A4148B01EA}" type="datetimeFigureOut">
              <a:rPr lang="zh-CN" altLang="en-US" smtClean="0"/>
              <a:t>2023-02-23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D261C-56CA-4618-BA06-E1F2C755F222}" type="slidenum">
              <a:rPr lang="zh-CN" altLang="en-US" smtClean="0"/>
              <a:t>‹#›</a:t>
            </a:fld>
            <a:endParaRPr lang="zh-CN" altLang="en-US"/>
          </a:p>
        </p:txBody>
      </p:sp>
    </p:spTree>
    <p:extLst>
      <p:ext uri="{BB962C8B-B14F-4D97-AF65-F5344CB8AC3E}">
        <p14:creationId xmlns:p14="http://schemas.microsoft.com/office/powerpoint/2010/main" val="841499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C39CECD-9143-477F-0241-5012D5CC4B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fld id="{256E0A6F-9C51-4329-9282-33CA7FCC0203}" type="slidenum">
              <a:rPr lang="en-US" altLang="zh-CN">
                <a:latin typeface="Times New Roman" panose="02020603050405020304" pitchFamily="18" charset="0"/>
              </a:rPr>
              <a:pPr eaLnBrk="1" hangingPunct="1"/>
              <a:t>1</a:t>
            </a:fld>
            <a:endParaRPr lang="en-US" altLang="zh-CN">
              <a:latin typeface="Times New Roman" panose="02020603050405020304" pitchFamily="18" charset="0"/>
            </a:endParaRPr>
          </a:p>
        </p:txBody>
      </p:sp>
      <p:sp>
        <p:nvSpPr>
          <p:cNvPr id="97283" name="Rectangle 2">
            <a:extLst>
              <a:ext uri="{FF2B5EF4-FFF2-40B4-BE49-F238E27FC236}">
                <a16:creationId xmlns:a16="http://schemas.microsoft.com/office/drawing/2014/main" id="{F84D459E-1E85-549B-A15B-A003092112D9}"/>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56820DF9-16E2-F255-73D4-0DEFFDBE22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781D35AA-D122-669B-8549-98A11E3EF5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75189D1-EB35-48B9-BA48-D86B5712DEA2}"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6259" name="Rectangle 2">
            <a:extLst>
              <a:ext uri="{FF2B5EF4-FFF2-40B4-BE49-F238E27FC236}">
                <a16:creationId xmlns:a16="http://schemas.microsoft.com/office/drawing/2014/main" id="{EBAD208B-C2DC-DF98-1A6B-58CE434E7F2C}"/>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5340CB58-7A60-4AC1-C0E8-9B47572728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F6669B48-18E6-AE8F-6A41-F88935942B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fld id="{B7140097-9097-4819-A663-1BCD503A2733}" type="slidenum">
              <a:rPr lang="en-US" altLang="zh-CN">
                <a:latin typeface="Times New Roman" panose="02020603050405020304" pitchFamily="18" charset="0"/>
              </a:rPr>
              <a:pPr eaLnBrk="1" hangingPunct="1"/>
              <a:t>4</a:t>
            </a:fld>
            <a:endParaRPr lang="en-US" altLang="zh-CN">
              <a:latin typeface="Times New Roman" panose="02020603050405020304" pitchFamily="18" charset="0"/>
            </a:endParaRPr>
          </a:p>
        </p:txBody>
      </p:sp>
      <p:sp>
        <p:nvSpPr>
          <p:cNvPr id="101379" name="Rectangle 2">
            <a:extLst>
              <a:ext uri="{FF2B5EF4-FFF2-40B4-BE49-F238E27FC236}">
                <a16:creationId xmlns:a16="http://schemas.microsoft.com/office/drawing/2014/main" id="{12F19CFC-242B-F9F6-1EBC-B2F6711BFBE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F85F3CA7-85DC-D9A4-3016-01190DFCE4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1C490DC1-3B7F-A6CC-83DC-CAE32397D0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fld id="{71E8ECE7-5ACE-4CD1-95F9-AD3CDFF287B0}" type="slidenum">
              <a:rPr lang="en-US" altLang="zh-CN">
                <a:latin typeface="Times New Roman" panose="02020603050405020304" pitchFamily="18" charset="0"/>
              </a:rPr>
              <a:pPr eaLnBrk="1" hangingPunct="1"/>
              <a:t>5</a:t>
            </a:fld>
            <a:endParaRPr lang="en-US" altLang="zh-CN">
              <a:latin typeface="Times New Roman" panose="02020603050405020304" pitchFamily="18" charset="0"/>
            </a:endParaRPr>
          </a:p>
        </p:txBody>
      </p:sp>
      <p:sp>
        <p:nvSpPr>
          <p:cNvPr id="114691" name="Rectangle 2">
            <a:extLst>
              <a:ext uri="{FF2B5EF4-FFF2-40B4-BE49-F238E27FC236}">
                <a16:creationId xmlns:a16="http://schemas.microsoft.com/office/drawing/2014/main" id="{C80FCE88-0104-BCDF-198E-E2890F0EC80C}"/>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8F7FFD05-B0D1-2A27-CE0E-9B6C9BB909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8E095680-2858-D1BC-372E-777F79E0D6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fld id="{4A32022E-825A-4580-86FB-4930D2A000B3}" type="slidenum">
              <a:rPr lang="en-US" altLang="zh-CN">
                <a:latin typeface="Times New Roman" panose="02020603050405020304" pitchFamily="18" charset="0"/>
              </a:rPr>
              <a:pPr eaLnBrk="1" hangingPunct="1"/>
              <a:t>6</a:t>
            </a:fld>
            <a:endParaRPr lang="en-US" altLang="zh-CN">
              <a:latin typeface="Times New Roman" panose="02020603050405020304" pitchFamily="18" charset="0"/>
            </a:endParaRPr>
          </a:p>
        </p:txBody>
      </p:sp>
      <p:sp>
        <p:nvSpPr>
          <p:cNvPr id="131075" name="Rectangle 2">
            <a:extLst>
              <a:ext uri="{FF2B5EF4-FFF2-40B4-BE49-F238E27FC236}">
                <a16:creationId xmlns:a16="http://schemas.microsoft.com/office/drawing/2014/main" id="{9F3E38F1-68B6-36B9-9743-5ED1BFE1E180}"/>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91A1120E-BE0B-251D-E8BB-5ABE92CAF2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C010D037-8816-8957-3693-093D7F2B97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fld id="{2064ACC4-89A7-4F1A-97E9-427FABE13FA8}" type="slidenum">
              <a:rPr lang="en-US" altLang="zh-CN">
                <a:latin typeface="Times New Roman" panose="02020603050405020304" pitchFamily="18" charset="0"/>
              </a:rPr>
              <a:pPr eaLnBrk="1" hangingPunct="1"/>
              <a:t>7</a:t>
            </a:fld>
            <a:endParaRPr lang="en-US" altLang="zh-CN">
              <a:latin typeface="Times New Roman" panose="02020603050405020304" pitchFamily="18" charset="0"/>
            </a:endParaRPr>
          </a:p>
        </p:txBody>
      </p:sp>
      <p:sp>
        <p:nvSpPr>
          <p:cNvPr id="132099" name="Rectangle 2">
            <a:extLst>
              <a:ext uri="{FF2B5EF4-FFF2-40B4-BE49-F238E27FC236}">
                <a16:creationId xmlns:a16="http://schemas.microsoft.com/office/drawing/2014/main" id="{2DBA8E51-2CC8-BE6E-C62B-56EA6C1696F0}"/>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D48EE27B-F871-71E1-8E41-0770DFD771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8A61AE37-5595-EBD7-CE1A-2DCE0C01B1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fld id="{7F7D439E-0B67-4054-9CAF-824B3BF431A8}" type="slidenum">
              <a:rPr lang="en-US" altLang="zh-CN">
                <a:latin typeface="Times New Roman" panose="02020603050405020304" pitchFamily="18" charset="0"/>
              </a:rPr>
              <a:pPr eaLnBrk="1" hangingPunct="1"/>
              <a:t>8</a:t>
            </a:fld>
            <a:endParaRPr lang="en-US" altLang="zh-CN">
              <a:latin typeface="Times New Roman" panose="02020603050405020304" pitchFamily="18" charset="0"/>
            </a:endParaRPr>
          </a:p>
        </p:txBody>
      </p:sp>
      <p:sp>
        <p:nvSpPr>
          <p:cNvPr id="133123" name="Rectangle 2">
            <a:extLst>
              <a:ext uri="{FF2B5EF4-FFF2-40B4-BE49-F238E27FC236}">
                <a16:creationId xmlns:a16="http://schemas.microsoft.com/office/drawing/2014/main" id="{2F32E20F-B3AF-ACC3-E2E8-1D4A9C2A8215}"/>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2B84EE60-F1B5-6DD0-26C1-B6E91AE454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56AD7582-C620-A3C3-30ED-39B5A711E1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fld id="{CD21ED8A-FD47-4408-9C2D-4E9C59FF5EE3}" type="slidenum">
              <a:rPr lang="en-US" altLang="zh-CN">
                <a:latin typeface="Times New Roman" panose="02020603050405020304" pitchFamily="18" charset="0"/>
              </a:rPr>
              <a:pPr eaLnBrk="1" hangingPunct="1"/>
              <a:t>9</a:t>
            </a:fld>
            <a:endParaRPr lang="en-US" altLang="zh-CN">
              <a:latin typeface="Times New Roman" panose="02020603050405020304" pitchFamily="18" charset="0"/>
            </a:endParaRPr>
          </a:p>
        </p:txBody>
      </p:sp>
      <p:sp>
        <p:nvSpPr>
          <p:cNvPr id="134147" name="Rectangle 2">
            <a:extLst>
              <a:ext uri="{FF2B5EF4-FFF2-40B4-BE49-F238E27FC236}">
                <a16:creationId xmlns:a16="http://schemas.microsoft.com/office/drawing/2014/main" id="{DC9EF6FD-D2A9-7CC1-8F43-F5010ABEF967}"/>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EF63CAD1-84CD-BF6F-552E-791C065C4A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6E7253-BF80-D536-DA55-6283E1313BBB}"/>
              </a:ext>
            </a:extLst>
          </p:cNvPr>
          <p:cNvSpPr>
            <a:spLocks noGrp="1" noChangeArrowheads="1"/>
          </p:cNvSpPr>
          <p:nvPr>
            <p:ph type="sldNum" sz="quarter" idx="5"/>
          </p:nvPr>
        </p:nvSpPr>
        <p:spPr>
          <a:ln/>
        </p:spPr>
        <p:txBody>
          <a:bodyPr/>
          <a:lstStyle/>
          <a:p>
            <a:fld id="{CC39F10E-DE33-4A02-9500-FE5E1D174F95}" type="slidenum">
              <a:rPr lang="en-US" altLang="zh-CN"/>
              <a:pPr/>
              <a:t>12</a:t>
            </a:fld>
            <a:endParaRPr lang="en-US" altLang="zh-CN"/>
          </a:p>
        </p:txBody>
      </p:sp>
      <p:sp>
        <p:nvSpPr>
          <p:cNvPr id="1986562" name="Rectangle 2">
            <a:extLst>
              <a:ext uri="{FF2B5EF4-FFF2-40B4-BE49-F238E27FC236}">
                <a16:creationId xmlns:a16="http://schemas.microsoft.com/office/drawing/2014/main" id="{82384922-3BE1-98FF-4DB5-98D003F8C986}"/>
              </a:ext>
            </a:extLst>
          </p:cNvPr>
          <p:cNvSpPr>
            <a:spLocks noGrp="1" noRot="1" noChangeAspect="1" noChangeArrowheads="1" noTextEdit="1"/>
          </p:cNvSpPr>
          <p:nvPr>
            <p:ph type="sldImg"/>
          </p:nvPr>
        </p:nvSpPr>
        <p:spPr>
          <a:ln/>
        </p:spPr>
      </p:sp>
      <p:sp>
        <p:nvSpPr>
          <p:cNvPr id="1986563" name="Rectangle 3">
            <a:extLst>
              <a:ext uri="{FF2B5EF4-FFF2-40B4-BE49-F238E27FC236}">
                <a16:creationId xmlns:a16="http://schemas.microsoft.com/office/drawing/2014/main" id="{E175F406-E33A-7C3A-ED03-1EB47EAC87FC}"/>
              </a:ext>
            </a:extLst>
          </p:cNvPr>
          <p:cNvSpPr>
            <a:spLocks noGrp="1" noChangeArrowheads="1"/>
          </p:cNvSpPr>
          <p:nvPr>
            <p:ph type="body" idx="1"/>
          </p:nvPr>
        </p:nvSpPr>
        <p:spPr/>
        <p:txBody>
          <a:bodyPr/>
          <a:lstStyle/>
          <a:p>
            <a:r>
              <a:rPr lang="zh-CN" altLang="en-US" dirty="0"/>
              <a:t>没有析构函数！为什么？其实在</a:t>
            </a:r>
            <a:r>
              <a:rPr lang="en-US" altLang="zh-CN" dirty="0" err="1"/>
              <a:t>.net</a:t>
            </a:r>
            <a:r>
              <a:rPr lang="zh-CN" altLang="en-US" dirty="0"/>
              <a:t>中，我们甚至没法显式地释放内存，自动内存处理会根据一定的算法在某个时候回收不再被使用的内存空间 </a:t>
            </a:r>
          </a:p>
          <a:p>
            <a:r>
              <a:rPr lang="zh-CN" altLang="en-US" dirty="0"/>
              <a:t>公共和私有的写法也和</a:t>
            </a:r>
            <a:r>
              <a:rPr lang="en-US" altLang="zh-CN" dirty="0"/>
              <a:t>C++</a:t>
            </a:r>
            <a:r>
              <a:rPr lang="zh-CN" altLang="en-US" dirty="0"/>
              <a:t>不一样！</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33176-0502-BC2B-5378-142A3EACB32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006586-A2C8-CB1B-65C2-88126F37A7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8482F5-9302-5C95-139F-B0DED803B383}"/>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D008F3A8-6F3B-9A49-D068-B7611B1237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6A8E16-0BCD-E204-B3FA-D4FBEADB4DC9}"/>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964844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A1D2E-9B60-5E44-BE41-1EE93EED8E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B51CFA1-AA74-1B00-855D-62558ABFA1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36918F-59C3-E8A1-F1A6-45C72F7A50C5}"/>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2AB3AF40-B5AF-1550-7013-2FC6DEE45F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FBEEED-18F3-B84B-FBCD-26E9D2F1BF64}"/>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94541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BB2916-8DC5-A290-2F51-7ECEA57B098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460635-63E9-7316-D2E0-2B8FB4765D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14E5D6-A485-55B9-D4AA-6735F523C1BF}"/>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9AC48BD2-17F5-C154-FA1D-41AC2C5D4B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CE4406-56FC-58CF-E73E-AB103C2ED14F}"/>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570900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19AB878-0508-0FD2-F6F2-64FA75492259}"/>
              </a:ext>
            </a:extLst>
          </p:cNvPr>
          <p:cNvSpPr>
            <a:spLocks/>
          </p:cNvSpPr>
          <p:nvPr/>
        </p:nvSpPr>
        <p:spPr bwMode="blackWhite">
          <a:xfrm>
            <a:off x="27517" y="12701"/>
            <a:ext cx="11861800" cy="6780213"/>
          </a:xfrm>
          <a:custGeom>
            <a:avLst/>
            <a:gdLst>
              <a:gd name="T0" fmla="*/ 2822 w 3985"/>
              <a:gd name="T1" fmla="*/ 0 h 3619"/>
              <a:gd name="T2" fmla="*/ 0 w 3985"/>
              <a:gd name="T3" fmla="*/ 975 h 3619"/>
              <a:gd name="T4" fmla="*/ 2169 w 3985"/>
              <a:gd name="T5" fmla="*/ 3619 h 3619"/>
              <a:gd name="T6" fmla="*/ 3985 w 3985"/>
              <a:gd name="T7" fmla="*/ 1125 h 3619"/>
              <a:gd name="T8" fmla="*/ 2822 w 3985"/>
              <a:gd name="T9" fmla="*/ 0 h 3619"/>
              <a:gd name="T10" fmla="*/ 2822 w 3985"/>
              <a:gd name="T11" fmla="*/ 0 h 3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5" h="3619">
                <a:moveTo>
                  <a:pt x="2822" y="0"/>
                </a:moveTo>
                <a:lnTo>
                  <a:pt x="0" y="975"/>
                </a:lnTo>
                <a:lnTo>
                  <a:pt x="2169" y="3619"/>
                </a:lnTo>
                <a:lnTo>
                  <a:pt x="3985" y="1125"/>
                </a:lnTo>
                <a:lnTo>
                  <a:pt x="282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3" name="Group 8">
            <a:extLst>
              <a:ext uri="{FF2B5EF4-FFF2-40B4-BE49-F238E27FC236}">
                <a16:creationId xmlns:a16="http://schemas.microsoft.com/office/drawing/2014/main" id="{C5F55E49-F93C-B164-0095-1855E7F1C4F9}"/>
              </a:ext>
            </a:extLst>
          </p:cNvPr>
          <p:cNvGrpSpPr>
            <a:grpSpLocks/>
          </p:cNvGrpSpPr>
          <p:nvPr/>
        </p:nvGrpSpPr>
        <p:grpSpPr bwMode="auto">
          <a:xfrm>
            <a:off x="260351" y="234950"/>
            <a:ext cx="5050367" cy="1778000"/>
            <a:chOff x="123" y="148"/>
            <a:chExt cx="2386" cy="1120"/>
          </a:xfrm>
        </p:grpSpPr>
        <p:sp>
          <p:nvSpPr>
            <p:cNvPr id="4" name="Freeform 9">
              <a:extLst>
                <a:ext uri="{FF2B5EF4-FFF2-40B4-BE49-F238E27FC236}">
                  <a16:creationId xmlns:a16="http://schemas.microsoft.com/office/drawing/2014/main" id="{26C97E60-7B5B-2095-2F28-5CA9598DEE02}"/>
                </a:ext>
              </a:extLst>
            </p:cNvPr>
            <p:cNvSpPr>
              <a:spLocks/>
            </p:cNvSpPr>
            <p:nvPr userDrawn="1"/>
          </p:nvSpPr>
          <p:spPr bwMode="auto">
            <a:xfrm>
              <a:off x="177" y="177"/>
              <a:ext cx="2250" cy="1017"/>
            </a:xfrm>
            <a:custGeom>
              <a:avLst/>
              <a:gdLst>
                <a:gd name="T0" fmla="*/ 794 w 794"/>
                <a:gd name="T1" fmla="*/ 395 h 414"/>
                <a:gd name="T2" fmla="*/ 710 w 794"/>
                <a:gd name="T3" fmla="*/ 318 h 414"/>
                <a:gd name="T4" fmla="*/ 556 w 794"/>
                <a:gd name="T5" fmla="*/ 210 h 414"/>
                <a:gd name="T6" fmla="*/ 71 w 794"/>
                <a:gd name="T7" fmla="*/ 0 h 414"/>
                <a:gd name="T8" fmla="*/ 23 w 794"/>
                <a:gd name="T9" fmla="*/ 20 h 414"/>
                <a:gd name="T10" fmla="*/ 0 w 794"/>
                <a:gd name="T11" fmla="*/ 83 h 414"/>
                <a:gd name="T12" fmla="*/ 28 w 794"/>
                <a:gd name="T13" fmla="*/ 155 h 414"/>
                <a:gd name="T14" fmla="*/ 570 w 794"/>
                <a:gd name="T15" fmla="*/ 409 h 414"/>
                <a:gd name="T16" fmla="*/ 689 w 794"/>
                <a:gd name="T17" fmla="*/ 393 h 414"/>
                <a:gd name="T18" fmla="*/ 785 w 794"/>
                <a:gd name="T19" fmla="*/ 414 h 414"/>
                <a:gd name="T20" fmla="*/ 794 w 794"/>
                <a:gd name="T21" fmla="*/ 395 h 414"/>
                <a:gd name="T22" fmla="*/ 794 w 794"/>
                <a:gd name="T23" fmla="*/ 395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5" name="Freeform 10">
              <a:extLst>
                <a:ext uri="{FF2B5EF4-FFF2-40B4-BE49-F238E27FC236}">
                  <a16:creationId xmlns:a16="http://schemas.microsoft.com/office/drawing/2014/main" id="{3890A5F2-CC18-8A5C-BB23-5937E9142EC7}"/>
                </a:ext>
              </a:extLst>
            </p:cNvPr>
            <p:cNvSpPr>
              <a:spLocks/>
            </p:cNvSpPr>
            <p:nvPr userDrawn="1"/>
          </p:nvSpPr>
          <p:spPr bwMode="auto">
            <a:xfrm>
              <a:off x="166" y="261"/>
              <a:ext cx="2244" cy="1007"/>
            </a:xfrm>
            <a:custGeom>
              <a:avLst/>
              <a:gdLst>
                <a:gd name="T0" fmla="*/ 137 w 1586"/>
                <a:gd name="T1" fmla="*/ 0 h 821"/>
                <a:gd name="T2" fmla="*/ 1331 w 1586"/>
                <a:gd name="T3" fmla="*/ 519 h 821"/>
                <a:gd name="T4" fmla="*/ 1428 w 1586"/>
                <a:gd name="T5" fmla="*/ 638 h 821"/>
                <a:gd name="T6" fmla="*/ 1586 w 1586"/>
                <a:gd name="T7" fmla="*/ 792 h 821"/>
                <a:gd name="T8" fmla="*/ 1565 w 1586"/>
                <a:gd name="T9" fmla="*/ 821 h 821"/>
                <a:gd name="T10" fmla="*/ 1350 w 1586"/>
                <a:gd name="T11" fmla="*/ 787 h 821"/>
                <a:gd name="T12" fmla="*/ 1145 w 1586"/>
                <a:gd name="T13" fmla="*/ 811 h 821"/>
                <a:gd name="T14" fmla="*/ 42 w 1586"/>
                <a:gd name="T15" fmla="*/ 298 h 821"/>
                <a:gd name="T16" fmla="*/ 0 w 1586"/>
                <a:gd name="T17" fmla="*/ 150 h 821"/>
                <a:gd name="T18" fmla="*/ 46 w 1586"/>
                <a:gd name="T19" fmla="*/ 32 h 821"/>
                <a:gd name="T20" fmla="*/ 137 w 1586"/>
                <a:gd name="T21" fmla="*/ 0 h 821"/>
                <a:gd name="T22" fmla="*/ 137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6" name="Freeform 11">
              <a:extLst>
                <a:ext uri="{FF2B5EF4-FFF2-40B4-BE49-F238E27FC236}">
                  <a16:creationId xmlns:a16="http://schemas.microsoft.com/office/drawing/2014/main" id="{75EEF9E0-6FD0-6466-71AC-173A54E3D24E}"/>
                </a:ext>
              </a:extLst>
            </p:cNvPr>
            <p:cNvSpPr>
              <a:spLocks/>
            </p:cNvSpPr>
            <p:nvPr userDrawn="1"/>
          </p:nvSpPr>
          <p:spPr bwMode="auto">
            <a:xfrm>
              <a:off x="474" y="344"/>
              <a:ext cx="1488" cy="919"/>
            </a:xfrm>
            <a:custGeom>
              <a:avLst/>
              <a:gdLst>
                <a:gd name="T0" fmla="*/ 0 w 1049"/>
                <a:gd name="T1" fmla="*/ 325 h 747"/>
                <a:gd name="T2" fmla="*/ 922 w 1049"/>
                <a:gd name="T3" fmla="*/ 747 h 747"/>
                <a:gd name="T4" fmla="*/ 939 w 1049"/>
                <a:gd name="T5" fmla="*/ 534 h 747"/>
                <a:gd name="T6" fmla="*/ 1049 w 1049"/>
                <a:gd name="T7" fmla="*/ 422 h 747"/>
                <a:gd name="T8" fmla="*/ 78 w 1049"/>
                <a:gd name="T9" fmla="*/ 0 h 747"/>
                <a:gd name="T10" fmla="*/ 0 w 1049"/>
                <a:gd name="T11" fmla="*/ 127 h 747"/>
                <a:gd name="T12" fmla="*/ 0 w 1049"/>
                <a:gd name="T13" fmla="*/ 325 h 747"/>
                <a:gd name="T14" fmla="*/ 0 w 1049"/>
                <a:gd name="T15" fmla="*/ 325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7" name="Group 12">
              <a:extLst>
                <a:ext uri="{FF2B5EF4-FFF2-40B4-BE49-F238E27FC236}">
                  <a16:creationId xmlns:a16="http://schemas.microsoft.com/office/drawing/2014/main" id="{D7E9642E-B8DF-8985-8011-DE3BCE3490DC}"/>
                </a:ext>
              </a:extLst>
            </p:cNvPr>
            <p:cNvGrpSpPr>
              <a:grpSpLocks/>
            </p:cNvGrpSpPr>
            <p:nvPr userDrawn="1"/>
          </p:nvGrpSpPr>
          <p:grpSpPr bwMode="auto">
            <a:xfrm>
              <a:off x="123" y="148"/>
              <a:ext cx="2386" cy="1081"/>
              <a:chOff x="123" y="148"/>
              <a:chExt cx="2386" cy="1081"/>
            </a:xfrm>
          </p:grpSpPr>
          <p:sp>
            <p:nvSpPr>
              <p:cNvPr id="8" name="Freeform 13">
                <a:extLst>
                  <a:ext uri="{FF2B5EF4-FFF2-40B4-BE49-F238E27FC236}">
                    <a16:creationId xmlns:a16="http://schemas.microsoft.com/office/drawing/2014/main" id="{BC00B45F-1F98-EE50-7B75-BAEA05B7469E}"/>
                  </a:ext>
                </a:extLst>
              </p:cNvPr>
              <p:cNvSpPr>
                <a:spLocks/>
              </p:cNvSpPr>
              <p:nvPr userDrawn="1"/>
            </p:nvSpPr>
            <p:spPr bwMode="auto">
              <a:xfrm>
                <a:off x="2005" y="934"/>
                <a:ext cx="212" cy="214"/>
              </a:xfrm>
              <a:custGeom>
                <a:avLst/>
                <a:gdLst>
                  <a:gd name="T0" fmla="*/ 110 w 150"/>
                  <a:gd name="T1" fmla="*/ 0 h 173"/>
                  <a:gd name="T2" fmla="*/ 40 w 150"/>
                  <a:gd name="T3" fmla="*/ 66 h 173"/>
                  <a:gd name="T4" fmla="*/ 0 w 150"/>
                  <a:gd name="T5" fmla="*/ 173 h 173"/>
                  <a:gd name="T6" fmla="*/ 80 w 150"/>
                  <a:gd name="T7" fmla="*/ 160 h 173"/>
                  <a:gd name="T8" fmla="*/ 103 w 150"/>
                  <a:gd name="T9" fmla="*/ 84 h 173"/>
                  <a:gd name="T10" fmla="*/ 150 w 150"/>
                  <a:gd name="T11" fmla="*/ 27 h 173"/>
                  <a:gd name="T12" fmla="*/ 110 w 150"/>
                  <a:gd name="T13" fmla="*/ 0 h 173"/>
                  <a:gd name="T14" fmla="*/ 11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9" name="Freeform 14">
                <a:extLst>
                  <a:ext uri="{FF2B5EF4-FFF2-40B4-BE49-F238E27FC236}">
                    <a16:creationId xmlns:a16="http://schemas.microsoft.com/office/drawing/2014/main" id="{69629B1C-2299-EEEF-E079-DB639218567B}"/>
                  </a:ext>
                </a:extLst>
              </p:cNvPr>
              <p:cNvSpPr>
                <a:spLocks/>
              </p:cNvSpPr>
              <p:nvPr userDrawn="1"/>
            </p:nvSpPr>
            <p:spPr bwMode="auto">
              <a:xfrm>
                <a:off x="123" y="148"/>
                <a:ext cx="2386" cy="1081"/>
              </a:xfrm>
              <a:custGeom>
                <a:avLst/>
                <a:gdLst>
                  <a:gd name="T0" fmla="*/ 156 w 1684"/>
                  <a:gd name="T1" fmla="*/ 0 h 880"/>
                  <a:gd name="T2" fmla="*/ 63 w 1684"/>
                  <a:gd name="T3" fmla="*/ 52 h 880"/>
                  <a:gd name="T4" fmla="*/ 0 w 1684"/>
                  <a:gd name="T5" fmla="*/ 208 h 880"/>
                  <a:gd name="T6" fmla="*/ 67 w 1684"/>
                  <a:gd name="T7" fmla="*/ 358 h 880"/>
                  <a:gd name="T8" fmla="*/ 1182 w 1684"/>
                  <a:gd name="T9" fmla="*/ 867 h 880"/>
                  <a:gd name="T10" fmla="*/ 1422 w 1684"/>
                  <a:gd name="T11" fmla="*/ 835 h 880"/>
                  <a:gd name="T12" fmla="*/ 1616 w 1684"/>
                  <a:gd name="T13" fmla="*/ 880 h 880"/>
                  <a:gd name="T14" fmla="*/ 1684 w 1684"/>
                  <a:gd name="T15" fmla="*/ 808 h 880"/>
                  <a:gd name="T16" fmla="*/ 1502 w 1684"/>
                  <a:gd name="T17" fmla="*/ 664 h 880"/>
                  <a:gd name="T18" fmla="*/ 1428 w 1684"/>
                  <a:gd name="T19" fmla="*/ 512 h 880"/>
                  <a:gd name="T20" fmla="*/ 1369 w 1684"/>
                  <a:gd name="T21" fmla="*/ 527 h 880"/>
                  <a:gd name="T22" fmla="*/ 1439 w 1684"/>
                  <a:gd name="T23" fmla="*/ 664 h 880"/>
                  <a:gd name="T24" fmla="*/ 1578 w 1684"/>
                  <a:gd name="T25" fmla="*/ 810 h 880"/>
                  <a:gd name="T26" fmla="*/ 1413 w 1684"/>
                  <a:gd name="T27" fmla="*/ 787 h 880"/>
                  <a:gd name="T28" fmla="*/ 1219 w 1684"/>
                  <a:gd name="T29" fmla="*/ 814 h 880"/>
                  <a:gd name="T30" fmla="*/ 1255 w 1684"/>
                  <a:gd name="T31" fmla="*/ 650 h 880"/>
                  <a:gd name="T32" fmla="*/ 1338 w 1684"/>
                  <a:gd name="T33" fmla="*/ 538 h 880"/>
                  <a:gd name="T34" fmla="*/ 1241 w 1684"/>
                  <a:gd name="T35" fmla="*/ 552 h 880"/>
                  <a:gd name="T36" fmla="*/ 1165 w 1684"/>
                  <a:gd name="T37" fmla="*/ 658 h 880"/>
                  <a:gd name="T38" fmla="*/ 1139 w 1684"/>
                  <a:gd name="T39" fmla="*/ 791 h 880"/>
                  <a:gd name="T40" fmla="*/ 107 w 1684"/>
                  <a:gd name="T41" fmla="*/ 310 h 880"/>
                  <a:gd name="T42" fmla="*/ 80 w 1684"/>
                  <a:gd name="T43" fmla="*/ 215 h 880"/>
                  <a:gd name="T44" fmla="*/ 103 w 1684"/>
                  <a:gd name="T45" fmla="*/ 95 h 880"/>
                  <a:gd name="T46" fmla="*/ 217 w 1684"/>
                  <a:gd name="T47" fmla="*/ 0 h 880"/>
                  <a:gd name="T48" fmla="*/ 156 w 1684"/>
                  <a:gd name="T49" fmla="*/ 0 h 880"/>
                  <a:gd name="T50" fmla="*/ 156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 name="Freeform 15">
                <a:extLst>
                  <a:ext uri="{FF2B5EF4-FFF2-40B4-BE49-F238E27FC236}">
                    <a16:creationId xmlns:a16="http://schemas.microsoft.com/office/drawing/2014/main" id="{01401495-44B3-1C94-FCA9-46DE2A35C069}"/>
                  </a:ext>
                </a:extLst>
              </p:cNvPr>
              <p:cNvSpPr>
                <a:spLocks/>
              </p:cNvSpPr>
              <p:nvPr userDrawn="1"/>
            </p:nvSpPr>
            <p:spPr bwMode="auto">
              <a:xfrm>
                <a:off x="324" y="158"/>
                <a:ext cx="1686" cy="614"/>
              </a:xfrm>
              <a:custGeom>
                <a:avLst/>
                <a:gdLst>
                  <a:gd name="T0" fmla="*/ 100 w 1190"/>
                  <a:gd name="T1" fmla="*/ 0 h 500"/>
                  <a:gd name="T2" fmla="*/ 1190 w 1190"/>
                  <a:gd name="T3" fmla="*/ 490 h 500"/>
                  <a:gd name="T4" fmla="*/ 1076 w 1190"/>
                  <a:gd name="T5" fmla="*/ 500 h 500"/>
                  <a:gd name="T6" fmla="*/ 0 w 1190"/>
                  <a:gd name="T7" fmla="*/ 27 h 500"/>
                  <a:gd name="T8" fmla="*/ 100 w 1190"/>
                  <a:gd name="T9" fmla="*/ 0 h 500"/>
                  <a:gd name="T10" fmla="*/ 10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1" name="Freeform 16">
                <a:extLst>
                  <a:ext uri="{FF2B5EF4-FFF2-40B4-BE49-F238E27FC236}">
                    <a16:creationId xmlns:a16="http://schemas.microsoft.com/office/drawing/2014/main" id="{0052E199-F585-8108-2919-71A45B185EEE}"/>
                  </a:ext>
                </a:extLst>
              </p:cNvPr>
              <p:cNvSpPr>
                <a:spLocks/>
              </p:cNvSpPr>
              <p:nvPr userDrawn="1"/>
            </p:nvSpPr>
            <p:spPr bwMode="auto">
              <a:xfrm>
                <a:off x="409" y="251"/>
                <a:ext cx="227" cy="410"/>
              </a:xfrm>
              <a:custGeom>
                <a:avLst/>
                <a:gdLst>
                  <a:gd name="T0" fmla="*/ 116 w 160"/>
                  <a:gd name="T1" fmla="*/ 0 h 335"/>
                  <a:gd name="T2" fmla="*/ 19 w 160"/>
                  <a:gd name="T3" fmla="*/ 106 h 335"/>
                  <a:gd name="T4" fmla="*/ 0 w 160"/>
                  <a:gd name="T5" fmla="*/ 230 h 335"/>
                  <a:gd name="T6" fmla="*/ 33 w 160"/>
                  <a:gd name="T7" fmla="*/ 314 h 335"/>
                  <a:gd name="T8" fmla="*/ 94 w 160"/>
                  <a:gd name="T9" fmla="*/ 335 h 335"/>
                  <a:gd name="T10" fmla="*/ 76 w 160"/>
                  <a:gd name="T11" fmla="*/ 154 h 335"/>
                  <a:gd name="T12" fmla="*/ 160 w 160"/>
                  <a:gd name="T13" fmla="*/ 17 h 335"/>
                  <a:gd name="T14" fmla="*/ 116 w 160"/>
                  <a:gd name="T15" fmla="*/ 0 h 335"/>
                  <a:gd name="T16" fmla="*/ 116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2" name="Freeform 17">
                <a:extLst>
                  <a:ext uri="{FF2B5EF4-FFF2-40B4-BE49-F238E27FC236}">
                    <a16:creationId xmlns:a16="http://schemas.microsoft.com/office/drawing/2014/main" id="{D2B82C01-1FB6-4479-58E4-BC2E1A8E6D96}"/>
                  </a:ext>
                </a:extLst>
              </p:cNvPr>
              <p:cNvSpPr>
                <a:spLocks/>
              </p:cNvSpPr>
              <p:nvPr userDrawn="1"/>
            </p:nvSpPr>
            <p:spPr bwMode="auto">
              <a:xfrm>
                <a:off x="846" y="536"/>
                <a:ext cx="691" cy="364"/>
              </a:xfrm>
              <a:custGeom>
                <a:avLst/>
                <a:gdLst>
                  <a:gd name="T0" fmla="*/ 14 w 489"/>
                  <a:gd name="T1" fmla="*/ 34 h 296"/>
                  <a:gd name="T2" fmla="*/ 160 w 489"/>
                  <a:gd name="T3" fmla="*/ 66 h 296"/>
                  <a:gd name="T4" fmla="*/ 324 w 489"/>
                  <a:gd name="T5" fmla="*/ 137 h 296"/>
                  <a:gd name="T6" fmla="*/ 440 w 489"/>
                  <a:gd name="T7" fmla="*/ 243 h 296"/>
                  <a:gd name="T8" fmla="*/ 326 w 489"/>
                  <a:gd name="T9" fmla="*/ 230 h 296"/>
                  <a:gd name="T10" fmla="*/ 139 w 489"/>
                  <a:gd name="T11" fmla="*/ 146 h 296"/>
                  <a:gd name="T12" fmla="*/ 50 w 489"/>
                  <a:gd name="T13" fmla="*/ 80 h 296"/>
                  <a:gd name="T14" fmla="*/ 107 w 489"/>
                  <a:gd name="T15" fmla="*/ 163 h 296"/>
                  <a:gd name="T16" fmla="*/ 272 w 489"/>
                  <a:gd name="T17" fmla="*/ 270 h 296"/>
                  <a:gd name="T18" fmla="*/ 466 w 489"/>
                  <a:gd name="T19" fmla="*/ 296 h 296"/>
                  <a:gd name="T20" fmla="*/ 489 w 489"/>
                  <a:gd name="T21" fmla="*/ 224 h 296"/>
                  <a:gd name="T22" fmla="*/ 394 w 489"/>
                  <a:gd name="T23" fmla="*/ 120 h 296"/>
                  <a:gd name="T24" fmla="*/ 170 w 489"/>
                  <a:gd name="T25" fmla="*/ 17 h 296"/>
                  <a:gd name="T26" fmla="*/ 0 w 489"/>
                  <a:gd name="T27" fmla="*/ 0 h 296"/>
                  <a:gd name="T28" fmla="*/ 14 w 489"/>
                  <a:gd name="T29" fmla="*/ 34 h 296"/>
                  <a:gd name="T30" fmla="*/ 14 w 489"/>
                  <a:gd name="T31" fmla="*/ 34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grpSp>
      <p:grpSp>
        <p:nvGrpSpPr>
          <p:cNvPr id="13" name="Group 18">
            <a:extLst>
              <a:ext uri="{FF2B5EF4-FFF2-40B4-BE49-F238E27FC236}">
                <a16:creationId xmlns:a16="http://schemas.microsoft.com/office/drawing/2014/main" id="{F5837969-E74B-2CF3-AED0-829CC4BDF20A}"/>
              </a:ext>
            </a:extLst>
          </p:cNvPr>
          <p:cNvGrpSpPr>
            <a:grpSpLocks/>
          </p:cNvGrpSpPr>
          <p:nvPr/>
        </p:nvGrpSpPr>
        <p:grpSpPr bwMode="auto">
          <a:xfrm>
            <a:off x="10553700" y="4368801"/>
            <a:ext cx="990600" cy="1058863"/>
            <a:chOff x="4986" y="2752"/>
            <a:chExt cx="468" cy="667"/>
          </a:xfrm>
        </p:grpSpPr>
        <p:sp>
          <p:nvSpPr>
            <p:cNvPr id="14" name="Freeform 19">
              <a:extLst>
                <a:ext uri="{FF2B5EF4-FFF2-40B4-BE49-F238E27FC236}">
                  <a16:creationId xmlns:a16="http://schemas.microsoft.com/office/drawing/2014/main" id="{3CB7744D-CCA3-80E1-263E-DEBA7AD24A16}"/>
                </a:ext>
              </a:extLst>
            </p:cNvPr>
            <p:cNvSpPr>
              <a:spLocks/>
            </p:cNvSpPr>
            <p:nvPr userDrawn="1"/>
          </p:nvSpPr>
          <p:spPr bwMode="auto">
            <a:xfrm rot="7320404">
              <a:off x="4909" y="2936"/>
              <a:ext cx="629" cy="293"/>
            </a:xfrm>
            <a:custGeom>
              <a:avLst/>
              <a:gdLst>
                <a:gd name="T0" fmla="*/ 794 w 794"/>
                <a:gd name="T1" fmla="*/ 395 h 414"/>
                <a:gd name="T2" fmla="*/ 710 w 794"/>
                <a:gd name="T3" fmla="*/ 318 h 414"/>
                <a:gd name="T4" fmla="*/ 556 w 794"/>
                <a:gd name="T5" fmla="*/ 210 h 414"/>
                <a:gd name="T6" fmla="*/ 71 w 794"/>
                <a:gd name="T7" fmla="*/ 0 h 414"/>
                <a:gd name="T8" fmla="*/ 23 w 794"/>
                <a:gd name="T9" fmla="*/ 20 h 414"/>
                <a:gd name="T10" fmla="*/ 0 w 794"/>
                <a:gd name="T11" fmla="*/ 83 h 414"/>
                <a:gd name="T12" fmla="*/ 28 w 794"/>
                <a:gd name="T13" fmla="*/ 155 h 414"/>
                <a:gd name="T14" fmla="*/ 570 w 794"/>
                <a:gd name="T15" fmla="*/ 409 h 414"/>
                <a:gd name="T16" fmla="*/ 689 w 794"/>
                <a:gd name="T17" fmla="*/ 393 h 414"/>
                <a:gd name="T18" fmla="*/ 785 w 794"/>
                <a:gd name="T19" fmla="*/ 414 h 414"/>
                <a:gd name="T20" fmla="*/ 794 w 794"/>
                <a:gd name="T21" fmla="*/ 395 h 414"/>
                <a:gd name="T22" fmla="*/ 794 w 794"/>
                <a:gd name="T23" fmla="*/ 395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5" name="Freeform 20">
              <a:extLst>
                <a:ext uri="{FF2B5EF4-FFF2-40B4-BE49-F238E27FC236}">
                  <a16:creationId xmlns:a16="http://schemas.microsoft.com/office/drawing/2014/main" id="{786C49FA-C58B-C4FF-F986-3DA3E7D757B6}"/>
                </a:ext>
              </a:extLst>
            </p:cNvPr>
            <p:cNvSpPr>
              <a:spLocks/>
            </p:cNvSpPr>
            <p:nvPr userDrawn="1"/>
          </p:nvSpPr>
          <p:spPr bwMode="auto">
            <a:xfrm rot="7320404">
              <a:off x="4893" y="2923"/>
              <a:ext cx="627" cy="290"/>
            </a:xfrm>
            <a:custGeom>
              <a:avLst/>
              <a:gdLst>
                <a:gd name="T0" fmla="*/ 137 w 1586"/>
                <a:gd name="T1" fmla="*/ 0 h 821"/>
                <a:gd name="T2" fmla="*/ 1331 w 1586"/>
                <a:gd name="T3" fmla="*/ 519 h 821"/>
                <a:gd name="T4" fmla="*/ 1428 w 1586"/>
                <a:gd name="T5" fmla="*/ 638 h 821"/>
                <a:gd name="T6" fmla="*/ 1586 w 1586"/>
                <a:gd name="T7" fmla="*/ 792 h 821"/>
                <a:gd name="T8" fmla="*/ 1565 w 1586"/>
                <a:gd name="T9" fmla="*/ 821 h 821"/>
                <a:gd name="T10" fmla="*/ 1350 w 1586"/>
                <a:gd name="T11" fmla="*/ 787 h 821"/>
                <a:gd name="T12" fmla="*/ 1145 w 1586"/>
                <a:gd name="T13" fmla="*/ 811 h 821"/>
                <a:gd name="T14" fmla="*/ 42 w 1586"/>
                <a:gd name="T15" fmla="*/ 298 h 821"/>
                <a:gd name="T16" fmla="*/ 0 w 1586"/>
                <a:gd name="T17" fmla="*/ 150 h 821"/>
                <a:gd name="T18" fmla="*/ 46 w 1586"/>
                <a:gd name="T19" fmla="*/ 32 h 821"/>
                <a:gd name="T20" fmla="*/ 137 w 1586"/>
                <a:gd name="T21" fmla="*/ 0 h 821"/>
                <a:gd name="T22" fmla="*/ 137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6" name="Freeform 21">
              <a:extLst>
                <a:ext uri="{FF2B5EF4-FFF2-40B4-BE49-F238E27FC236}">
                  <a16:creationId xmlns:a16="http://schemas.microsoft.com/office/drawing/2014/main" id="{EB30A633-1A92-156F-D4CA-4D765FD1A115}"/>
                </a:ext>
              </a:extLst>
            </p:cNvPr>
            <p:cNvSpPr>
              <a:spLocks/>
            </p:cNvSpPr>
            <p:nvPr userDrawn="1"/>
          </p:nvSpPr>
          <p:spPr bwMode="auto">
            <a:xfrm rot="7320404">
              <a:off x="5000" y="2913"/>
              <a:ext cx="416" cy="265"/>
            </a:xfrm>
            <a:custGeom>
              <a:avLst/>
              <a:gdLst>
                <a:gd name="T0" fmla="*/ 0 w 1049"/>
                <a:gd name="T1" fmla="*/ 325 h 747"/>
                <a:gd name="T2" fmla="*/ 922 w 1049"/>
                <a:gd name="T3" fmla="*/ 747 h 747"/>
                <a:gd name="T4" fmla="*/ 939 w 1049"/>
                <a:gd name="T5" fmla="*/ 534 h 747"/>
                <a:gd name="T6" fmla="*/ 1049 w 1049"/>
                <a:gd name="T7" fmla="*/ 422 h 747"/>
                <a:gd name="T8" fmla="*/ 78 w 1049"/>
                <a:gd name="T9" fmla="*/ 0 h 747"/>
                <a:gd name="T10" fmla="*/ 0 w 1049"/>
                <a:gd name="T11" fmla="*/ 127 h 747"/>
                <a:gd name="T12" fmla="*/ 0 w 1049"/>
                <a:gd name="T13" fmla="*/ 325 h 747"/>
                <a:gd name="T14" fmla="*/ 0 w 1049"/>
                <a:gd name="T15" fmla="*/ 325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17" name="Group 22">
              <a:extLst>
                <a:ext uri="{FF2B5EF4-FFF2-40B4-BE49-F238E27FC236}">
                  <a16:creationId xmlns:a16="http://schemas.microsoft.com/office/drawing/2014/main" id="{95BFCCF6-F4F5-66C3-1672-AEB9DDC572AA}"/>
                </a:ext>
              </a:extLst>
            </p:cNvPr>
            <p:cNvGrpSpPr>
              <a:grpSpLocks/>
            </p:cNvGrpSpPr>
            <p:nvPr userDrawn="1"/>
          </p:nvGrpSpPr>
          <p:grpSpPr bwMode="auto">
            <a:xfrm>
              <a:off x="4986" y="2752"/>
              <a:ext cx="468" cy="667"/>
              <a:chOff x="4986" y="2752"/>
              <a:chExt cx="468" cy="667"/>
            </a:xfrm>
          </p:grpSpPr>
          <p:sp>
            <p:nvSpPr>
              <p:cNvPr id="18" name="Freeform 23">
                <a:extLst>
                  <a:ext uri="{FF2B5EF4-FFF2-40B4-BE49-F238E27FC236}">
                    <a16:creationId xmlns:a16="http://schemas.microsoft.com/office/drawing/2014/main" id="{4E42BA2E-9F1E-7C9E-8438-9007A142F6D5}"/>
                  </a:ext>
                </a:extLst>
              </p:cNvPr>
              <p:cNvSpPr>
                <a:spLocks/>
              </p:cNvSpPr>
              <p:nvPr userDrawn="1"/>
            </p:nvSpPr>
            <p:spPr bwMode="auto">
              <a:xfrm rot="7320404">
                <a:off x="4987" y="3190"/>
                <a:ext cx="59" cy="61"/>
              </a:xfrm>
              <a:custGeom>
                <a:avLst/>
                <a:gdLst>
                  <a:gd name="T0" fmla="*/ 110 w 150"/>
                  <a:gd name="T1" fmla="*/ 0 h 173"/>
                  <a:gd name="T2" fmla="*/ 40 w 150"/>
                  <a:gd name="T3" fmla="*/ 66 h 173"/>
                  <a:gd name="T4" fmla="*/ 0 w 150"/>
                  <a:gd name="T5" fmla="*/ 173 h 173"/>
                  <a:gd name="T6" fmla="*/ 80 w 150"/>
                  <a:gd name="T7" fmla="*/ 160 h 173"/>
                  <a:gd name="T8" fmla="*/ 103 w 150"/>
                  <a:gd name="T9" fmla="*/ 84 h 173"/>
                  <a:gd name="T10" fmla="*/ 150 w 150"/>
                  <a:gd name="T11" fmla="*/ 27 h 173"/>
                  <a:gd name="T12" fmla="*/ 110 w 150"/>
                  <a:gd name="T13" fmla="*/ 0 h 173"/>
                  <a:gd name="T14" fmla="*/ 11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9" name="Freeform 24">
                <a:extLst>
                  <a:ext uri="{FF2B5EF4-FFF2-40B4-BE49-F238E27FC236}">
                    <a16:creationId xmlns:a16="http://schemas.microsoft.com/office/drawing/2014/main" id="{8EC234D0-2879-ADB1-D288-927D7D6E1D5C}"/>
                  </a:ext>
                </a:extLst>
              </p:cNvPr>
              <p:cNvSpPr>
                <a:spLocks/>
              </p:cNvSpPr>
              <p:nvPr userDrawn="1"/>
            </p:nvSpPr>
            <p:spPr bwMode="auto">
              <a:xfrm rot="7320404">
                <a:off x="4887" y="2930"/>
                <a:ext cx="667" cy="311"/>
              </a:xfrm>
              <a:custGeom>
                <a:avLst/>
                <a:gdLst>
                  <a:gd name="T0" fmla="*/ 156 w 1684"/>
                  <a:gd name="T1" fmla="*/ 0 h 880"/>
                  <a:gd name="T2" fmla="*/ 63 w 1684"/>
                  <a:gd name="T3" fmla="*/ 52 h 880"/>
                  <a:gd name="T4" fmla="*/ 0 w 1684"/>
                  <a:gd name="T5" fmla="*/ 208 h 880"/>
                  <a:gd name="T6" fmla="*/ 67 w 1684"/>
                  <a:gd name="T7" fmla="*/ 358 h 880"/>
                  <a:gd name="T8" fmla="*/ 1182 w 1684"/>
                  <a:gd name="T9" fmla="*/ 867 h 880"/>
                  <a:gd name="T10" fmla="*/ 1422 w 1684"/>
                  <a:gd name="T11" fmla="*/ 835 h 880"/>
                  <a:gd name="T12" fmla="*/ 1616 w 1684"/>
                  <a:gd name="T13" fmla="*/ 880 h 880"/>
                  <a:gd name="T14" fmla="*/ 1684 w 1684"/>
                  <a:gd name="T15" fmla="*/ 808 h 880"/>
                  <a:gd name="T16" fmla="*/ 1502 w 1684"/>
                  <a:gd name="T17" fmla="*/ 664 h 880"/>
                  <a:gd name="T18" fmla="*/ 1428 w 1684"/>
                  <a:gd name="T19" fmla="*/ 512 h 880"/>
                  <a:gd name="T20" fmla="*/ 1369 w 1684"/>
                  <a:gd name="T21" fmla="*/ 527 h 880"/>
                  <a:gd name="T22" fmla="*/ 1439 w 1684"/>
                  <a:gd name="T23" fmla="*/ 664 h 880"/>
                  <a:gd name="T24" fmla="*/ 1578 w 1684"/>
                  <a:gd name="T25" fmla="*/ 810 h 880"/>
                  <a:gd name="T26" fmla="*/ 1413 w 1684"/>
                  <a:gd name="T27" fmla="*/ 787 h 880"/>
                  <a:gd name="T28" fmla="*/ 1219 w 1684"/>
                  <a:gd name="T29" fmla="*/ 814 h 880"/>
                  <a:gd name="T30" fmla="*/ 1255 w 1684"/>
                  <a:gd name="T31" fmla="*/ 650 h 880"/>
                  <a:gd name="T32" fmla="*/ 1338 w 1684"/>
                  <a:gd name="T33" fmla="*/ 538 h 880"/>
                  <a:gd name="T34" fmla="*/ 1241 w 1684"/>
                  <a:gd name="T35" fmla="*/ 552 h 880"/>
                  <a:gd name="T36" fmla="*/ 1165 w 1684"/>
                  <a:gd name="T37" fmla="*/ 658 h 880"/>
                  <a:gd name="T38" fmla="*/ 1139 w 1684"/>
                  <a:gd name="T39" fmla="*/ 791 h 880"/>
                  <a:gd name="T40" fmla="*/ 107 w 1684"/>
                  <a:gd name="T41" fmla="*/ 310 h 880"/>
                  <a:gd name="T42" fmla="*/ 80 w 1684"/>
                  <a:gd name="T43" fmla="*/ 215 h 880"/>
                  <a:gd name="T44" fmla="*/ 103 w 1684"/>
                  <a:gd name="T45" fmla="*/ 95 h 880"/>
                  <a:gd name="T46" fmla="*/ 217 w 1684"/>
                  <a:gd name="T47" fmla="*/ 0 h 880"/>
                  <a:gd name="T48" fmla="*/ 156 w 1684"/>
                  <a:gd name="T49" fmla="*/ 0 h 880"/>
                  <a:gd name="T50" fmla="*/ 156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0" name="Freeform 25">
                <a:extLst>
                  <a:ext uri="{FF2B5EF4-FFF2-40B4-BE49-F238E27FC236}">
                    <a16:creationId xmlns:a16="http://schemas.microsoft.com/office/drawing/2014/main" id="{959E5300-4929-A589-7963-81BE73566653}"/>
                  </a:ext>
                </a:extLst>
              </p:cNvPr>
              <p:cNvSpPr>
                <a:spLocks/>
              </p:cNvSpPr>
              <p:nvPr userDrawn="1"/>
            </p:nvSpPr>
            <p:spPr bwMode="auto">
              <a:xfrm rot="7320404">
                <a:off x="5062" y="2997"/>
                <a:ext cx="472" cy="176"/>
              </a:xfrm>
              <a:custGeom>
                <a:avLst/>
                <a:gdLst>
                  <a:gd name="T0" fmla="*/ 100 w 1190"/>
                  <a:gd name="T1" fmla="*/ 0 h 500"/>
                  <a:gd name="T2" fmla="*/ 1190 w 1190"/>
                  <a:gd name="T3" fmla="*/ 490 h 500"/>
                  <a:gd name="T4" fmla="*/ 1076 w 1190"/>
                  <a:gd name="T5" fmla="*/ 500 h 500"/>
                  <a:gd name="T6" fmla="*/ 0 w 1190"/>
                  <a:gd name="T7" fmla="*/ 27 h 500"/>
                  <a:gd name="T8" fmla="*/ 100 w 1190"/>
                  <a:gd name="T9" fmla="*/ 0 h 500"/>
                  <a:gd name="T10" fmla="*/ 10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1" name="Freeform 26">
                <a:extLst>
                  <a:ext uri="{FF2B5EF4-FFF2-40B4-BE49-F238E27FC236}">
                    <a16:creationId xmlns:a16="http://schemas.microsoft.com/office/drawing/2014/main" id="{78EBC993-1775-2F86-602A-EC0C057ABFD5}"/>
                  </a:ext>
                </a:extLst>
              </p:cNvPr>
              <p:cNvSpPr>
                <a:spLocks/>
              </p:cNvSpPr>
              <p:nvPr userDrawn="1"/>
            </p:nvSpPr>
            <p:spPr bwMode="auto">
              <a:xfrm rot="7320404">
                <a:off x="5364" y="2873"/>
                <a:ext cx="63" cy="118"/>
              </a:xfrm>
              <a:custGeom>
                <a:avLst/>
                <a:gdLst>
                  <a:gd name="T0" fmla="*/ 116 w 160"/>
                  <a:gd name="T1" fmla="*/ 0 h 335"/>
                  <a:gd name="T2" fmla="*/ 19 w 160"/>
                  <a:gd name="T3" fmla="*/ 106 h 335"/>
                  <a:gd name="T4" fmla="*/ 0 w 160"/>
                  <a:gd name="T5" fmla="*/ 230 h 335"/>
                  <a:gd name="T6" fmla="*/ 33 w 160"/>
                  <a:gd name="T7" fmla="*/ 314 h 335"/>
                  <a:gd name="T8" fmla="*/ 94 w 160"/>
                  <a:gd name="T9" fmla="*/ 335 h 335"/>
                  <a:gd name="T10" fmla="*/ 76 w 160"/>
                  <a:gd name="T11" fmla="*/ 154 h 335"/>
                  <a:gd name="T12" fmla="*/ 160 w 160"/>
                  <a:gd name="T13" fmla="*/ 17 h 335"/>
                  <a:gd name="T14" fmla="*/ 116 w 160"/>
                  <a:gd name="T15" fmla="*/ 0 h 335"/>
                  <a:gd name="T16" fmla="*/ 116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2" name="Freeform 27">
                <a:extLst>
                  <a:ext uri="{FF2B5EF4-FFF2-40B4-BE49-F238E27FC236}">
                    <a16:creationId xmlns:a16="http://schemas.microsoft.com/office/drawing/2014/main" id="{AA357E39-74AB-7E30-1714-9F6226DFBC96}"/>
                  </a:ext>
                </a:extLst>
              </p:cNvPr>
              <p:cNvSpPr>
                <a:spLocks/>
              </p:cNvSpPr>
              <p:nvPr userDrawn="1"/>
            </p:nvSpPr>
            <p:spPr bwMode="auto">
              <a:xfrm rot="7320404">
                <a:off x="5137" y="3000"/>
                <a:ext cx="193" cy="104"/>
              </a:xfrm>
              <a:custGeom>
                <a:avLst/>
                <a:gdLst>
                  <a:gd name="T0" fmla="*/ 14 w 489"/>
                  <a:gd name="T1" fmla="*/ 34 h 296"/>
                  <a:gd name="T2" fmla="*/ 160 w 489"/>
                  <a:gd name="T3" fmla="*/ 66 h 296"/>
                  <a:gd name="T4" fmla="*/ 324 w 489"/>
                  <a:gd name="T5" fmla="*/ 137 h 296"/>
                  <a:gd name="T6" fmla="*/ 440 w 489"/>
                  <a:gd name="T7" fmla="*/ 243 h 296"/>
                  <a:gd name="T8" fmla="*/ 326 w 489"/>
                  <a:gd name="T9" fmla="*/ 230 h 296"/>
                  <a:gd name="T10" fmla="*/ 139 w 489"/>
                  <a:gd name="T11" fmla="*/ 146 h 296"/>
                  <a:gd name="T12" fmla="*/ 50 w 489"/>
                  <a:gd name="T13" fmla="*/ 80 h 296"/>
                  <a:gd name="T14" fmla="*/ 107 w 489"/>
                  <a:gd name="T15" fmla="*/ 163 h 296"/>
                  <a:gd name="T16" fmla="*/ 272 w 489"/>
                  <a:gd name="T17" fmla="*/ 270 h 296"/>
                  <a:gd name="T18" fmla="*/ 466 w 489"/>
                  <a:gd name="T19" fmla="*/ 296 h 296"/>
                  <a:gd name="T20" fmla="*/ 489 w 489"/>
                  <a:gd name="T21" fmla="*/ 224 h 296"/>
                  <a:gd name="T22" fmla="*/ 394 w 489"/>
                  <a:gd name="T23" fmla="*/ 120 h 296"/>
                  <a:gd name="T24" fmla="*/ 170 w 489"/>
                  <a:gd name="T25" fmla="*/ 17 h 296"/>
                  <a:gd name="T26" fmla="*/ 0 w 489"/>
                  <a:gd name="T27" fmla="*/ 0 h 296"/>
                  <a:gd name="T28" fmla="*/ 14 w 489"/>
                  <a:gd name="T29" fmla="*/ 34 h 296"/>
                  <a:gd name="T30" fmla="*/ 14 w 489"/>
                  <a:gd name="T31" fmla="*/ 34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grpSp>
      <p:sp>
        <p:nvSpPr>
          <p:cNvPr id="23" name="Freeform 28">
            <a:extLst>
              <a:ext uri="{FF2B5EF4-FFF2-40B4-BE49-F238E27FC236}">
                <a16:creationId xmlns:a16="http://schemas.microsoft.com/office/drawing/2014/main" id="{3F7B47C4-A3AF-AD71-96DC-63663A73B181}"/>
              </a:ext>
            </a:extLst>
          </p:cNvPr>
          <p:cNvSpPr>
            <a:spLocks/>
          </p:cNvSpPr>
          <p:nvPr/>
        </p:nvSpPr>
        <p:spPr bwMode="auto">
          <a:xfrm>
            <a:off x="1202267" y="5054601"/>
            <a:ext cx="9076267" cy="728663"/>
          </a:xfrm>
          <a:custGeom>
            <a:avLst/>
            <a:gdLst>
              <a:gd name="T0" fmla="*/ 0 w 4288"/>
              <a:gd name="T1" fmla="*/ 0 h 459"/>
              <a:gd name="T2" fmla="*/ 816 w 4288"/>
              <a:gd name="T3" fmla="*/ 256 h 459"/>
              <a:gd name="T4" fmla="*/ 1560 w 4288"/>
              <a:gd name="T5" fmla="*/ 144 h 459"/>
              <a:gd name="T6" fmla="*/ 1856 w 4288"/>
              <a:gd name="T7" fmla="*/ 376 h 459"/>
              <a:gd name="T8" fmla="*/ 2344 w 4288"/>
              <a:gd name="T9" fmla="*/ 152 h 459"/>
              <a:gd name="T10" fmla="*/ 3536 w 4288"/>
              <a:gd name="T11" fmla="*/ 456 h 459"/>
              <a:gd name="T12" fmla="*/ 4288 w 4288"/>
              <a:gd name="T13" fmla="*/ 136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24" name="Freeform 29">
            <a:extLst>
              <a:ext uri="{FF2B5EF4-FFF2-40B4-BE49-F238E27FC236}">
                <a16:creationId xmlns:a16="http://schemas.microsoft.com/office/drawing/2014/main" id="{BD44BD1F-A635-E8BE-FF18-6EC811425DD3}"/>
              </a:ext>
            </a:extLst>
          </p:cNvPr>
          <p:cNvSpPr>
            <a:spLocks/>
          </p:cNvSpPr>
          <p:nvPr/>
        </p:nvSpPr>
        <p:spPr bwMode="auto">
          <a:xfrm>
            <a:off x="5435600" y="1930400"/>
            <a:ext cx="1185333" cy="381000"/>
          </a:xfrm>
          <a:custGeom>
            <a:avLst/>
            <a:gdLst>
              <a:gd name="T0" fmla="*/ 0 w 560"/>
              <a:gd name="T1" fmla="*/ 32 h 240"/>
              <a:gd name="T2" fmla="*/ 280 w 560"/>
              <a:gd name="T3" fmla="*/ 144 h 240"/>
              <a:gd name="T4" fmla="*/ 448 w 560"/>
              <a:gd name="T5" fmla="*/ 16 h 240"/>
              <a:gd name="T6" fmla="*/ 560 w 560"/>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51203" name="Rectangle 3"/>
          <p:cNvSpPr>
            <a:spLocks noGrp="1" noChangeArrowheads="1"/>
          </p:cNvSpPr>
          <p:nvPr>
            <p:ph type="ctrTitle"/>
          </p:nvPr>
        </p:nvSpPr>
        <p:spPr>
          <a:xfrm>
            <a:off x="1828800" y="1511300"/>
            <a:ext cx="8534400" cy="2273300"/>
          </a:xfrm>
          <a:effectLst>
            <a:outerShdw dist="45791" dir="2021404" algn="ctr" rotWithShape="0">
              <a:schemeClr val="bg2"/>
            </a:outerShdw>
          </a:effectLst>
        </p:spPr>
        <p:txBody>
          <a:bodyPr/>
          <a:lstStyle>
            <a:lvl1pPr>
              <a:defRPr>
                <a:solidFill>
                  <a:schemeClr val="tx2"/>
                </a:solidFill>
                <a:effectLst>
                  <a:outerShdw blurRad="38100" dist="38100" dir="2700000" algn="tl">
                    <a:srgbClr val="C0C0C0"/>
                  </a:outerShdw>
                </a:effectLst>
              </a:defRPr>
            </a:lvl1pPr>
          </a:lstStyle>
          <a:p>
            <a:r>
              <a:rPr lang="zh-CN" altLang="en-US"/>
              <a:t>单击此处编辑母版标题样式</a:t>
            </a:r>
          </a:p>
        </p:txBody>
      </p:sp>
      <p:sp>
        <p:nvSpPr>
          <p:cNvPr id="51204" name="Rectangle 4"/>
          <p:cNvSpPr>
            <a:spLocks noGrp="1" noChangeArrowheads="1"/>
          </p:cNvSpPr>
          <p:nvPr>
            <p:ph type="subTitle" idx="1"/>
          </p:nvPr>
        </p:nvSpPr>
        <p:spPr>
          <a:xfrm>
            <a:off x="2065867" y="4051300"/>
            <a:ext cx="8043333" cy="1003300"/>
          </a:xfrm>
        </p:spPr>
        <p:txBody>
          <a:bodyPr/>
          <a:lstStyle>
            <a:lvl1pPr marL="0" indent="0" algn="ctr">
              <a:buFontTx/>
              <a:buNone/>
              <a:defRPr sz="2400">
                <a:effectLst>
                  <a:outerShdw blurRad="38100" dist="38100" dir="2700000" algn="tl">
                    <a:srgbClr val="C0C0C0"/>
                  </a:outerShdw>
                </a:effectLst>
              </a:defRPr>
            </a:lvl1pPr>
          </a:lstStyle>
          <a:p>
            <a:r>
              <a:rPr lang="zh-CN" altLang="en-US"/>
              <a:t>单击此处编辑母版副标题样式</a:t>
            </a:r>
          </a:p>
        </p:txBody>
      </p:sp>
      <p:sp>
        <p:nvSpPr>
          <p:cNvPr id="25" name="Rectangle 5">
            <a:extLst>
              <a:ext uri="{FF2B5EF4-FFF2-40B4-BE49-F238E27FC236}">
                <a16:creationId xmlns:a16="http://schemas.microsoft.com/office/drawing/2014/main" id="{05F8C3AE-DA12-9419-7D07-5E3636308338}"/>
              </a:ext>
            </a:extLst>
          </p:cNvPr>
          <p:cNvSpPr>
            <a:spLocks noGrp="1" noChangeArrowheads="1"/>
          </p:cNvSpPr>
          <p:nvPr>
            <p:ph type="dt" sz="half" idx="10"/>
          </p:nvPr>
        </p:nvSpPr>
        <p:spPr>
          <a:xfrm>
            <a:off x="914400" y="6248400"/>
            <a:ext cx="2540000" cy="457200"/>
          </a:xfrm>
        </p:spPr>
        <p:txBody>
          <a:bodyPr/>
          <a:lstStyle>
            <a:lvl1pPr>
              <a:defRPr/>
            </a:lvl1pPr>
          </a:lstStyle>
          <a:p>
            <a:pPr>
              <a:defRPr/>
            </a:pPr>
            <a:endParaRPr lang="en-US" altLang="zh-CN"/>
          </a:p>
        </p:txBody>
      </p:sp>
      <p:sp>
        <p:nvSpPr>
          <p:cNvPr id="26" name="Rectangle 6">
            <a:extLst>
              <a:ext uri="{FF2B5EF4-FFF2-40B4-BE49-F238E27FC236}">
                <a16:creationId xmlns:a16="http://schemas.microsoft.com/office/drawing/2014/main" id="{0CF7B36C-36E9-A3D4-27F0-DBA19C7A1F50}"/>
              </a:ext>
            </a:extLst>
          </p:cNvPr>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27" name="Rectangle 7">
            <a:extLst>
              <a:ext uri="{FF2B5EF4-FFF2-40B4-BE49-F238E27FC236}">
                <a16:creationId xmlns:a16="http://schemas.microsoft.com/office/drawing/2014/main" id="{31ED653C-5BD0-6B85-59A6-8DE8B47F76A2}"/>
              </a:ext>
            </a:extLst>
          </p:cNvPr>
          <p:cNvSpPr>
            <a:spLocks noGrp="1" noChangeArrowheads="1"/>
          </p:cNvSpPr>
          <p:nvPr>
            <p:ph type="sldNum" sz="quarter" idx="12"/>
          </p:nvPr>
        </p:nvSpPr>
        <p:spPr>
          <a:xfrm>
            <a:off x="8737600" y="6248400"/>
            <a:ext cx="2540000" cy="457200"/>
          </a:xfrm>
        </p:spPr>
        <p:txBody>
          <a:bodyPr/>
          <a:lstStyle>
            <a:lvl1pPr>
              <a:defRPr/>
            </a:lvl1pPr>
          </a:lstStyle>
          <a:p>
            <a:fld id="{55D46855-29B8-422B-B33A-2356EAC0C074}" type="slidenum">
              <a:rPr lang="en-US" altLang="zh-CN"/>
              <a:pPr/>
              <a:t>‹#›</a:t>
            </a:fld>
            <a:endParaRPr lang="en-US" altLang="zh-CN"/>
          </a:p>
        </p:txBody>
      </p:sp>
    </p:spTree>
    <p:extLst>
      <p:ext uri="{BB962C8B-B14F-4D97-AF65-F5344CB8AC3E}">
        <p14:creationId xmlns:p14="http://schemas.microsoft.com/office/powerpoint/2010/main" val="1816911021"/>
      </p:ext>
    </p:extLst>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047C39B-EB6E-3F42-FDFB-D367AC50BC4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38B2AE7-5DD1-58F4-DCE8-5100617016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E8583A0B-FE2B-9AE5-7941-C34036B9BA4E}"/>
              </a:ext>
            </a:extLst>
          </p:cNvPr>
          <p:cNvSpPr>
            <a:spLocks noGrp="1" noChangeArrowheads="1"/>
          </p:cNvSpPr>
          <p:nvPr>
            <p:ph type="sldNum" sz="quarter" idx="12"/>
          </p:nvPr>
        </p:nvSpPr>
        <p:spPr>
          <a:ln/>
        </p:spPr>
        <p:txBody>
          <a:bodyPr/>
          <a:lstStyle>
            <a:lvl1pPr>
              <a:defRPr/>
            </a:lvl1pPr>
          </a:lstStyle>
          <a:p>
            <a:fld id="{FB5019DA-C44F-44A0-AFB4-39ABF1D8BB6F}" type="slidenum">
              <a:rPr lang="en-US" altLang="zh-CN"/>
              <a:pPr/>
              <a:t>‹#›</a:t>
            </a:fld>
            <a:endParaRPr lang="en-US" altLang="zh-CN"/>
          </a:p>
        </p:txBody>
      </p:sp>
    </p:spTree>
    <p:extLst>
      <p:ext uri="{BB962C8B-B14F-4D97-AF65-F5344CB8AC3E}">
        <p14:creationId xmlns:p14="http://schemas.microsoft.com/office/powerpoint/2010/main" val="239339988"/>
      </p:ext>
    </p:extLst>
  </p:cSld>
  <p:clrMapOvr>
    <a:masterClrMapping/>
  </p:clrMapOvr>
  <p:transition spd="slow">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10432E2E-F8E1-9CA6-4E4B-EBD413C3BA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B6A8681-CABE-AB5F-E065-AA57DA19E9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C124EC1D-B3CA-F45D-45E1-67A975DDF815}"/>
              </a:ext>
            </a:extLst>
          </p:cNvPr>
          <p:cNvSpPr>
            <a:spLocks noGrp="1" noChangeArrowheads="1"/>
          </p:cNvSpPr>
          <p:nvPr>
            <p:ph type="sldNum" sz="quarter" idx="12"/>
          </p:nvPr>
        </p:nvSpPr>
        <p:spPr>
          <a:ln/>
        </p:spPr>
        <p:txBody>
          <a:bodyPr/>
          <a:lstStyle>
            <a:lvl1pPr>
              <a:defRPr/>
            </a:lvl1pPr>
          </a:lstStyle>
          <a:p>
            <a:fld id="{CB7D5854-3692-4CBE-AF39-9840AC7A2DA1}" type="slidenum">
              <a:rPr lang="en-US" altLang="zh-CN"/>
              <a:pPr/>
              <a:t>‹#›</a:t>
            </a:fld>
            <a:endParaRPr lang="en-US" altLang="zh-CN"/>
          </a:p>
        </p:txBody>
      </p:sp>
    </p:spTree>
    <p:extLst>
      <p:ext uri="{BB962C8B-B14F-4D97-AF65-F5344CB8AC3E}">
        <p14:creationId xmlns:p14="http://schemas.microsoft.com/office/powerpoint/2010/main" val="3400121290"/>
      </p:ext>
    </p:extLst>
  </p:cSld>
  <p:clrMapOvr>
    <a:masterClrMapping/>
  </p:clrMapOvr>
  <p:transition spd="slow">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828800"/>
            <a:ext cx="50292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46800" y="1828800"/>
            <a:ext cx="50292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02575EF2-2F5F-4CCE-5495-19F05F9B911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B12CB06-802B-BC69-09E5-FB7F723DFD0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FE803128-E01A-B614-E896-738183EE2CD7}"/>
              </a:ext>
            </a:extLst>
          </p:cNvPr>
          <p:cNvSpPr>
            <a:spLocks noGrp="1" noChangeArrowheads="1"/>
          </p:cNvSpPr>
          <p:nvPr>
            <p:ph type="sldNum" sz="quarter" idx="12"/>
          </p:nvPr>
        </p:nvSpPr>
        <p:spPr>
          <a:ln/>
        </p:spPr>
        <p:txBody>
          <a:bodyPr/>
          <a:lstStyle>
            <a:lvl1pPr>
              <a:defRPr/>
            </a:lvl1pPr>
          </a:lstStyle>
          <a:p>
            <a:fld id="{E963812F-C850-43AB-B86F-F6A7C103D388}" type="slidenum">
              <a:rPr lang="en-US" altLang="zh-CN"/>
              <a:pPr/>
              <a:t>‹#›</a:t>
            </a:fld>
            <a:endParaRPr lang="en-US" altLang="zh-CN"/>
          </a:p>
        </p:txBody>
      </p:sp>
    </p:spTree>
    <p:extLst>
      <p:ext uri="{BB962C8B-B14F-4D97-AF65-F5344CB8AC3E}">
        <p14:creationId xmlns:p14="http://schemas.microsoft.com/office/powerpoint/2010/main" val="447026580"/>
      </p:ext>
    </p:extLst>
  </p:cSld>
  <p:clrMapOvr>
    <a:masterClrMapping/>
  </p:clrMapOvr>
  <p:transition spd="slow">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AAC6F421-27E7-1E4B-AC05-5504FA27661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9D33BD85-23FB-3338-BCAF-8DCA36D200B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1A3BBF69-982B-DB69-5DDE-09314A8D80CB}"/>
              </a:ext>
            </a:extLst>
          </p:cNvPr>
          <p:cNvSpPr>
            <a:spLocks noGrp="1" noChangeArrowheads="1"/>
          </p:cNvSpPr>
          <p:nvPr>
            <p:ph type="sldNum" sz="quarter" idx="12"/>
          </p:nvPr>
        </p:nvSpPr>
        <p:spPr>
          <a:ln/>
        </p:spPr>
        <p:txBody>
          <a:bodyPr/>
          <a:lstStyle>
            <a:lvl1pPr>
              <a:defRPr/>
            </a:lvl1pPr>
          </a:lstStyle>
          <a:p>
            <a:fld id="{B3321B0F-5769-4E4C-ACF0-ED2288AA1ACF}" type="slidenum">
              <a:rPr lang="en-US" altLang="zh-CN"/>
              <a:pPr/>
              <a:t>‹#›</a:t>
            </a:fld>
            <a:endParaRPr lang="en-US" altLang="zh-CN"/>
          </a:p>
        </p:txBody>
      </p:sp>
    </p:spTree>
    <p:extLst>
      <p:ext uri="{BB962C8B-B14F-4D97-AF65-F5344CB8AC3E}">
        <p14:creationId xmlns:p14="http://schemas.microsoft.com/office/powerpoint/2010/main" val="1884613861"/>
      </p:ext>
    </p:extLst>
  </p:cSld>
  <p:clrMapOvr>
    <a:masterClrMapping/>
  </p:clrMapOvr>
  <p:transition spd="slow">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EC733AC-FC81-B728-5B28-6E3296B2764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1F83A58-3B14-D407-D27C-5B9DC5E806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1037E359-DC39-07DD-0DCD-0F728523AF4F}"/>
              </a:ext>
            </a:extLst>
          </p:cNvPr>
          <p:cNvSpPr>
            <a:spLocks noGrp="1" noChangeArrowheads="1"/>
          </p:cNvSpPr>
          <p:nvPr>
            <p:ph type="sldNum" sz="quarter" idx="12"/>
          </p:nvPr>
        </p:nvSpPr>
        <p:spPr>
          <a:ln/>
        </p:spPr>
        <p:txBody>
          <a:bodyPr/>
          <a:lstStyle>
            <a:lvl1pPr>
              <a:defRPr/>
            </a:lvl1pPr>
          </a:lstStyle>
          <a:p>
            <a:fld id="{6ED35C47-624F-4A86-B05B-005A756E8654}" type="slidenum">
              <a:rPr lang="en-US" altLang="zh-CN"/>
              <a:pPr/>
              <a:t>‹#›</a:t>
            </a:fld>
            <a:endParaRPr lang="en-US" altLang="zh-CN"/>
          </a:p>
        </p:txBody>
      </p:sp>
    </p:spTree>
    <p:extLst>
      <p:ext uri="{BB962C8B-B14F-4D97-AF65-F5344CB8AC3E}">
        <p14:creationId xmlns:p14="http://schemas.microsoft.com/office/powerpoint/2010/main" val="1951970008"/>
      </p:ext>
    </p:extLst>
  </p:cSld>
  <p:clrMapOvr>
    <a:masterClrMapping/>
  </p:clrMapOvr>
  <p:transition spd="slow">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9AAD91-A081-AE42-C3F6-0487467191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B941D1D-4F10-8FF6-0B57-D0A562AB3B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C61F9DBC-0D58-6ECF-B5D3-A31A567AE04D}"/>
              </a:ext>
            </a:extLst>
          </p:cNvPr>
          <p:cNvSpPr>
            <a:spLocks noGrp="1" noChangeArrowheads="1"/>
          </p:cNvSpPr>
          <p:nvPr>
            <p:ph type="sldNum" sz="quarter" idx="12"/>
          </p:nvPr>
        </p:nvSpPr>
        <p:spPr>
          <a:ln/>
        </p:spPr>
        <p:txBody>
          <a:bodyPr/>
          <a:lstStyle>
            <a:lvl1pPr>
              <a:defRPr/>
            </a:lvl1pPr>
          </a:lstStyle>
          <a:p>
            <a:fld id="{651F4664-F134-443F-B080-41E4496A1F32}" type="slidenum">
              <a:rPr lang="en-US" altLang="zh-CN"/>
              <a:pPr/>
              <a:t>‹#›</a:t>
            </a:fld>
            <a:endParaRPr lang="en-US" altLang="zh-CN"/>
          </a:p>
        </p:txBody>
      </p:sp>
    </p:spTree>
    <p:extLst>
      <p:ext uri="{BB962C8B-B14F-4D97-AF65-F5344CB8AC3E}">
        <p14:creationId xmlns:p14="http://schemas.microsoft.com/office/powerpoint/2010/main" val="685678617"/>
      </p:ext>
    </p:extLst>
  </p:cSld>
  <p:clrMapOvr>
    <a:masterClrMapping/>
  </p:clrMapOvr>
  <p:transition spd="slow">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900B772E-962F-0AD8-0A5C-6422E20EEF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A4E9B1B-C48E-0E2D-B753-AF1EC27BEC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E72E9F29-B4FE-B6F4-E4DF-71865C1FA263}"/>
              </a:ext>
            </a:extLst>
          </p:cNvPr>
          <p:cNvSpPr>
            <a:spLocks noGrp="1" noChangeArrowheads="1"/>
          </p:cNvSpPr>
          <p:nvPr>
            <p:ph type="sldNum" sz="quarter" idx="12"/>
          </p:nvPr>
        </p:nvSpPr>
        <p:spPr>
          <a:ln/>
        </p:spPr>
        <p:txBody>
          <a:bodyPr/>
          <a:lstStyle>
            <a:lvl1pPr>
              <a:defRPr/>
            </a:lvl1pPr>
          </a:lstStyle>
          <a:p>
            <a:fld id="{D0B4CA2A-FE75-40C3-A22C-0BD285E2E86F}" type="slidenum">
              <a:rPr lang="en-US" altLang="zh-CN"/>
              <a:pPr/>
              <a:t>‹#›</a:t>
            </a:fld>
            <a:endParaRPr lang="en-US" altLang="zh-CN"/>
          </a:p>
        </p:txBody>
      </p:sp>
    </p:spTree>
    <p:extLst>
      <p:ext uri="{BB962C8B-B14F-4D97-AF65-F5344CB8AC3E}">
        <p14:creationId xmlns:p14="http://schemas.microsoft.com/office/powerpoint/2010/main" val="4189181071"/>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DE7BE-7B52-98FB-1625-FBC3D36303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1FFE12-8B0C-2E0A-0260-5E40AFA5B06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232ABC-5CA3-50EE-F23E-D26FE1EE2F28}"/>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331F2B96-74DB-61C7-11A8-819D3EDC13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1839F4-738F-F060-79C3-7B149048A989}"/>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289013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737427C-1B73-ED7A-DA6E-33B079B098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12DD96C-B95B-55AC-B5E1-B854EEE138B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78EF6C9D-E2F2-EE12-CAB0-405CB1CA1A21}"/>
              </a:ext>
            </a:extLst>
          </p:cNvPr>
          <p:cNvSpPr>
            <a:spLocks noGrp="1" noChangeArrowheads="1"/>
          </p:cNvSpPr>
          <p:nvPr>
            <p:ph type="sldNum" sz="quarter" idx="12"/>
          </p:nvPr>
        </p:nvSpPr>
        <p:spPr>
          <a:ln/>
        </p:spPr>
        <p:txBody>
          <a:bodyPr/>
          <a:lstStyle>
            <a:lvl1pPr>
              <a:defRPr/>
            </a:lvl1pPr>
          </a:lstStyle>
          <a:p>
            <a:fld id="{2FB5F5E0-0F1C-41C1-873C-FBF9B5B42912}" type="slidenum">
              <a:rPr lang="en-US" altLang="zh-CN"/>
              <a:pPr/>
              <a:t>‹#›</a:t>
            </a:fld>
            <a:endParaRPr lang="en-US" altLang="zh-CN"/>
          </a:p>
        </p:txBody>
      </p:sp>
    </p:spTree>
    <p:extLst>
      <p:ext uri="{BB962C8B-B14F-4D97-AF65-F5344CB8AC3E}">
        <p14:creationId xmlns:p14="http://schemas.microsoft.com/office/powerpoint/2010/main" val="3746307784"/>
      </p:ext>
    </p:extLst>
  </p:cSld>
  <p:clrMapOvr>
    <a:masterClrMapping/>
  </p:clrMapOvr>
  <p:transition spd="slow">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5D26358A-75FC-CB5C-E63F-F9123C35EE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3D9AD33-1B3C-8D31-BE89-626D75F7E8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CCF9BE8D-5460-E4DE-195A-4A1D082944AC}"/>
              </a:ext>
            </a:extLst>
          </p:cNvPr>
          <p:cNvSpPr>
            <a:spLocks noGrp="1" noChangeArrowheads="1"/>
          </p:cNvSpPr>
          <p:nvPr>
            <p:ph type="sldNum" sz="quarter" idx="12"/>
          </p:nvPr>
        </p:nvSpPr>
        <p:spPr>
          <a:ln/>
        </p:spPr>
        <p:txBody>
          <a:bodyPr/>
          <a:lstStyle>
            <a:lvl1pPr>
              <a:defRPr/>
            </a:lvl1pPr>
          </a:lstStyle>
          <a:p>
            <a:fld id="{E9EFF739-559F-472E-87F6-BF5F1520EF74}" type="slidenum">
              <a:rPr lang="en-US" altLang="zh-CN"/>
              <a:pPr/>
              <a:t>‹#›</a:t>
            </a:fld>
            <a:endParaRPr lang="en-US" altLang="zh-CN"/>
          </a:p>
        </p:txBody>
      </p:sp>
    </p:spTree>
    <p:extLst>
      <p:ext uri="{BB962C8B-B14F-4D97-AF65-F5344CB8AC3E}">
        <p14:creationId xmlns:p14="http://schemas.microsoft.com/office/powerpoint/2010/main" val="2123338076"/>
      </p:ext>
    </p:extLst>
  </p:cSld>
  <p:clrMapOvr>
    <a:masterClrMapping/>
  </p:clrMapOvr>
  <p:transition spd="slow">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0600" y="152400"/>
            <a:ext cx="256540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152400"/>
            <a:ext cx="7493000"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B8D8F6E5-5743-9CFE-168A-CF14704DF1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695D4CA-1DCD-9876-0A1A-CE188D4266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6C05F6EB-C3AD-E481-358A-5F10F1E9A549}"/>
              </a:ext>
            </a:extLst>
          </p:cNvPr>
          <p:cNvSpPr>
            <a:spLocks noGrp="1" noChangeArrowheads="1"/>
          </p:cNvSpPr>
          <p:nvPr>
            <p:ph type="sldNum" sz="quarter" idx="12"/>
          </p:nvPr>
        </p:nvSpPr>
        <p:spPr>
          <a:ln/>
        </p:spPr>
        <p:txBody>
          <a:bodyPr/>
          <a:lstStyle>
            <a:lvl1pPr>
              <a:defRPr/>
            </a:lvl1pPr>
          </a:lstStyle>
          <a:p>
            <a:fld id="{96D1CFF2-2FA6-4CE3-BB0A-8F7BF309DA16}" type="slidenum">
              <a:rPr lang="en-US" altLang="zh-CN"/>
              <a:pPr/>
              <a:t>‹#›</a:t>
            </a:fld>
            <a:endParaRPr lang="en-US" altLang="zh-CN"/>
          </a:p>
        </p:txBody>
      </p:sp>
    </p:spTree>
    <p:extLst>
      <p:ext uri="{BB962C8B-B14F-4D97-AF65-F5344CB8AC3E}">
        <p14:creationId xmlns:p14="http://schemas.microsoft.com/office/powerpoint/2010/main" val="439728561"/>
      </p:ext>
    </p:extLst>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F240E-18BD-8E37-0523-CEF62A9CAEA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2ED770C-EA96-9954-2F45-1E660EB70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D1CF5B-FCD9-F06C-09A3-7C4B8D6964F2}"/>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12CAE03B-F054-1CAD-8046-378E7EFA68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F5E71B-B700-1F80-0694-9D8C20037BD6}"/>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116466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7823E-AB3E-D463-1E2F-AE0B5178CA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41614D-4EA0-6C3D-C422-84510DB468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09F16B8-93D6-8F56-C38B-B27116504B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56EEC2-7596-0D5E-4663-1C137582D820}"/>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6" name="页脚占位符 5">
            <a:extLst>
              <a:ext uri="{FF2B5EF4-FFF2-40B4-BE49-F238E27FC236}">
                <a16:creationId xmlns:a16="http://schemas.microsoft.com/office/drawing/2014/main" id="{E83CA59A-AE3D-B841-8718-AEEE087C2B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96AEF0-336F-BB36-5D4A-6128DCC21C1B}"/>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196624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B8CCE-7509-7F4D-F168-704A39323B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A0B489-9947-1828-C66A-AC36B89316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440C9E-EF02-DA6D-DBE2-C605E11CBA9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F315C3E-60B7-0F8D-325D-F6BB316362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4581D88-12F6-D47D-5133-1E06182926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E7292A3-1470-0FFC-D18F-C10351A590B2}"/>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8" name="页脚占位符 7">
            <a:extLst>
              <a:ext uri="{FF2B5EF4-FFF2-40B4-BE49-F238E27FC236}">
                <a16:creationId xmlns:a16="http://schemas.microsoft.com/office/drawing/2014/main" id="{75E5C84C-0B77-40AB-DA73-C72243666DC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4B2AA49-55A5-A4B7-14E2-6CD96F978FAB}"/>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20519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029B5-CE54-E560-28C8-703B3420B4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818133A-D2CC-2A27-84C8-72B761CE2169}"/>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4" name="页脚占位符 3">
            <a:extLst>
              <a:ext uri="{FF2B5EF4-FFF2-40B4-BE49-F238E27FC236}">
                <a16:creationId xmlns:a16="http://schemas.microsoft.com/office/drawing/2014/main" id="{6963D9EA-11DA-DA52-09E1-29D2FA8320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7CEC516-A87E-BEF8-8298-F3AA13469EC1}"/>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180780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C5795C-9186-1236-FE6E-EDA01BA9533D}"/>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3" name="页脚占位符 2">
            <a:extLst>
              <a:ext uri="{FF2B5EF4-FFF2-40B4-BE49-F238E27FC236}">
                <a16:creationId xmlns:a16="http://schemas.microsoft.com/office/drawing/2014/main" id="{19DAD926-D719-30BE-D7E3-751050DFCC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AEEFF7-B685-63B0-4D9D-C86D265278C5}"/>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363531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DEE6F-8DC5-F2E0-0ADE-78F452D19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349844-D7FA-F469-84C3-DBE256A8E2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709477A-CFCA-9306-F6F9-6C707DDC1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2589BF-44BE-680F-4FAA-0CF37723D8DB}"/>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6" name="页脚占位符 5">
            <a:extLst>
              <a:ext uri="{FF2B5EF4-FFF2-40B4-BE49-F238E27FC236}">
                <a16:creationId xmlns:a16="http://schemas.microsoft.com/office/drawing/2014/main" id="{7F5D21FB-8941-196C-C110-B6AC1B73B1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65C556-1185-BE93-E45E-AE6F8963403C}"/>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141943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E7B2E-6303-C804-D4DB-FDE437309F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A6889C-27DE-504C-F343-3D3EA2863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4DE65A1-26D0-0BE6-F6CD-7F57D6D44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306F41-D682-F603-8610-E3B00858A802}"/>
              </a:ext>
            </a:extLst>
          </p:cNvPr>
          <p:cNvSpPr>
            <a:spLocks noGrp="1"/>
          </p:cNvSpPr>
          <p:nvPr>
            <p:ph type="dt" sz="half" idx="10"/>
          </p:nvPr>
        </p:nvSpPr>
        <p:spPr/>
        <p:txBody>
          <a:bodyPr/>
          <a:lstStyle/>
          <a:p>
            <a:fld id="{5B682B62-5486-46F1-B946-D65176E5CFE1}" type="datetimeFigureOut">
              <a:rPr lang="zh-CN" altLang="en-US" smtClean="0"/>
              <a:t>2023-02-23</a:t>
            </a:fld>
            <a:endParaRPr lang="zh-CN" altLang="en-US"/>
          </a:p>
        </p:txBody>
      </p:sp>
      <p:sp>
        <p:nvSpPr>
          <p:cNvPr id="6" name="页脚占位符 5">
            <a:extLst>
              <a:ext uri="{FF2B5EF4-FFF2-40B4-BE49-F238E27FC236}">
                <a16:creationId xmlns:a16="http://schemas.microsoft.com/office/drawing/2014/main" id="{6F9FC466-6AE0-D683-61DE-DD9A188ED4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06E290-B9E0-66B8-4F85-F1362BDD8439}"/>
              </a:ext>
            </a:extLst>
          </p:cNvPr>
          <p:cNvSpPr>
            <a:spLocks noGrp="1"/>
          </p:cNvSpPr>
          <p:nvPr>
            <p:ph type="sldNum" sz="quarter" idx="12"/>
          </p:nvPr>
        </p:nvSpPr>
        <p:spPr/>
        <p:txBody>
          <a:body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731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22C0FFA-CED1-57AD-3FA6-34A1136EA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6B48157-E9D5-C976-E54E-2B005F2FDC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C648C0-9AC8-2773-E188-4FCFAD8BF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82B62-5486-46F1-B946-D65176E5CFE1}" type="datetimeFigureOut">
              <a:rPr lang="zh-CN" altLang="en-US" smtClean="0"/>
              <a:t>2023-02-23</a:t>
            </a:fld>
            <a:endParaRPr lang="zh-CN" altLang="en-US"/>
          </a:p>
        </p:txBody>
      </p:sp>
      <p:sp>
        <p:nvSpPr>
          <p:cNvPr id="5" name="页脚占位符 4">
            <a:extLst>
              <a:ext uri="{FF2B5EF4-FFF2-40B4-BE49-F238E27FC236}">
                <a16:creationId xmlns:a16="http://schemas.microsoft.com/office/drawing/2014/main" id="{9F299241-EEA9-1C8E-1413-233391B70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C84A2D-27BB-2160-DF79-1C200296B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E07AE-6F9A-4D42-9D4E-EABF38B9E5D1}" type="slidenum">
              <a:rPr lang="zh-CN" altLang="en-US" smtClean="0"/>
              <a:t>‹#›</a:t>
            </a:fld>
            <a:endParaRPr lang="zh-CN" altLang="en-US"/>
          </a:p>
        </p:txBody>
      </p:sp>
    </p:spTree>
    <p:extLst>
      <p:ext uri="{BB962C8B-B14F-4D97-AF65-F5344CB8AC3E}">
        <p14:creationId xmlns:p14="http://schemas.microsoft.com/office/powerpoint/2010/main" val="3465406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a:extLst>
              <a:ext uri="{FF2B5EF4-FFF2-40B4-BE49-F238E27FC236}">
                <a16:creationId xmlns:a16="http://schemas.microsoft.com/office/drawing/2014/main" id="{46CE88B4-4E72-1FFF-8DE2-BBA81B7AB4A8}"/>
              </a:ext>
            </a:extLst>
          </p:cNvPr>
          <p:cNvSpPr>
            <a:spLocks/>
          </p:cNvSpPr>
          <p:nvPr/>
        </p:nvSpPr>
        <p:spPr bwMode="auto">
          <a:xfrm rot="18427436">
            <a:off x="10564284" y="-362479"/>
            <a:ext cx="1162050" cy="2779183"/>
          </a:xfrm>
          <a:custGeom>
            <a:avLst/>
            <a:gdLst>
              <a:gd name="T0" fmla="*/ 2903 w 2903"/>
              <a:gd name="T1" fmla="*/ 433 h 3686"/>
              <a:gd name="T2" fmla="*/ 2565 w 2903"/>
              <a:gd name="T3" fmla="*/ 80 h 3686"/>
              <a:gd name="T4" fmla="*/ 2241 w 2903"/>
              <a:gd name="T5" fmla="*/ 0 h 3686"/>
              <a:gd name="T6" fmla="*/ 110 w 2903"/>
              <a:gd name="T7" fmla="*/ 2811 h 3686"/>
              <a:gd name="T8" fmla="*/ 110 w 2903"/>
              <a:gd name="T9" fmla="*/ 3228 h 3686"/>
              <a:gd name="T10" fmla="*/ 0 w 2903"/>
              <a:gd name="T11" fmla="*/ 3631 h 3686"/>
              <a:gd name="T12" fmla="*/ 72 w 2903"/>
              <a:gd name="T13" fmla="*/ 3686 h 3686"/>
              <a:gd name="T14" fmla="*/ 441 w 2903"/>
              <a:gd name="T15" fmla="*/ 3355 h 3686"/>
              <a:gd name="T16" fmla="*/ 740 w 2903"/>
              <a:gd name="T17" fmla="*/ 3228 h 3686"/>
              <a:gd name="T18" fmla="*/ 2903 w 2903"/>
              <a:gd name="T19" fmla="*/ 433 h 3686"/>
              <a:gd name="T20" fmla="*/ 2903 w 2903"/>
              <a:gd name="T21" fmla="*/ 433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27" name="Rectangle 3">
            <a:extLst>
              <a:ext uri="{FF2B5EF4-FFF2-40B4-BE49-F238E27FC236}">
                <a16:creationId xmlns:a16="http://schemas.microsoft.com/office/drawing/2014/main" id="{BC94EDD1-7699-8F50-8E08-53406B2DF837}"/>
              </a:ext>
            </a:extLst>
          </p:cNvPr>
          <p:cNvSpPr>
            <a:spLocks noGrp="1" noChangeArrowheads="1"/>
          </p:cNvSpPr>
          <p:nvPr>
            <p:ph type="title"/>
          </p:nvPr>
        </p:nvSpPr>
        <p:spPr bwMode="auto">
          <a:xfrm>
            <a:off x="914400" y="152400"/>
            <a:ext cx="916093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320ED25F-3B88-539D-84E1-0908A9AF1DBC}"/>
              </a:ext>
            </a:extLst>
          </p:cNvPr>
          <p:cNvSpPr>
            <a:spLocks noGrp="1" noChangeArrowheads="1"/>
          </p:cNvSpPr>
          <p:nvPr>
            <p:ph type="body" idx="1"/>
          </p:nvPr>
        </p:nvSpPr>
        <p:spPr bwMode="auto">
          <a:xfrm>
            <a:off x="914400" y="1828800"/>
            <a:ext cx="10261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0181" name="Rectangle 5">
            <a:extLst>
              <a:ext uri="{FF2B5EF4-FFF2-40B4-BE49-F238E27FC236}">
                <a16:creationId xmlns:a16="http://schemas.microsoft.com/office/drawing/2014/main" id="{C27923B5-2154-49D9-EDCF-25467FC44DE9}"/>
              </a:ext>
            </a:extLst>
          </p:cNvPr>
          <p:cNvSpPr>
            <a:spLocks noGrp="1" noChangeArrowheads="1"/>
          </p:cNvSpPr>
          <p:nvPr>
            <p:ph type="dt" sz="half" idx="2"/>
          </p:nvPr>
        </p:nvSpPr>
        <p:spPr bwMode="auto">
          <a:xfrm>
            <a:off x="18288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50182" name="Rectangle 6">
            <a:extLst>
              <a:ext uri="{FF2B5EF4-FFF2-40B4-BE49-F238E27FC236}">
                <a16:creationId xmlns:a16="http://schemas.microsoft.com/office/drawing/2014/main" id="{76DA9F3C-0D81-99B8-87B7-C7331D66BE32}"/>
              </a:ext>
            </a:extLst>
          </p:cNvPr>
          <p:cNvSpPr>
            <a:spLocks noGrp="1" noChangeArrowheads="1"/>
          </p:cNvSpPr>
          <p:nvPr>
            <p:ph type="ftr" sz="quarter" idx="3"/>
          </p:nvPr>
        </p:nvSpPr>
        <p:spPr bwMode="auto">
          <a:xfrm>
            <a:off x="4741333" y="62484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0183" name="Rectangle 7">
            <a:extLst>
              <a:ext uri="{FF2B5EF4-FFF2-40B4-BE49-F238E27FC236}">
                <a16:creationId xmlns:a16="http://schemas.microsoft.com/office/drawing/2014/main" id="{7370A66C-AE3F-9263-7CAC-2068593279AD}"/>
              </a:ext>
            </a:extLst>
          </p:cNvPr>
          <p:cNvSpPr>
            <a:spLocks noGrp="1" noChangeArrowheads="1"/>
          </p:cNvSpPr>
          <p:nvPr>
            <p:ph type="sldNum" sz="quarter" idx="4"/>
          </p:nvPr>
        </p:nvSpPr>
        <p:spPr bwMode="auto">
          <a:xfrm>
            <a:off x="8957733"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295F176F-9AC0-47E0-AB41-11118669BD2D}" type="slidenum">
              <a:rPr lang="en-US" altLang="zh-CN"/>
              <a:pPr/>
              <a:t>‹#›</a:t>
            </a:fld>
            <a:endParaRPr lang="en-US" altLang="zh-CN"/>
          </a:p>
        </p:txBody>
      </p:sp>
      <p:sp>
        <p:nvSpPr>
          <p:cNvPr id="1032" name="Freeform 8">
            <a:extLst>
              <a:ext uri="{FF2B5EF4-FFF2-40B4-BE49-F238E27FC236}">
                <a16:creationId xmlns:a16="http://schemas.microsoft.com/office/drawing/2014/main" id="{2019581A-89F7-EFCD-863C-33FE96E34A84}"/>
              </a:ext>
            </a:extLst>
          </p:cNvPr>
          <p:cNvSpPr>
            <a:spLocks/>
          </p:cNvSpPr>
          <p:nvPr/>
        </p:nvSpPr>
        <p:spPr bwMode="auto">
          <a:xfrm rot="18427436">
            <a:off x="10681230" y="-324907"/>
            <a:ext cx="1165225" cy="2796116"/>
          </a:xfrm>
          <a:custGeom>
            <a:avLst/>
            <a:gdLst>
              <a:gd name="T0" fmla="*/ 2293 w 2911"/>
              <a:gd name="T1" fmla="*/ 0 h 3703"/>
              <a:gd name="T2" fmla="*/ 130 w 2911"/>
              <a:gd name="T3" fmla="*/ 2835 h 3703"/>
              <a:gd name="T4" fmla="*/ 131 w 2911"/>
              <a:gd name="T5" fmla="*/ 3201 h 3703"/>
              <a:gd name="T6" fmla="*/ 0 w 2911"/>
              <a:gd name="T7" fmla="*/ 3633 h 3703"/>
              <a:gd name="T8" fmla="*/ 50 w 2911"/>
              <a:gd name="T9" fmla="*/ 3703 h 3703"/>
              <a:gd name="T10" fmla="*/ 422 w 2911"/>
              <a:gd name="T11" fmla="*/ 3352 h 3703"/>
              <a:gd name="T12" fmla="*/ 763 w 2911"/>
              <a:gd name="T13" fmla="*/ 3220 h 3703"/>
              <a:gd name="T14" fmla="*/ 2911 w 2911"/>
              <a:gd name="T15" fmla="*/ 428 h 3703"/>
              <a:gd name="T16" fmla="*/ 2589 w 2911"/>
              <a:gd name="T17" fmla="*/ 96 h 3703"/>
              <a:gd name="T18" fmla="*/ 2293 w 2911"/>
              <a:gd name="T19" fmla="*/ 0 h 3703"/>
              <a:gd name="T20" fmla="*/ 2293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33" name="Freeform 9">
            <a:extLst>
              <a:ext uri="{FF2B5EF4-FFF2-40B4-BE49-F238E27FC236}">
                <a16:creationId xmlns:a16="http://schemas.microsoft.com/office/drawing/2014/main" id="{16229623-FEC9-A55E-E9CD-16E6EFC5BE94}"/>
              </a:ext>
            </a:extLst>
          </p:cNvPr>
          <p:cNvSpPr>
            <a:spLocks/>
          </p:cNvSpPr>
          <p:nvPr/>
        </p:nvSpPr>
        <p:spPr bwMode="auto">
          <a:xfrm rot="18427436">
            <a:off x="10612439" y="-69849"/>
            <a:ext cx="1025525" cy="2095500"/>
          </a:xfrm>
          <a:custGeom>
            <a:avLst/>
            <a:gdLst>
              <a:gd name="T0" fmla="*/ 0 w 2561"/>
              <a:gd name="T1" fmla="*/ 2485 h 2777"/>
              <a:gd name="T2" fmla="*/ 432 w 2561"/>
              <a:gd name="T3" fmla="*/ 2553 h 2777"/>
              <a:gd name="T4" fmla="*/ 736 w 2561"/>
              <a:gd name="T5" fmla="*/ 2777 h 2777"/>
              <a:gd name="T6" fmla="*/ 2561 w 2561"/>
              <a:gd name="T7" fmla="*/ 399 h 2777"/>
              <a:gd name="T8" fmla="*/ 2118 w 2561"/>
              <a:gd name="T9" fmla="*/ 82 h 2777"/>
              <a:gd name="T10" fmla="*/ 1898 w 2561"/>
              <a:gd name="T11" fmla="*/ 0 h 2777"/>
              <a:gd name="T12" fmla="*/ 0 w 2561"/>
              <a:gd name="T13" fmla="*/ 2485 h 2777"/>
              <a:gd name="T14" fmla="*/ 0 w 2561"/>
              <a:gd name="T15" fmla="*/ 2485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1034" name="Group 10">
            <a:extLst>
              <a:ext uri="{FF2B5EF4-FFF2-40B4-BE49-F238E27FC236}">
                <a16:creationId xmlns:a16="http://schemas.microsoft.com/office/drawing/2014/main" id="{EACCE1D9-95FE-AAAC-584D-30131FD2ACDB}"/>
              </a:ext>
            </a:extLst>
          </p:cNvPr>
          <p:cNvGrpSpPr>
            <a:grpSpLocks/>
          </p:cNvGrpSpPr>
          <p:nvPr/>
        </p:nvGrpSpPr>
        <p:grpSpPr bwMode="auto">
          <a:xfrm>
            <a:off x="10584" y="5540375"/>
            <a:ext cx="2379133" cy="1246188"/>
            <a:chOff x="5" y="3490"/>
            <a:chExt cx="1124" cy="785"/>
          </a:xfrm>
        </p:grpSpPr>
        <p:sp>
          <p:nvSpPr>
            <p:cNvPr id="1051" name="Freeform 11">
              <a:extLst>
                <a:ext uri="{FF2B5EF4-FFF2-40B4-BE49-F238E27FC236}">
                  <a16:creationId xmlns:a16="http://schemas.microsoft.com/office/drawing/2014/main" id="{5E5D9559-BA91-8370-76B5-66DDE5C0F597}"/>
                </a:ext>
              </a:extLst>
            </p:cNvPr>
            <p:cNvSpPr>
              <a:spLocks/>
            </p:cNvSpPr>
            <p:nvPr userDrawn="1"/>
          </p:nvSpPr>
          <p:spPr bwMode="auto">
            <a:xfrm>
              <a:off x="24" y="3505"/>
              <a:ext cx="1089" cy="649"/>
            </a:xfrm>
            <a:custGeom>
              <a:avLst/>
              <a:gdLst>
                <a:gd name="T0" fmla="*/ 1587 w 2177"/>
                <a:gd name="T1" fmla="*/ 1260 h 1298"/>
                <a:gd name="T2" fmla="*/ 1420 w 2177"/>
                <a:gd name="T3" fmla="*/ 1106 h 1298"/>
                <a:gd name="T4" fmla="*/ 1331 w 2177"/>
                <a:gd name="T5" fmla="*/ 477 h 1298"/>
                <a:gd name="T6" fmla="*/ 2139 w 2177"/>
                <a:gd name="T7" fmla="*/ 330 h 1298"/>
                <a:gd name="T8" fmla="*/ 2177 w 2177"/>
                <a:gd name="T9" fmla="*/ 203 h 1298"/>
                <a:gd name="T10" fmla="*/ 2099 w 2177"/>
                <a:gd name="T11" fmla="*/ 100 h 1298"/>
                <a:gd name="T12" fmla="*/ 1276 w 2177"/>
                <a:gd name="T13" fmla="*/ 211 h 1298"/>
                <a:gd name="T14" fmla="*/ 1219 w 2177"/>
                <a:gd name="T15" fmla="*/ 32 h 1298"/>
                <a:gd name="T16" fmla="*/ 1085 w 2177"/>
                <a:gd name="T17" fmla="*/ 0 h 1298"/>
                <a:gd name="T18" fmla="*/ 958 w 2177"/>
                <a:gd name="T19" fmla="*/ 28 h 1298"/>
                <a:gd name="T20" fmla="*/ 888 w 2177"/>
                <a:gd name="T21" fmla="*/ 106 h 1298"/>
                <a:gd name="T22" fmla="*/ 937 w 2177"/>
                <a:gd name="T23" fmla="*/ 285 h 1298"/>
                <a:gd name="T24" fmla="*/ 660 w 2177"/>
                <a:gd name="T25" fmla="*/ 441 h 1298"/>
                <a:gd name="T26" fmla="*/ 983 w 2177"/>
                <a:gd name="T27" fmla="*/ 473 h 1298"/>
                <a:gd name="T28" fmla="*/ 1112 w 2177"/>
                <a:gd name="T29" fmla="*/ 889 h 1298"/>
                <a:gd name="T30" fmla="*/ 141 w 2177"/>
                <a:gd name="T31" fmla="*/ 469 h 1298"/>
                <a:gd name="T32" fmla="*/ 46 w 2177"/>
                <a:gd name="T33" fmla="*/ 509 h 1298"/>
                <a:gd name="T34" fmla="*/ 0 w 2177"/>
                <a:gd name="T35" fmla="*/ 636 h 1298"/>
                <a:gd name="T36" fmla="*/ 55 w 2177"/>
                <a:gd name="T37" fmla="*/ 779 h 1298"/>
                <a:gd name="T38" fmla="*/ 1139 w 2177"/>
                <a:gd name="T39" fmla="*/ 1288 h 1298"/>
                <a:gd name="T40" fmla="*/ 1378 w 2177"/>
                <a:gd name="T41" fmla="*/ 1256 h 1298"/>
                <a:gd name="T42" fmla="*/ 1570 w 2177"/>
                <a:gd name="T43" fmla="*/ 1298 h 1298"/>
                <a:gd name="T44" fmla="*/ 1587 w 2177"/>
                <a:gd name="T45" fmla="*/ 1260 h 1298"/>
                <a:gd name="T46" fmla="*/ 1587 w 2177"/>
                <a:gd name="T47" fmla="*/ 1260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2" name="Freeform 12">
              <a:extLst>
                <a:ext uri="{FF2B5EF4-FFF2-40B4-BE49-F238E27FC236}">
                  <a16:creationId xmlns:a16="http://schemas.microsoft.com/office/drawing/2014/main" id="{17FF005B-9DAB-9CC6-0DBA-D0FB214D576E}"/>
                </a:ext>
              </a:extLst>
            </p:cNvPr>
            <p:cNvSpPr>
              <a:spLocks/>
            </p:cNvSpPr>
            <p:nvPr userDrawn="1"/>
          </p:nvSpPr>
          <p:spPr bwMode="auto">
            <a:xfrm>
              <a:off x="1022" y="3582"/>
              <a:ext cx="71" cy="129"/>
            </a:xfrm>
            <a:custGeom>
              <a:avLst/>
              <a:gdLst>
                <a:gd name="T0" fmla="*/ 0 w 143"/>
                <a:gd name="T1" fmla="*/ 7 h 258"/>
                <a:gd name="T2" fmla="*/ 120 w 143"/>
                <a:gd name="T3" fmla="*/ 0 h 258"/>
                <a:gd name="T4" fmla="*/ 143 w 143"/>
                <a:gd name="T5" fmla="*/ 233 h 258"/>
                <a:gd name="T6" fmla="*/ 8 w 143"/>
                <a:gd name="T7" fmla="*/ 258 h 258"/>
                <a:gd name="T8" fmla="*/ 0 w 143"/>
                <a:gd name="T9" fmla="*/ 7 h 258"/>
                <a:gd name="T10" fmla="*/ 0 w 143"/>
                <a:gd name="T11" fmla="*/ 7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3" name="Freeform 13">
              <a:extLst>
                <a:ext uri="{FF2B5EF4-FFF2-40B4-BE49-F238E27FC236}">
                  <a16:creationId xmlns:a16="http://schemas.microsoft.com/office/drawing/2014/main" id="{B4115B0C-9F0A-84A5-1B04-4F4EE786C4CF}"/>
                </a:ext>
              </a:extLst>
            </p:cNvPr>
            <p:cNvSpPr>
              <a:spLocks/>
            </p:cNvSpPr>
            <p:nvPr userDrawn="1"/>
          </p:nvSpPr>
          <p:spPr bwMode="auto">
            <a:xfrm>
              <a:off x="20" y="3774"/>
              <a:ext cx="792" cy="410"/>
            </a:xfrm>
            <a:custGeom>
              <a:avLst/>
              <a:gdLst>
                <a:gd name="T0" fmla="*/ 137 w 1586"/>
                <a:gd name="T1" fmla="*/ 0 h 821"/>
                <a:gd name="T2" fmla="*/ 1331 w 1586"/>
                <a:gd name="T3" fmla="*/ 519 h 821"/>
                <a:gd name="T4" fmla="*/ 1428 w 1586"/>
                <a:gd name="T5" fmla="*/ 638 h 821"/>
                <a:gd name="T6" fmla="*/ 1586 w 1586"/>
                <a:gd name="T7" fmla="*/ 792 h 821"/>
                <a:gd name="T8" fmla="*/ 1565 w 1586"/>
                <a:gd name="T9" fmla="*/ 821 h 821"/>
                <a:gd name="T10" fmla="*/ 1350 w 1586"/>
                <a:gd name="T11" fmla="*/ 787 h 821"/>
                <a:gd name="T12" fmla="*/ 1145 w 1586"/>
                <a:gd name="T13" fmla="*/ 811 h 821"/>
                <a:gd name="T14" fmla="*/ 42 w 1586"/>
                <a:gd name="T15" fmla="*/ 298 h 821"/>
                <a:gd name="T16" fmla="*/ 0 w 1586"/>
                <a:gd name="T17" fmla="*/ 150 h 821"/>
                <a:gd name="T18" fmla="*/ 46 w 1586"/>
                <a:gd name="T19" fmla="*/ 32 h 821"/>
                <a:gd name="T20" fmla="*/ 137 w 1586"/>
                <a:gd name="T21" fmla="*/ 0 h 821"/>
                <a:gd name="T22" fmla="*/ 137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4" name="Freeform 14">
              <a:extLst>
                <a:ext uri="{FF2B5EF4-FFF2-40B4-BE49-F238E27FC236}">
                  <a16:creationId xmlns:a16="http://schemas.microsoft.com/office/drawing/2014/main" id="{7BAA2E1A-EA17-8403-A840-709F2492F412}"/>
                </a:ext>
              </a:extLst>
            </p:cNvPr>
            <p:cNvSpPr>
              <a:spLocks/>
            </p:cNvSpPr>
            <p:nvPr userDrawn="1"/>
          </p:nvSpPr>
          <p:spPr bwMode="auto">
            <a:xfrm>
              <a:off x="129" y="3808"/>
              <a:ext cx="525" cy="374"/>
            </a:xfrm>
            <a:custGeom>
              <a:avLst/>
              <a:gdLst>
                <a:gd name="T0" fmla="*/ 0 w 1049"/>
                <a:gd name="T1" fmla="*/ 325 h 747"/>
                <a:gd name="T2" fmla="*/ 922 w 1049"/>
                <a:gd name="T3" fmla="*/ 747 h 747"/>
                <a:gd name="T4" fmla="*/ 939 w 1049"/>
                <a:gd name="T5" fmla="*/ 534 h 747"/>
                <a:gd name="T6" fmla="*/ 1049 w 1049"/>
                <a:gd name="T7" fmla="*/ 422 h 747"/>
                <a:gd name="T8" fmla="*/ 78 w 1049"/>
                <a:gd name="T9" fmla="*/ 0 h 747"/>
                <a:gd name="T10" fmla="*/ 0 w 1049"/>
                <a:gd name="T11" fmla="*/ 127 h 747"/>
                <a:gd name="T12" fmla="*/ 0 w 1049"/>
                <a:gd name="T13" fmla="*/ 325 h 747"/>
                <a:gd name="T14" fmla="*/ 0 w 1049"/>
                <a:gd name="T15" fmla="*/ 325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5" name="Freeform 15">
              <a:extLst>
                <a:ext uri="{FF2B5EF4-FFF2-40B4-BE49-F238E27FC236}">
                  <a16:creationId xmlns:a16="http://schemas.microsoft.com/office/drawing/2014/main" id="{165F15E8-EF21-7759-A9CA-8505F9C4122F}"/>
                </a:ext>
              </a:extLst>
            </p:cNvPr>
            <p:cNvSpPr>
              <a:spLocks/>
            </p:cNvSpPr>
            <p:nvPr userDrawn="1"/>
          </p:nvSpPr>
          <p:spPr bwMode="auto">
            <a:xfrm>
              <a:off x="485" y="3532"/>
              <a:ext cx="135" cy="121"/>
            </a:xfrm>
            <a:custGeom>
              <a:avLst/>
              <a:gdLst>
                <a:gd name="T0" fmla="*/ 0 w 272"/>
                <a:gd name="T1" fmla="*/ 28 h 241"/>
                <a:gd name="T2" fmla="*/ 160 w 272"/>
                <a:gd name="T3" fmla="*/ 0 h 241"/>
                <a:gd name="T4" fmla="*/ 251 w 272"/>
                <a:gd name="T5" fmla="*/ 36 h 241"/>
                <a:gd name="T6" fmla="*/ 272 w 272"/>
                <a:gd name="T7" fmla="*/ 139 h 241"/>
                <a:gd name="T8" fmla="*/ 164 w 272"/>
                <a:gd name="T9" fmla="*/ 146 h 241"/>
                <a:gd name="T10" fmla="*/ 32 w 272"/>
                <a:gd name="T11" fmla="*/ 241 h 241"/>
                <a:gd name="T12" fmla="*/ 0 w 272"/>
                <a:gd name="T13" fmla="*/ 28 h 241"/>
                <a:gd name="T14" fmla="*/ 0 w 272"/>
                <a:gd name="T15" fmla="*/ 28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6" name="Freeform 16">
              <a:extLst>
                <a:ext uri="{FF2B5EF4-FFF2-40B4-BE49-F238E27FC236}">
                  <a16:creationId xmlns:a16="http://schemas.microsoft.com/office/drawing/2014/main" id="{185FBEE4-BC57-3374-DD55-55D3CFF6B110}"/>
                </a:ext>
              </a:extLst>
            </p:cNvPr>
            <p:cNvSpPr>
              <a:spLocks/>
            </p:cNvSpPr>
            <p:nvPr userDrawn="1"/>
          </p:nvSpPr>
          <p:spPr bwMode="auto">
            <a:xfrm>
              <a:off x="641" y="4163"/>
              <a:ext cx="76" cy="112"/>
            </a:xfrm>
            <a:custGeom>
              <a:avLst/>
              <a:gdLst>
                <a:gd name="T0" fmla="*/ 152 w 152"/>
                <a:gd name="T1" fmla="*/ 4 h 224"/>
                <a:gd name="T2" fmla="*/ 152 w 152"/>
                <a:gd name="T3" fmla="*/ 224 h 224"/>
                <a:gd name="T4" fmla="*/ 0 w 152"/>
                <a:gd name="T5" fmla="*/ 8 h 224"/>
                <a:gd name="T6" fmla="*/ 72 w 152"/>
                <a:gd name="T7" fmla="*/ 0 h 224"/>
                <a:gd name="T8" fmla="*/ 152 w 152"/>
                <a:gd name="T9" fmla="*/ 4 h 224"/>
                <a:gd name="T10" fmla="*/ 152 w 152"/>
                <a:gd name="T11" fmla="*/ 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7" name="Freeform 17">
              <a:extLst>
                <a:ext uri="{FF2B5EF4-FFF2-40B4-BE49-F238E27FC236}">
                  <a16:creationId xmlns:a16="http://schemas.microsoft.com/office/drawing/2014/main" id="{92ECD2B3-0864-6C67-C69A-325740F94FEE}"/>
                </a:ext>
              </a:extLst>
            </p:cNvPr>
            <p:cNvSpPr>
              <a:spLocks/>
            </p:cNvSpPr>
            <p:nvPr userDrawn="1"/>
          </p:nvSpPr>
          <p:spPr bwMode="auto">
            <a:xfrm>
              <a:off x="504" y="3607"/>
              <a:ext cx="193" cy="383"/>
            </a:xfrm>
            <a:custGeom>
              <a:avLst/>
              <a:gdLst>
                <a:gd name="T0" fmla="*/ 0 w 386"/>
                <a:gd name="T1" fmla="*/ 80 h 764"/>
                <a:gd name="T2" fmla="*/ 87 w 386"/>
                <a:gd name="T3" fmla="*/ 0 h 764"/>
                <a:gd name="T4" fmla="*/ 232 w 386"/>
                <a:gd name="T5" fmla="*/ 6 h 764"/>
                <a:gd name="T6" fmla="*/ 386 w 386"/>
                <a:gd name="T7" fmla="*/ 764 h 764"/>
                <a:gd name="T8" fmla="*/ 279 w 386"/>
                <a:gd name="T9" fmla="*/ 720 h 764"/>
                <a:gd name="T10" fmla="*/ 152 w 386"/>
                <a:gd name="T11" fmla="*/ 677 h 764"/>
                <a:gd name="T12" fmla="*/ 0 w 386"/>
                <a:gd name="T13" fmla="*/ 80 h 764"/>
                <a:gd name="T14" fmla="*/ 0 w 386"/>
                <a:gd name="T15" fmla="*/ 8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8" name="Freeform 18">
              <a:extLst>
                <a:ext uri="{FF2B5EF4-FFF2-40B4-BE49-F238E27FC236}">
                  <a16:creationId xmlns:a16="http://schemas.microsoft.com/office/drawing/2014/main" id="{8B53001D-A6FD-2975-3E91-10F483E64C4A}"/>
                </a:ext>
              </a:extLst>
            </p:cNvPr>
            <p:cNvSpPr>
              <a:spLocks/>
            </p:cNvSpPr>
            <p:nvPr userDrawn="1"/>
          </p:nvSpPr>
          <p:spPr bwMode="auto">
            <a:xfrm>
              <a:off x="668" y="3590"/>
              <a:ext cx="364" cy="174"/>
            </a:xfrm>
            <a:custGeom>
              <a:avLst/>
              <a:gdLst>
                <a:gd name="T0" fmla="*/ 692 w 728"/>
                <a:gd name="T1" fmla="*/ 0 h 348"/>
                <a:gd name="T2" fmla="*/ 0 w 728"/>
                <a:gd name="T3" fmla="*/ 106 h 348"/>
                <a:gd name="T4" fmla="*/ 28 w 728"/>
                <a:gd name="T5" fmla="*/ 348 h 348"/>
                <a:gd name="T6" fmla="*/ 715 w 728"/>
                <a:gd name="T7" fmla="*/ 237 h 348"/>
                <a:gd name="T8" fmla="*/ 728 w 728"/>
                <a:gd name="T9" fmla="*/ 43 h 348"/>
                <a:gd name="T10" fmla="*/ 692 w 728"/>
                <a:gd name="T11" fmla="*/ 0 h 348"/>
                <a:gd name="T12" fmla="*/ 692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9" name="Freeform 19">
              <a:extLst>
                <a:ext uri="{FF2B5EF4-FFF2-40B4-BE49-F238E27FC236}">
                  <a16:creationId xmlns:a16="http://schemas.microsoft.com/office/drawing/2014/main" id="{93992879-765B-CF70-7CDD-96EB812BA203}"/>
                </a:ext>
              </a:extLst>
            </p:cNvPr>
            <p:cNvSpPr>
              <a:spLocks/>
            </p:cNvSpPr>
            <p:nvPr userDrawn="1"/>
          </p:nvSpPr>
          <p:spPr bwMode="auto">
            <a:xfrm>
              <a:off x="347" y="3693"/>
              <a:ext cx="156" cy="67"/>
            </a:xfrm>
            <a:custGeom>
              <a:avLst/>
              <a:gdLst>
                <a:gd name="T0" fmla="*/ 272 w 312"/>
                <a:gd name="T1" fmla="*/ 0 h 135"/>
                <a:gd name="T2" fmla="*/ 0 w 312"/>
                <a:gd name="T3" fmla="*/ 78 h 135"/>
                <a:gd name="T4" fmla="*/ 312 w 312"/>
                <a:gd name="T5" fmla="*/ 135 h 135"/>
                <a:gd name="T6" fmla="*/ 272 w 312"/>
                <a:gd name="T7" fmla="*/ 0 h 135"/>
                <a:gd name="T8" fmla="*/ 272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1060" name="Group 20">
              <a:extLst>
                <a:ext uri="{FF2B5EF4-FFF2-40B4-BE49-F238E27FC236}">
                  <a16:creationId xmlns:a16="http://schemas.microsoft.com/office/drawing/2014/main" id="{BEB2FAF8-65ED-7DA6-3D5B-E03A031D2EA5}"/>
                </a:ext>
              </a:extLst>
            </p:cNvPr>
            <p:cNvGrpSpPr>
              <a:grpSpLocks/>
            </p:cNvGrpSpPr>
            <p:nvPr userDrawn="1"/>
          </p:nvGrpSpPr>
          <p:grpSpPr bwMode="auto">
            <a:xfrm>
              <a:off x="5" y="3490"/>
              <a:ext cx="1124" cy="780"/>
              <a:chOff x="5" y="3490"/>
              <a:chExt cx="1124" cy="780"/>
            </a:xfrm>
          </p:grpSpPr>
          <p:grpSp>
            <p:nvGrpSpPr>
              <p:cNvPr id="1061" name="Group 21">
                <a:extLst>
                  <a:ext uri="{FF2B5EF4-FFF2-40B4-BE49-F238E27FC236}">
                    <a16:creationId xmlns:a16="http://schemas.microsoft.com/office/drawing/2014/main" id="{CFD5DD04-0645-7F5F-ABA9-89CA5A91D3A2}"/>
                  </a:ext>
                </a:extLst>
              </p:cNvPr>
              <p:cNvGrpSpPr>
                <a:grpSpLocks/>
              </p:cNvGrpSpPr>
              <p:nvPr userDrawn="1"/>
            </p:nvGrpSpPr>
            <p:grpSpPr bwMode="auto">
              <a:xfrm>
                <a:off x="499" y="3562"/>
                <a:ext cx="548" cy="708"/>
                <a:chOff x="499" y="3562"/>
                <a:chExt cx="548" cy="708"/>
              </a:xfrm>
            </p:grpSpPr>
            <p:sp>
              <p:nvSpPr>
                <p:cNvPr id="1074" name="Freeform 22">
                  <a:extLst>
                    <a:ext uri="{FF2B5EF4-FFF2-40B4-BE49-F238E27FC236}">
                      <a16:creationId xmlns:a16="http://schemas.microsoft.com/office/drawing/2014/main" id="{52476F9A-6D77-6949-9211-E91715C6C697}"/>
                    </a:ext>
                  </a:extLst>
                </p:cNvPr>
                <p:cNvSpPr>
                  <a:spLocks/>
                </p:cNvSpPr>
                <p:nvPr userDrawn="1"/>
              </p:nvSpPr>
              <p:spPr bwMode="auto">
                <a:xfrm>
                  <a:off x="499" y="3587"/>
                  <a:ext cx="157" cy="87"/>
                </a:xfrm>
                <a:custGeom>
                  <a:avLst/>
                  <a:gdLst>
                    <a:gd name="T0" fmla="*/ 0 w 313"/>
                    <a:gd name="T1" fmla="*/ 107 h 175"/>
                    <a:gd name="T2" fmla="*/ 114 w 313"/>
                    <a:gd name="T3" fmla="*/ 10 h 175"/>
                    <a:gd name="T4" fmla="*/ 213 w 313"/>
                    <a:gd name="T5" fmla="*/ 0 h 175"/>
                    <a:gd name="T6" fmla="*/ 292 w 313"/>
                    <a:gd name="T7" fmla="*/ 27 h 175"/>
                    <a:gd name="T8" fmla="*/ 313 w 313"/>
                    <a:gd name="T9" fmla="*/ 91 h 175"/>
                    <a:gd name="T10" fmla="*/ 167 w 313"/>
                    <a:gd name="T11" fmla="*/ 67 h 175"/>
                    <a:gd name="T12" fmla="*/ 74 w 313"/>
                    <a:gd name="T13" fmla="*/ 101 h 175"/>
                    <a:gd name="T14" fmla="*/ 13 w 313"/>
                    <a:gd name="T15" fmla="*/ 175 h 175"/>
                    <a:gd name="T16" fmla="*/ 0 w 313"/>
                    <a:gd name="T17" fmla="*/ 107 h 175"/>
                    <a:gd name="T18" fmla="*/ 0 w 313"/>
                    <a:gd name="T19" fmla="*/ 107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75" name="Freeform 23">
                  <a:extLst>
                    <a:ext uri="{FF2B5EF4-FFF2-40B4-BE49-F238E27FC236}">
                      <a16:creationId xmlns:a16="http://schemas.microsoft.com/office/drawing/2014/main" id="{73D1DBFF-5D82-0DB7-6A12-9BB944FB1D98}"/>
                    </a:ext>
                  </a:extLst>
                </p:cNvPr>
                <p:cNvSpPr>
                  <a:spLocks/>
                </p:cNvSpPr>
                <p:nvPr userDrawn="1"/>
              </p:nvSpPr>
              <p:spPr bwMode="auto">
                <a:xfrm>
                  <a:off x="636" y="4137"/>
                  <a:ext cx="115" cy="133"/>
                </a:xfrm>
                <a:custGeom>
                  <a:avLst/>
                  <a:gdLst>
                    <a:gd name="T0" fmla="*/ 0 w 230"/>
                    <a:gd name="T1" fmla="*/ 40 h 266"/>
                    <a:gd name="T2" fmla="*/ 160 w 230"/>
                    <a:gd name="T3" fmla="*/ 266 h 266"/>
                    <a:gd name="T4" fmla="*/ 230 w 230"/>
                    <a:gd name="T5" fmla="*/ 251 h 266"/>
                    <a:gd name="T6" fmla="*/ 223 w 230"/>
                    <a:gd name="T7" fmla="*/ 17 h 266"/>
                    <a:gd name="T8" fmla="*/ 166 w 230"/>
                    <a:gd name="T9" fmla="*/ 0 h 266"/>
                    <a:gd name="T10" fmla="*/ 179 w 230"/>
                    <a:gd name="T11" fmla="*/ 197 h 266"/>
                    <a:gd name="T12" fmla="*/ 71 w 230"/>
                    <a:gd name="T13" fmla="*/ 4 h 266"/>
                    <a:gd name="T14" fmla="*/ 0 w 230"/>
                    <a:gd name="T15" fmla="*/ 40 h 266"/>
                    <a:gd name="T16" fmla="*/ 0 w 230"/>
                    <a:gd name="T17" fmla="*/ 40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76" name="Freeform 24">
                  <a:extLst>
                    <a:ext uri="{FF2B5EF4-FFF2-40B4-BE49-F238E27FC236}">
                      <a16:creationId xmlns:a16="http://schemas.microsoft.com/office/drawing/2014/main" id="{25665CEF-E654-64D6-0E38-D36368FFA4BE}"/>
                    </a:ext>
                  </a:extLst>
                </p:cNvPr>
                <p:cNvSpPr>
                  <a:spLocks/>
                </p:cNvSpPr>
                <p:nvPr userDrawn="1"/>
              </p:nvSpPr>
              <p:spPr bwMode="auto">
                <a:xfrm>
                  <a:off x="1004" y="3562"/>
                  <a:ext cx="43" cy="117"/>
                </a:xfrm>
                <a:custGeom>
                  <a:avLst/>
                  <a:gdLst>
                    <a:gd name="T0" fmla="*/ 0 w 87"/>
                    <a:gd name="T1" fmla="*/ 19 h 234"/>
                    <a:gd name="T2" fmla="*/ 36 w 87"/>
                    <a:gd name="T3" fmla="*/ 93 h 234"/>
                    <a:gd name="T4" fmla="*/ 44 w 87"/>
                    <a:gd name="T5" fmla="*/ 154 h 234"/>
                    <a:gd name="T6" fmla="*/ 27 w 87"/>
                    <a:gd name="T7" fmla="*/ 234 h 234"/>
                    <a:gd name="T8" fmla="*/ 80 w 87"/>
                    <a:gd name="T9" fmla="*/ 220 h 234"/>
                    <a:gd name="T10" fmla="*/ 87 w 87"/>
                    <a:gd name="T11" fmla="*/ 116 h 234"/>
                    <a:gd name="T12" fmla="*/ 46 w 87"/>
                    <a:gd name="T13" fmla="*/ 0 h 234"/>
                    <a:gd name="T14" fmla="*/ 0 w 87"/>
                    <a:gd name="T15" fmla="*/ 19 h 234"/>
                    <a:gd name="T16" fmla="*/ 0 w 87"/>
                    <a:gd name="T17" fmla="*/ 19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sp>
            <p:nvSpPr>
              <p:cNvPr id="1062" name="Freeform 25">
                <a:extLst>
                  <a:ext uri="{FF2B5EF4-FFF2-40B4-BE49-F238E27FC236}">
                    <a16:creationId xmlns:a16="http://schemas.microsoft.com/office/drawing/2014/main" id="{06065B36-144E-AC24-CA45-46B24A772D0E}"/>
                  </a:ext>
                </a:extLst>
              </p:cNvPr>
              <p:cNvSpPr>
                <a:spLocks/>
              </p:cNvSpPr>
              <p:nvPr userDrawn="1"/>
            </p:nvSpPr>
            <p:spPr bwMode="auto">
              <a:xfrm>
                <a:off x="76" y="3732"/>
                <a:ext cx="595" cy="250"/>
              </a:xfrm>
              <a:custGeom>
                <a:avLst/>
                <a:gdLst>
                  <a:gd name="T0" fmla="*/ 100 w 1190"/>
                  <a:gd name="T1" fmla="*/ 0 h 500"/>
                  <a:gd name="T2" fmla="*/ 1190 w 1190"/>
                  <a:gd name="T3" fmla="*/ 490 h 500"/>
                  <a:gd name="T4" fmla="*/ 1076 w 1190"/>
                  <a:gd name="T5" fmla="*/ 500 h 500"/>
                  <a:gd name="T6" fmla="*/ 0 w 1190"/>
                  <a:gd name="T7" fmla="*/ 27 h 500"/>
                  <a:gd name="T8" fmla="*/ 100 w 1190"/>
                  <a:gd name="T9" fmla="*/ 0 h 500"/>
                  <a:gd name="T10" fmla="*/ 10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63" name="Freeform 26">
                <a:extLst>
                  <a:ext uri="{FF2B5EF4-FFF2-40B4-BE49-F238E27FC236}">
                    <a16:creationId xmlns:a16="http://schemas.microsoft.com/office/drawing/2014/main" id="{7C2756A2-C67C-8648-3F78-F7A8E4C248CC}"/>
                  </a:ext>
                </a:extLst>
              </p:cNvPr>
              <p:cNvSpPr>
                <a:spLocks/>
              </p:cNvSpPr>
              <p:nvPr userDrawn="1"/>
            </p:nvSpPr>
            <p:spPr bwMode="auto">
              <a:xfrm>
                <a:off x="260" y="3886"/>
                <a:ext cx="244" cy="148"/>
              </a:xfrm>
              <a:custGeom>
                <a:avLst/>
                <a:gdLst>
                  <a:gd name="T0" fmla="*/ 14 w 489"/>
                  <a:gd name="T1" fmla="*/ 34 h 296"/>
                  <a:gd name="T2" fmla="*/ 160 w 489"/>
                  <a:gd name="T3" fmla="*/ 66 h 296"/>
                  <a:gd name="T4" fmla="*/ 324 w 489"/>
                  <a:gd name="T5" fmla="*/ 137 h 296"/>
                  <a:gd name="T6" fmla="*/ 440 w 489"/>
                  <a:gd name="T7" fmla="*/ 243 h 296"/>
                  <a:gd name="T8" fmla="*/ 326 w 489"/>
                  <a:gd name="T9" fmla="*/ 230 h 296"/>
                  <a:gd name="T10" fmla="*/ 139 w 489"/>
                  <a:gd name="T11" fmla="*/ 146 h 296"/>
                  <a:gd name="T12" fmla="*/ 50 w 489"/>
                  <a:gd name="T13" fmla="*/ 80 h 296"/>
                  <a:gd name="T14" fmla="*/ 107 w 489"/>
                  <a:gd name="T15" fmla="*/ 163 h 296"/>
                  <a:gd name="T16" fmla="*/ 272 w 489"/>
                  <a:gd name="T17" fmla="*/ 270 h 296"/>
                  <a:gd name="T18" fmla="*/ 466 w 489"/>
                  <a:gd name="T19" fmla="*/ 296 h 296"/>
                  <a:gd name="T20" fmla="*/ 489 w 489"/>
                  <a:gd name="T21" fmla="*/ 224 h 296"/>
                  <a:gd name="T22" fmla="*/ 394 w 489"/>
                  <a:gd name="T23" fmla="*/ 120 h 296"/>
                  <a:gd name="T24" fmla="*/ 170 w 489"/>
                  <a:gd name="T25" fmla="*/ 17 h 296"/>
                  <a:gd name="T26" fmla="*/ 0 w 489"/>
                  <a:gd name="T27" fmla="*/ 0 h 296"/>
                  <a:gd name="T28" fmla="*/ 14 w 489"/>
                  <a:gd name="T29" fmla="*/ 34 h 296"/>
                  <a:gd name="T30" fmla="*/ 14 w 489"/>
                  <a:gd name="T31" fmla="*/ 34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64" name="Freeform 27">
                <a:extLst>
                  <a:ext uri="{FF2B5EF4-FFF2-40B4-BE49-F238E27FC236}">
                    <a16:creationId xmlns:a16="http://schemas.microsoft.com/office/drawing/2014/main" id="{C37B4456-9F71-9374-3506-2D9704A53066}"/>
                  </a:ext>
                </a:extLst>
              </p:cNvPr>
              <p:cNvSpPr>
                <a:spLocks/>
              </p:cNvSpPr>
              <p:nvPr userDrawn="1"/>
            </p:nvSpPr>
            <p:spPr bwMode="auto">
              <a:xfrm>
                <a:off x="565" y="3680"/>
                <a:ext cx="107" cy="238"/>
              </a:xfrm>
              <a:custGeom>
                <a:avLst/>
                <a:gdLst>
                  <a:gd name="T0" fmla="*/ 24 w 213"/>
                  <a:gd name="T1" fmla="*/ 0 h 478"/>
                  <a:gd name="T2" fmla="*/ 91 w 213"/>
                  <a:gd name="T3" fmla="*/ 25 h 478"/>
                  <a:gd name="T4" fmla="*/ 80 w 213"/>
                  <a:gd name="T5" fmla="*/ 192 h 478"/>
                  <a:gd name="T6" fmla="*/ 106 w 213"/>
                  <a:gd name="T7" fmla="*/ 327 h 478"/>
                  <a:gd name="T8" fmla="*/ 213 w 213"/>
                  <a:gd name="T9" fmla="*/ 451 h 478"/>
                  <a:gd name="T10" fmla="*/ 97 w 213"/>
                  <a:gd name="T11" fmla="*/ 478 h 478"/>
                  <a:gd name="T12" fmla="*/ 30 w 213"/>
                  <a:gd name="T13" fmla="*/ 344 h 478"/>
                  <a:gd name="T14" fmla="*/ 0 w 213"/>
                  <a:gd name="T15" fmla="*/ 57 h 478"/>
                  <a:gd name="T16" fmla="*/ 24 w 213"/>
                  <a:gd name="T17" fmla="*/ 0 h 478"/>
                  <a:gd name="T18" fmla="*/ 24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1065" name="Group 28">
                <a:extLst>
                  <a:ext uri="{FF2B5EF4-FFF2-40B4-BE49-F238E27FC236}">
                    <a16:creationId xmlns:a16="http://schemas.microsoft.com/office/drawing/2014/main" id="{9E1B9C72-1B0F-BEAA-79C3-78DF8C5BF35C}"/>
                  </a:ext>
                </a:extLst>
              </p:cNvPr>
              <p:cNvGrpSpPr>
                <a:grpSpLocks/>
              </p:cNvGrpSpPr>
              <p:nvPr userDrawn="1"/>
            </p:nvGrpSpPr>
            <p:grpSpPr bwMode="auto">
              <a:xfrm>
                <a:off x="5" y="3490"/>
                <a:ext cx="1124" cy="678"/>
                <a:chOff x="5" y="3490"/>
                <a:chExt cx="1124" cy="678"/>
              </a:xfrm>
            </p:grpSpPr>
            <p:sp>
              <p:nvSpPr>
                <p:cNvPr id="1066" name="Freeform 29">
                  <a:extLst>
                    <a:ext uri="{FF2B5EF4-FFF2-40B4-BE49-F238E27FC236}">
                      <a16:creationId xmlns:a16="http://schemas.microsoft.com/office/drawing/2014/main" id="{D2526D50-BDBB-2F0D-47AA-C11706119381}"/>
                    </a:ext>
                  </a:extLst>
                </p:cNvPr>
                <p:cNvSpPr>
                  <a:spLocks/>
                </p:cNvSpPr>
                <p:nvPr userDrawn="1"/>
              </p:nvSpPr>
              <p:spPr bwMode="auto">
                <a:xfrm>
                  <a:off x="669" y="4048"/>
                  <a:ext cx="75" cy="87"/>
                </a:xfrm>
                <a:custGeom>
                  <a:avLst/>
                  <a:gdLst>
                    <a:gd name="T0" fmla="*/ 110 w 150"/>
                    <a:gd name="T1" fmla="*/ 0 h 173"/>
                    <a:gd name="T2" fmla="*/ 40 w 150"/>
                    <a:gd name="T3" fmla="*/ 66 h 173"/>
                    <a:gd name="T4" fmla="*/ 0 w 150"/>
                    <a:gd name="T5" fmla="*/ 173 h 173"/>
                    <a:gd name="T6" fmla="*/ 80 w 150"/>
                    <a:gd name="T7" fmla="*/ 160 h 173"/>
                    <a:gd name="T8" fmla="*/ 103 w 150"/>
                    <a:gd name="T9" fmla="*/ 84 h 173"/>
                    <a:gd name="T10" fmla="*/ 150 w 150"/>
                    <a:gd name="T11" fmla="*/ 27 h 173"/>
                    <a:gd name="T12" fmla="*/ 110 w 150"/>
                    <a:gd name="T13" fmla="*/ 0 h 173"/>
                    <a:gd name="T14" fmla="*/ 11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67" name="Freeform 30">
                  <a:extLst>
                    <a:ext uri="{FF2B5EF4-FFF2-40B4-BE49-F238E27FC236}">
                      <a16:creationId xmlns:a16="http://schemas.microsoft.com/office/drawing/2014/main" id="{0EF0EDC5-3B7A-0AF4-F72A-FB997E71E868}"/>
                    </a:ext>
                  </a:extLst>
                </p:cNvPr>
                <p:cNvSpPr>
                  <a:spLocks/>
                </p:cNvSpPr>
                <p:nvPr userDrawn="1"/>
              </p:nvSpPr>
              <p:spPr bwMode="auto">
                <a:xfrm>
                  <a:off x="5" y="3728"/>
                  <a:ext cx="842" cy="440"/>
                </a:xfrm>
                <a:custGeom>
                  <a:avLst/>
                  <a:gdLst>
                    <a:gd name="T0" fmla="*/ 156 w 1684"/>
                    <a:gd name="T1" fmla="*/ 0 h 880"/>
                    <a:gd name="T2" fmla="*/ 63 w 1684"/>
                    <a:gd name="T3" fmla="*/ 52 h 880"/>
                    <a:gd name="T4" fmla="*/ 0 w 1684"/>
                    <a:gd name="T5" fmla="*/ 208 h 880"/>
                    <a:gd name="T6" fmla="*/ 67 w 1684"/>
                    <a:gd name="T7" fmla="*/ 358 h 880"/>
                    <a:gd name="T8" fmla="*/ 1182 w 1684"/>
                    <a:gd name="T9" fmla="*/ 867 h 880"/>
                    <a:gd name="T10" fmla="*/ 1422 w 1684"/>
                    <a:gd name="T11" fmla="*/ 835 h 880"/>
                    <a:gd name="T12" fmla="*/ 1616 w 1684"/>
                    <a:gd name="T13" fmla="*/ 880 h 880"/>
                    <a:gd name="T14" fmla="*/ 1684 w 1684"/>
                    <a:gd name="T15" fmla="*/ 808 h 880"/>
                    <a:gd name="T16" fmla="*/ 1502 w 1684"/>
                    <a:gd name="T17" fmla="*/ 664 h 880"/>
                    <a:gd name="T18" fmla="*/ 1428 w 1684"/>
                    <a:gd name="T19" fmla="*/ 512 h 880"/>
                    <a:gd name="T20" fmla="*/ 1369 w 1684"/>
                    <a:gd name="T21" fmla="*/ 527 h 880"/>
                    <a:gd name="T22" fmla="*/ 1439 w 1684"/>
                    <a:gd name="T23" fmla="*/ 664 h 880"/>
                    <a:gd name="T24" fmla="*/ 1578 w 1684"/>
                    <a:gd name="T25" fmla="*/ 810 h 880"/>
                    <a:gd name="T26" fmla="*/ 1413 w 1684"/>
                    <a:gd name="T27" fmla="*/ 787 h 880"/>
                    <a:gd name="T28" fmla="*/ 1219 w 1684"/>
                    <a:gd name="T29" fmla="*/ 814 h 880"/>
                    <a:gd name="T30" fmla="*/ 1255 w 1684"/>
                    <a:gd name="T31" fmla="*/ 650 h 880"/>
                    <a:gd name="T32" fmla="*/ 1338 w 1684"/>
                    <a:gd name="T33" fmla="*/ 538 h 880"/>
                    <a:gd name="T34" fmla="*/ 1241 w 1684"/>
                    <a:gd name="T35" fmla="*/ 552 h 880"/>
                    <a:gd name="T36" fmla="*/ 1165 w 1684"/>
                    <a:gd name="T37" fmla="*/ 658 h 880"/>
                    <a:gd name="T38" fmla="*/ 1139 w 1684"/>
                    <a:gd name="T39" fmla="*/ 791 h 880"/>
                    <a:gd name="T40" fmla="*/ 107 w 1684"/>
                    <a:gd name="T41" fmla="*/ 310 h 880"/>
                    <a:gd name="T42" fmla="*/ 80 w 1684"/>
                    <a:gd name="T43" fmla="*/ 215 h 880"/>
                    <a:gd name="T44" fmla="*/ 103 w 1684"/>
                    <a:gd name="T45" fmla="*/ 95 h 880"/>
                    <a:gd name="T46" fmla="*/ 217 w 1684"/>
                    <a:gd name="T47" fmla="*/ 0 h 880"/>
                    <a:gd name="T48" fmla="*/ 156 w 1684"/>
                    <a:gd name="T49" fmla="*/ 0 h 880"/>
                    <a:gd name="T50" fmla="*/ 156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68" name="Freeform 31">
                  <a:extLst>
                    <a:ext uri="{FF2B5EF4-FFF2-40B4-BE49-F238E27FC236}">
                      <a16:creationId xmlns:a16="http://schemas.microsoft.com/office/drawing/2014/main" id="{3BDF38A0-487D-C398-6730-F37838A3636C}"/>
                    </a:ext>
                  </a:extLst>
                </p:cNvPr>
                <p:cNvSpPr>
                  <a:spLocks/>
                </p:cNvSpPr>
                <p:nvPr userDrawn="1"/>
              </p:nvSpPr>
              <p:spPr bwMode="auto">
                <a:xfrm>
                  <a:off x="106" y="3770"/>
                  <a:ext cx="80" cy="167"/>
                </a:xfrm>
                <a:custGeom>
                  <a:avLst/>
                  <a:gdLst>
                    <a:gd name="T0" fmla="*/ 116 w 160"/>
                    <a:gd name="T1" fmla="*/ 0 h 335"/>
                    <a:gd name="T2" fmla="*/ 19 w 160"/>
                    <a:gd name="T3" fmla="*/ 106 h 335"/>
                    <a:gd name="T4" fmla="*/ 0 w 160"/>
                    <a:gd name="T5" fmla="*/ 230 h 335"/>
                    <a:gd name="T6" fmla="*/ 33 w 160"/>
                    <a:gd name="T7" fmla="*/ 314 h 335"/>
                    <a:gd name="T8" fmla="*/ 94 w 160"/>
                    <a:gd name="T9" fmla="*/ 335 h 335"/>
                    <a:gd name="T10" fmla="*/ 76 w 160"/>
                    <a:gd name="T11" fmla="*/ 154 h 335"/>
                    <a:gd name="T12" fmla="*/ 160 w 160"/>
                    <a:gd name="T13" fmla="*/ 17 h 335"/>
                    <a:gd name="T14" fmla="*/ 116 w 160"/>
                    <a:gd name="T15" fmla="*/ 0 h 335"/>
                    <a:gd name="T16" fmla="*/ 116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69" name="Freeform 32">
                  <a:extLst>
                    <a:ext uri="{FF2B5EF4-FFF2-40B4-BE49-F238E27FC236}">
                      <a16:creationId xmlns:a16="http://schemas.microsoft.com/office/drawing/2014/main" id="{66C90647-546F-703B-2465-670DADD42834}"/>
                    </a:ext>
                  </a:extLst>
                </p:cNvPr>
                <p:cNvSpPr>
                  <a:spLocks/>
                </p:cNvSpPr>
                <p:nvPr userDrawn="1"/>
              </p:nvSpPr>
              <p:spPr bwMode="auto">
                <a:xfrm>
                  <a:off x="449" y="3490"/>
                  <a:ext cx="322" cy="594"/>
                </a:xfrm>
                <a:custGeom>
                  <a:avLst/>
                  <a:gdLst>
                    <a:gd name="T0" fmla="*/ 218 w 642"/>
                    <a:gd name="T1" fmla="*/ 896 h 1188"/>
                    <a:gd name="T2" fmla="*/ 0 w 642"/>
                    <a:gd name="T3" fmla="*/ 124 h 1188"/>
                    <a:gd name="T4" fmla="*/ 81 w 642"/>
                    <a:gd name="T5" fmla="*/ 38 h 1188"/>
                    <a:gd name="T6" fmla="*/ 258 w 642"/>
                    <a:gd name="T7" fmla="*/ 0 h 1188"/>
                    <a:gd name="T8" fmla="*/ 399 w 642"/>
                    <a:gd name="T9" fmla="*/ 57 h 1188"/>
                    <a:gd name="T10" fmla="*/ 642 w 642"/>
                    <a:gd name="T11" fmla="*/ 1188 h 1188"/>
                    <a:gd name="T12" fmla="*/ 555 w 642"/>
                    <a:gd name="T13" fmla="*/ 1091 h 1188"/>
                    <a:gd name="T14" fmla="*/ 355 w 642"/>
                    <a:gd name="T15" fmla="*/ 97 h 1188"/>
                    <a:gd name="T16" fmla="*/ 226 w 642"/>
                    <a:gd name="T17" fmla="*/ 61 h 1188"/>
                    <a:gd name="T18" fmla="*/ 119 w 642"/>
                    <a:gd name="T19" fmla="*/ 74 h 1188"/>
                    <a:gd name="T20" fmla="*/ 76 w 642"/>
                    <a:gd name="T21" fmla="*/ 141 h 1188"/>
                    <a:gd name="T22" fmla="*/ 306 w 642"/>
                    <a:gd name="T23" fmla="*/ 924 h 1188"/>
                    <a:gd name="T24" fmla="*/ 218 w 642"/>
                    <a:gd name="T25" fmla="*/ 896 h 1188"/>
                    <a:gd name="T26" fmla="*/ 218 w 642"/>
                    <a:gd name="T27" fmla="*/ 896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70" name="Freeform 33">
                  <a:extLst>
                    <a:ext uri="{FF2B5EF4-FFF2-40B4-BE49-F238E27FC236}">
                      <a16:creationId xmlns:a16="http://schemas.microsoft.com/office/drawing/2014/main" id="{28E647B3-D07E-DCC0-C829-0234A2F1E98C}"/>
                    </a:ext>
                  </a:extLst>
                </p:cNvPr>
                <p:cNvSpPr>
                  <a:spLocks/>
                </p:cNvSpPr>
                <p:nvPr userDrawn="1"/>
              </p:nvSpPr>
              <p:spPr bwMode="auto">
                <a:xfrm>
                  <a:off x="578" y="3650"/>
                  <a:ext cx="96" cy="252"/>
                </a:xfrm>
                <a:custGeom>
                  <a:avLst/>
                  <a:gdLst>
                    <a:gd name="T0" fmla="*/ 0 w 192"/>
                    <a:gd name="T1" fmla="*/ 27 h 504"/>
                    <a:gd name="T2" fmla="*/ 76 w 192"/>
                    <a:gd name="T3" fmla="*/ 194 h 504"/>
                    <a:gd name="T4" fmla="*/ 113 w 192"/>
                    <a:gd name="T5" fmla="*/ 318 h 504"/>
                    <a:gd name="T6" fmla="*/ 116 w 192"/>
                    <a:gd name="T7" fmla="*/ 504 h 504"/>
                    <a:gd name="T8" fmla="*/ 192 w 192"/>
                    <a:gd name="T9" fmla="*/ 504 h 504"/>
                    <a:gd name="T10" fmla="*/ 187 w 192"/>
                    <a:gd name="T11" fmla="*/ 360 h 504"/>
                    <a:gd name="T12" fmla="*/ 162 w 192"/>
                    <a:gd name="T13" fmla="*/ 208 h 504"/>
                    <a:gd name="T14" fmla="*/ 99 w 192"/>
                    <a:gd name="T15" fmla="*/ 59 h 504"/>
                    <a:gd name="T16" fmla="*/ 63 w 192"/>
                    <a:gd name="T17" fmla="*/ 0 h 504"/>
                    <a:gd name="T18" fmla="*/ 0 w 192"/>
                    <a:gd name="T19" fmla="*/ 27 h 504"/>
                    <a:gd name="T20" fmla="*/ 0 w 192"/>
                    <a:gd name="T21" fmla="*/ 27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71" name="Freeform 34">
                  <a:extLst>
                    <a:ext uri="{FF2B5EF4-FFF2-40B4-BE49-F238E27FC236}">
                      <a16:creationId xmlns:a16="http://schemas.microsoft.com/office/drawing/2014/main" id="{5D97F359-77B6-1D58-2347-A8EC556424E4}"/>
                    </a:ext>
                  </a:extLst>
                </p:cNvPr>
                <p:cNvSpPr>
                  <a:spLocks/>
                </p:cNvSpPr>
                <p:nvPr userDrawn="1"/>
              </p:nvSpPr>
              <p:spPr bwMode="auto">
                <a:xfrm>
                  <a:off x="328" y="3630"/>
                  <a:ext cx="195" cy="135"/>
                </a:xfrm>
                <a:custGeom>
                  <a:avLst/>
                  <a:gdLst>
                    <a:gd name="T0" fmla="*/ 297 w 390"/>
                    <a:gd name="T1" fmla="*/ 0 h 269"/>
                    <a:gd name="T2" fmla="*/ 257 w 390"/>
                    <a:gd name="T3" fmla="*/ 17 h 269"/>
                    <a:gd name="T4" fmla="*/ 253 w 390"/>
                    <a:gd name="T5" fmla="*/ 66 h 269"/>
                    <a:gd name="T6" fmla="*/ 0 w 390"/>
                    <a:gd name="T7" fmla="*/ 169 h 269"/>
                    <a:gd name="T8" fmla="*/ 0 w 390"/>
                    <a:gd name="T9" fmla="*/ 222 h 269"/>
                    <a:gd name="T10" fmla="*/ 284 w 390"/>
                    <a:gd name="T11" fmla="*/ 226 h 269"/>
                    <a:gd name="T12" fmla="*/ 320 w 390"/>
                    <a:gd name="T13" fmla="*/ 269 h 269"/>
                    <a:gd name="T14" fmla="*/ 390 w 390"/>
                    <a:gd name="T15" fmla="*/ 266 h 269"/>
                    <a:gd name="T16" fmla="*/ 383 w 390"/>
                    <a:gd name="T17" fmla="*/ 190 h 269"/>
                    <a:gd name="T18" fmla="*/ 116 w 390"/>
                    <a:gd name="T19" fmla="*/ 176 h 269"/>
                    <a:gd name="T20" fmla="*/ 333 w 390"/>
                    <a:gd name="T21" fmla="*/ 89 h 269"/>
                    <a:gd name="T22" fmla="*/ 297 w 390"/>
                    <a:gd name="T23" fmla="*/ 0 h 269"/>
                    <a:gd name="T24" fmla="*/ 297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72" name="Freeform 35">
                  <a:extLst>
                    <a:ext uri="{FF2B5EF4-FFF2-40B4-BE49-F238E27FC236}">
                      <a16:creationId xmlns:a16="http://schemas.microsoft.com/office/drawing/2014/main" id="{D50F248B-CA76-0C2A-C55A-D89CA36B6CB3}"/>
                    </a:ext>
                  </a:extLst>
                </p:cNvPr>
                <p:cNvSpPr>
                  <a:spLocks/>
                </p:cNvSpPr>
                <p:nvPr userDrawn="1"/>
              </p:nvSpPr>
              <p:spPr bwMode="auto">
                <a:xfrm>
                  <a:off x="658" y="3538"/>
                  <a:ext cx="471" cy="212"/>
                </a:xfrm>
                <a:custGeom>
                  <a:avLst/>
                  <a:gdLst>
                    <a:gd name="T0" fmla="*/ 0 w 941"/>
                    <a:gd name="T1" fmla="*/ 131 h 424"/>
                    <a:gd name="T2" fmla="*/ 863 w 941"/>
                    <a:gd name="T3" fmla="*/ 0 h 424"/>
                    <a:gd name="T4" fmla="*/ 926 w 941"/>
                    <a:gd name="T5" fmla="*/ 78 h 424"/>
                    <a:gd name="T6" fmla="*/ 941 w 941"/>
                    <a:gd name="T7" fmla="*/ 181 h 424"/>
                    <a:gd name="T8" fmla="*/ 903 w 941"/>
                    <a:gd name="T9" fmla="*/ 282 h 424"/>
                    <a:gd name="T10" fmla="*/ 57 w 941"/>
                    <a:gd name="T11" fmla="*/ 424 h 424"/>
                    <a:gd name="T12" fmla="*/ 53 w 941"/>
                    <a:gd name="T13" fmla="*/ 384 h 424"/>
                    <a:gd name="T14" fmla="*/ 863 w 941"/>
                    <a:gd name="T15" fmla="*/ 242 h 424"/>
                    <a:gd name="T16" fmla="*/ 893 w 941"/>
                    <a:gd name="T17" fmla="*/ 145 h 424"/>
                    <a:gd name="T18" fmla="*/ 840 w 941"/>
                    <a:gd name="T19" fmla="*/ 57 h 424"/>
                    <a:gd name="T20" fmla="*/ 0 w 941"/>
                    <a:gd name="T21" fmla="*/ 185 h 424"/>
                    <a:gd name="T22" fmla="*/ 0 w 941"/>
                    <a:gd name="T23" fmla="*/ 131 h 424"/>
                    <a:gd name="T24" fmla="*/ 0 w 941"/>
                    <a:gd name="T25" fmla="*/ 131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73" name="Freeform 36">
                  <a:extLst>
                    <a:ext uri="{FF2B5EF4-FFF2-40B4-BE49-F238E27FC236}">
                      <a16:creationId xmlns:a16="http://schemas.microsoft.com/office/drawing/2014/main" id="{D387376A-FE8B-E473-0036-20CA0A63A246}"/>
                    </a:ext>
                  </a:extLst>
                </p:cNvPr>
                <p:cNvSpPr>
                  <a:spLocks/>
                </p:cNvSpPr>
                <p:nvPr userDrawn="1"/>
              </p:nvSpPr>
              <p:spPr bwMode="auto">
                <a:xfrm>
                  <a:off x="717" y="3606"/>
                  <a:ext cx="245" cy="86"/>
                </a:xfrm>
                <a:custGeom>
                  <a:avLst/>
                  <a:gdLst>
                    <a:gd name="T0" fmla="*/ 0 w 488"/>
                    <a:gd name="T1" fmla="*/ 126 h 173"/>
                    <a:gd name="T2" fmla="*/ 66 w 488"/>
                    <a:gd name="T3" fmla="*/ 173 h 173"/>
                    <a:gd name="T4" fmla="*/ 222 w 488"/>
                    <a:gd name="T5" fmla="*/ 166 h 173"/>
                    <a:gd name="T6" fmla="*/ 418 w 488"/>
                    <a:gd name="T7" fmla="*/ 116 h 173"/>
                    <a:gd name="T8" fmla="*/ 488 w 488"/>
                    <a:gd name="T9" fmla="*/ 42 h 173"/>
                    <a:gd name="T10" fmla="*/ 443 w 488"/>
                    <a:gd name="T11" fmla="*/ 2 h 173"/>
                    <a:gd name="T12" fmla="*/ 253 w 488"/>
                    <a:gd name="T13" fmla="*/ 0 h 173"/>
                    <a:gd name="T14" fmla="*/ 110 w 488"/>
                    <a:gd name="T15" fmla="*/ 12 h 173"/>
                    <a:gd name="T16" fmla="*/ 15 w 488"/>
                    <a:gd name="T17" fmla="*/ 76 h 173"/>
                    <a:gd name="T18" fmla="*/ 112 w 488"/>
                    <a:gd name="T19" fmla="*/ 95 h 173"/>
                    <a:gd name="T20" fmla="*/ 275 w 488"/>
                    <a:gd name="T21" fmla="*/ 53 h 173"/>
                    <a:gd name="T22" fmla="*/ 416 w 488"/>
                    <a:gd name="T23" fmla="*/ 53 h 173"/>
                    <a:gd name="T24" fmla="*/ 268 w 488"/>
                    <a:gd name="T25" fmla="*/ 110 h 173"/>
                    <a:gd name="T26" fmla="*/ 142 w 488"/>
                    <a:gd name="T27" fmla="*/ 126 h 173"/>
                    <a:gd name="T28" fmla="*/ 0 w 488"/>
                    <a:gd name="T29" fmla="*/ 126 h 173"/>
                    <a:gd name="T30" fmla="*/ 0 w 488"/>
                    <a:gd name="T31" fmla="*/ 126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grpSp>
      </p:grpSp>
      <p:grpSp>
        <p:nvGrpSpPr>
          <p:cNvPr id="1035" name="Group 37">
            <a:extLst>
              <a:ext uri="{FF2B5EF4-FFF2-40B4-BE49-F238E27FC236}">
                <a16:creationId xmlns:a16="http://schemas.microsoft.com/office/drawing/2014/main" id="{96B185DB-E38C-173D-D8AB-01B12FFE5165}"/>
              </a:ext>
            </a:extLst>
          </p:cNvPr>
          <p:cNvGrpSpPr>
            <a:grpSpLocks/>
          </p:cNvGrpSpPr>
          <p:nvPr/>
        </p:nvGrpSpPr>
        <p:grpSpPr bwMode="auto">
          <a:xfrm>
            <a:off x="11573934" y="2116139"/>
            <a:ext cx="514351" cy="4308475"/>
            <a:chOff x="5468" y="1333"/>
            <a:chExt cx="243" cy="2714"/>
          </a:xfrm>
        </p:grpSpPr>
        <p:sp>
          <p:nvSpPr>
            <p:cNvPr id="1049" name="Freeform 38">
              <a:extLst>
                <a:ext uri="{FF2B5EF4-FFF2-40B4-BE49-F238E27FC236}">
                  <a16:creationId xmlns:a16="http://schemas.microsoft.com/office/drawing/2014/main" id="{08823DE7-C38B-8791-7C4C-C08F78143676}"/>
                </a:ext>
              </a:extLst>
            </p:cNvPr>
            <p:cNvSpPr>
              <a:spLocks/>
            </p:cNvSpPr>
            <p:nvPr userDrawn="1"/>
          </p:nvSpPr>
          <p:spPr bwMode="auto">
            <a:xfrm flipH="1">
              <a:off x="5468" y="2620"/>
              <a:ext cx="205" cy="1427"/>
            </a:xfrm>
            <a:custGeom>
              <a:avLst/>
              <a:gdLst>
                <a:gd name="T0" fmla="*/ 692 w 772"/>
                <a:gd name="T1" fmla="*/ 3156 h 3266"/>
                <a:gd name="T2" fmla="*/ 380 w 772"/>
                <a:gd name="T3" fmla="*/ 2945 h 3266"/>
                <a:gd name="T4" fmla="*/ 319 w 772"/>
                <a:gd name="T5" fmla="*/ 2783 h 3266"/>
                <a:gd name="T6" fmla="*/ 371 w 772"/>
                <a:gd name="T7" fmla="*/ 2542 h 3266"/>
                <a:gd name="T8" fmla="*/ 591 w 772"/>
                <a:gd name="T9" fmla="*/ 2251 h 3266"/>
                <a:gd name="T10" fmla="*/ 641 w 772"/>
                <a:gd name="T11" fmla="*/ 2070 h 3266"/>
                <a:gd name="T12" fmla="*/ 591 w 772"/>
                <a:gd name="T13" fmla="*/ 1948 h 3266"/>
                <a:gd name="T14" fmla="*/ 401 w 772"/>
                <a:gd name="T15" fmla="*/ 1859 h 3266"/>
                <a:gd name="T16" fmla="*/ 361 w 772"/>
                <a:gd name="T17" fmla="*/ 1747 h 3266"/>
                <a:gd name="T18" fmla="*/ 430 w 772"/>
                <a:gd name="T19" fmla="*/ 1587 h 3266"/>
                <a:gd name="T20" fmla="*/ 741 w 772"/>
                <a:gd name="T21" fmla="*/ 1156 h 3266"/>
                <a:gd name="T22" fmla="*/ 772 w 772"/>
                <a:gd name="T23" fmla="*/ 945 h 3266"/>
                <a:gd name="T24" fmla="*/ 692 w 772"/>
                <a:gd name="T25" fmla="*/ 713 h 3266"/>
                <a:gd name="T26" fmla="*/ 430 w 772"/>
                <a:gd name="T27" fmla="*/ 603 h 3266"/>
                <a:gd name="T28" fmla="*/ 200 w 772"/>
                <a:gd name="T29" fmla="*/ 422 h 3266"/>
                <a:gd name="T30" fmla="*/ 0 w 772"/>
                <a:gd name="T31" fmla="*/ 0 h 3266"/>
                <a:gd name="T32" fmla="*/ 29 w 772"/>
                <a:gd name="T33" fmla="*/ 382 h 3266"/>
                <a:gd name="T34" fmla="*/ 179 w 772"/>
                <a:gd name="T35" fmla="*/ 612 h 3266"/>
                <a:gd name="T36" fmla="*/ 380 w 772"/>
                <a:gd name="T37" fmla="*/ 753 h 3266"/>
                <a:gd name="T38" fmla="*/ 601 w 772"/>
                <a:gd name="T39" fmla="*/ 833 h 3266"/>
                <a:gd name="T40" fmla="*/ 612 w 772"/>
                <a:gd name="T41" fmla="*/ 1044 h 3266"/>
                <a:gd name="T42" fmla="*/ 500 w 772"/>
                <a:gd name="T43" fmla="*/ 1266 h 3266"/>
                <a:gd name="T44" fmla="*/ 240 w 772"/>
                <a:gd name="T45" fmla="*/ 1658 h 3266"/>
                <a:gd name="T46" fmla="*/ 230 w 772"/>
                <a:gd name="T47" fmla="*/ 1909 h 3266"/>
                <a:gd name="T48" fmla="*/ 471 w 772"/>
                <a:gd name="T49" fmla="*/ 2049 h 3266"/>
                <a:gd name="T50" fmla="*/ 460 w 772"/>
                <a:gd name="T51" fmla="*/ 2180 h 3266"/>
                <a:gd name="T52" fmla="*/ 249 w 772"/>
                <a:gd name="T53" fmla="*/ 2452 h 3266"/>
                <a:gd name="T54" fmla="*/ 160 w 772"/>
                <a:gd name="T55" fmla="*/ 2713 h 3266"/>
                <a:gd name="T56" fmla="*/ 240 w 772"/>
                <a:gd name="T57" fmla="*/ 2994 h 3266"/>
                <a:gd name="T58" fmla="*/ 430 w 772"/>
                <a:gd name="T59" fmla="*/ 3144 h 3266"/>
                <a:gd name="T60" fmla="*/ 671 w 772"/>
                <a:gd name="T61" fmla="*/ 3266 h 3266"/>
                <a:gd name="T62" fmla="*/ 692 w 772"/>
                <a:gd name="T63" fmla="*/ 3156 h 3266"/>
                <a:gd name="T64" fmla="*/ 692 w 772"/>
                <a:gd name="T65" fmla="*/ 3156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0" name="Freeform 39">
              <a:extLst>
                <a:ext uri="{FF2B5EF4-FFF2-40B4-BE49-F238E27FC236}">
                  <a16:creationId xmlns:a16="http://schemas.microsoft.com/office/drawing/2014/main" id="{5FBB7EF7-0EA8-F1CF-1500-233364910A31}"/>
                </a:ext>
              </a:extLst>
            </p:cNvPr>
            <p:cNvSpPr>
              <a:spLocks/>
            </p:cNvSpPr>
            <p:nvPr userDrawn="1"/>
          </p:nvSpPr>
          <p:spPr bwMode="auto">
            <a:xfrm flipH="1">
              <a:off x="5506" y="1333"/>
              <a:ext cx="205" cy="1633"/>
            </a:xfrm>
            <a:custGeom>
              <a:avLst/>
              <a:gdLst>
                <a:gd name="T0" fmla="*/ 692 w 772"/>
                <a:gd name="T1" fmla="*/ 3156 h 3266"/>
                <a:gd name="T2" fmla="*/ 380 w 772"/>
                <a:gd name="T3" fmla="*/ 2945 h 3266"/>
                <a:gd name="T4" fmla="*/ 319 w 772"/>
                <a:gd name="T5" fmla="*/ 2783 h 3266"/>
                <a:gd name="T6" fmla="*/ 371 w 772"/>
                <a:gd name="T7" fmla="*/ 2542 h 3266"/>
                <a:gd name="T8" fmla="*/ 591 w 772"/>
                <a:gd name="T9" fmla="*/ 2251 h 3266"/>
                <a:gd name="T10" fmla="*/ 641 w 772"/>
                <a:gd name="T11" fmla="*/ 2070 h 3266"/>
                <a:gd name="T12" fmla="*/ 591 w 772"/>
                <a:gd name="T13" fmla="*/ 1948 h 3266"/>
                <a:gd name="T14" fmla="*/ 401 w 772"/>
                <a:gd name="T15" fmla="*/ 1859 h 3266"/>
                <a:gd name="T16" fmla="*/ 361 w 772"/>
                <a:gd name="T17" fmla="*/ 1747 h 3266"/>
                <a:gd name="T18" fmla="*/ 430 w 772"/>
                <a:gd name="T19" fmla="*/ 1587 h 3266"/>
                <a:gd name="T20" fmla="*/ 741 w 772"/>
                <a:gd name="T21" fmla="*/ 1156 h 3266"/>
                <a:gd name="T22" fmla="*/ 772 w 772"/>
                <a:gd name="T23" fmla="*/ 945 h 3266"/>
                <a:gd name="T24" fmla="*/ 692 w 772"/>
                <a:gd name="T25" fmla="*/ 713 h 3266"/>
                <a:gd name="T26" fmla="*/ 430 w 772"/>
                <a:gd name="T27" fmla="*/ 603 h 3266"/>
                <a:gd name="T28" fmla="*/ 200 w 772"/>
                <a:gd name="T29" fmla="*/ 422 h 3266"/>
                <a:gd name="T30" fmla="*/ 0 w 772"/>
                <a:gd name="T31" fmla="*/ 0 h 3266"/>
                <a:gd name="T32" fmla="*/ 29 w 772"/>
                <a:gd name="T33" fmla="*/ 382 h 3266"/>
                <a:gd name="T34" fmla="*/ 179 w 772"/>
                <a:gd name="T35" fmla="*/ 612 h 3266"/>
                <a:gd name="T36" fmla="*/ 380 w 772"/>
                <a:gd name="T37" fmla="*/ 753 h 3266"/>
                <a:gd name="T38" fmla="*/ 601 w 772"/>
                <a:gd name="T39" fmla="*/ 833 h 3266"/>
                <a:gd name="T40" fmla="*/ 612 w 772"/>
                <a:gd name="T41" fmla="*/ 1044 h 3266"/>
                <a:gd name="T42" fmla="*/ 500 w 772"/>
                <a:gd name="T43" fmla="*/ 1266 h 3266"/>
                <a:gd name="T44" fmla="*/ 240 w 772"/>
                <a:gd name="T45" fmla="*/ 1658 h 3266"/>
                <a:gd name="T46" fmla="*/ 230 w 772"/>
                <a:gd name="T47" fmla="*/ 1909 h 3266"/>
                <a:gd name="T48" fmla="*/ 471 w 772"/>
                <a:gd name="T49" fmla="*/ 2049 h 3266"/>
                <a:gd name="T50" fmla="*/ 460 w 772"/>
                <a:gd name="T51" fmla="*/ 2180 h 3266"/>
                <a:gd name="T52" fmla="*/ 249 w 772"/>
                <a:gd name="T53" fmla="*/ 2452 h 3266"/>
                <a:gd name="T54" fmla="*/ 160 w 772"/>
                <a:gd name="T55" fmla="*/ 2713 h 3266"/>
                <a:gd name="T56" fmla="*/ 240 w 772"/>
                <a:gd name="T57" fmla="*/ 2994 h 3266"/>
                <a:gd name="T58" fmla="*/ 430 w 772"/>
                <a:gd name="T59" fmla="*/ 3144 h 3266"/>
                <a:gd name="T60" fmla="*/ 671 w 772"/>
                <a:gd name="T61" fmla="*/ 3266 h 3266"/>
                <a:gd name="T62" fmla="*/ 692 w 772"/>
                <a:gd name="T63" fmla="*/ 3156 h 3266"/>
                <a:gd name="T64" fmla="*/ 692 w 772"/>
                <a:gd name="T65" fmla="*/ 3156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grpSp>
        <p:nvGrpSpPr>
          <p:cNvPr id="1036" name="Group 40">
            <a:extLst>
              <a:ext uri="{FF2B5EF4-FFF2-40B4-BE49-F238E27FC236}">
                <a16:creationId xmlns:a16="http://schemas.microsoft.com/office/drawing/2014/main" id="{5D1DE6BC-90D6-6AAB-3C0F-D26D581080C0}"/>
              </a:ext>
            </a:extLst>
          </p:cNvPr>
          <p:cNvGrpSpPr>
            <a:grpSpLocks/>
          </p:cNvGrpSpPr>
          <p:nvPr/>
        </p:nvGrpSpPr>
        <p:grpSpPr bwMode="auto">
          <a:xfrm>
            <a:off x="9757833" y="90488"/>
            <a:ext cx="2844800" cy="1911350"/>
            <a:chOff x="4610" y="57"/>
            <a:chExt cx="1344" cy="1204"/>
          </a:xfrm>
        </p:grpSpPr>
        <p:grpSp>
          <p:nvGrpSpPr>
            <p:cNvPr id="1037" name="Group 41">
              <a:extLst>
                <a:ext uri="{FF2B5EF4-FFF2-40B4-BE49-F238E27FC236}">
                  <a16:creationId xmlns:a16="http://schemas.microsoft.com/office/drawing/2014/main" id="{08446541-B11C-28C1-EBAC-1579AA3C21E9}"/>
                </a:ext>
              </a:extLst>
            </p:cNvPr>
            <p:cNvGrpSpPr>
              <a:grpSpLocks/>
            </p:cNvGrpSpPr>
            <p:nvPr userDrawn="1"/>
          </p:nvGrpSpPr>
          <p:grpSpPr bwMode="auto">
            <a:xfrm>
              <a:off x="4610" y="57"/>
              <a:ext cx="1344" cy="1204"/>
              <a:chOff x="4610" y="57"/>
              <a:chExt cx="1344" cy="1204"/>
            </a:xfrm>
          </p:grpSpPr>
          <p:sp>
            <p:nvSpPr>
              <p:cNvPr id="1039" name="Freeform 42">
                <a:extLst>
                  <a:ext uri="{FF2B5EF4-FFF2-40B4-BE49-F238E27FC236}">
                    <a16:creationId xmlns:a16="http://schemas.microsoft.com/office/drawing/2014/main" id="{538E7546-B2F0-2B69-229D-56F6648B6EA0}"/>
                  </a:ext>
                </a:extLst>
              </p:cNvPr>
              <p:cNvSpPr>
                <a:spLocks/>
              </p:cNvSpPr>
              <p:nvPr userDrawn="1"/>
            </p:nvSpPr>
            <p:spPr bwMode="auto">
              <a:xfrm rot="-3172564">
                <a:off x="5430" y="1086"/>
                <a:ext cx="62" cy="288"/>
              </a:xfrm>
              <a:custGeom>
                <a:avLst/>
                <a:gdLst>
                  <a:gd name="T0" fmla="*/ 123 w 245"/>
                  <a:gd name="T1" fmla="*/ 9 h 806"/>
                  <a:gd name="T2" fmla="*/ 131 w 245"/>
                  <a:gd name="T3" fmla="*/ 342 h 806"/>
                  <a:gd name="T4" fmla="*/ 0 w 245"/>
                  <a:gd name="T5" fmla="*/ 806 h 806"/>
                  <a:gd name="T6" fmla="*/ 79 w 245"/>
                  <a:gd name="T7" fmla="*/ 789 h 806"/>
                  <a:gd name="T8" fmla="*/ 218 w 245"/>
                  <a:gd name="T9" fmla="*/ 376 h 806"/>
                  <a:gd name="T10" fmla="*/ 245 w 245"/>
                  <a:gd name="T11" fmla="*/ 0 h 806"/>
                  <a:gd name="T12" fmla="*/ 123 w 245"/>
                  <a:gd name="T13" fmla="*/ 9 h 806"/>
                  <a:gd name="T14" fmla="*/ 123 w 245"/>
                  <a:gd name="T15" fmla="*/ 9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nvGrpSpPr>
              <p:cNvPr id="1040" name="Group 43">
                <a:extLst>
                  <a:ext uri="{FF2B5EF4-FFF2-40B4-BE49-F238E27FC236}">
                    <a16:creationId xmlns:a16="http://schemas.microsoft.com/office/drawing/2014/main" id="{95FFE6E8-096B-2A1C-D695-B7B1BE5DB35F}"/>
                  </a:ext>
                </a:extLst>
              </p:cNvPr>
              <p:cNvGrpSpPr>
                <a:grpSpLocks/>
              </p:cNvGrpSpPr>
              <p:nvPr userDrawn="1"/>
            </p:nvGrpSpPr>
            <p:grpSpPr bwMode="auto">
              <a:xfrm>
                <a:off x="4610" y="57"/>
                <a:ext cx="1344" cy="985"/>
                <a:chOff x="4610" y="57"/>
                <a:chExt cx="1344" cy="985"/>
              </a:xfrm>
            </p:grpSpPr>
            <p:sp>
              <p:nvSpPr>
                <p:cNvPr id="1041" name="Freeform 44">
                  <a:extLst>
                    <a:ext uri="{FF2B5EF4-FFF2-40B4-BE49-F238E27FC236}">
                      <a16:creationId xmlns:a16="http://schemas.microsoft.com/office/drawing/2014/main" id="{11367339-F445-680B-02C1-F6C2D9C881C3}"/>
                    </a:ext>
                  </a:extLst>
                </p:cNvPr>
                <p:cNvSpPr>
                  <a:spLocks/>
                </p:cNvSpPr>
                <p:nvPr userDrawn="1"/>
              </p:nvSpPr>
              <p:spPr bwMode="auto">
                <a:xfrm rot="-3172564">
                  <a:off x="4966" y="71"/>
                  <a:ext cx="153" cy="125"/>
                </a:xfrm>
                <a:custGeom>
                  <a:avLst/>
                  <a:gdLst>
                    <a:gd name="T0" fmla="*/ 0 w 604"/>
                    <a:gd name="T1" fmla="*/ 0 h 349"/>
                    <a:gd name="T2" fmla="*/ 298 w 604"/>
                    <a:gd name="T3" fmla="*/ 184 h 349"/>
                    <a:gd name="T4" fmla="*/ 500 w 604"/>
                    <a:gd name="T5" fmla="*/ 349 h 349"/>
                    <a:gd name="T6" fmla="*/ 604 w 604"/>
                    <a:gd name="T7" fmla="*/ 140 h 349"/>
                    <a:gd name="T8" fmla="*/ 359 w 604"/>
                    <a:gd name="T9" fmla="*/ 9 h 349"/>
                    <a:gd name="T10" fmla="*/ 464 w 604"/>
                    <a:gd name="T11" fmla="*/ 184 h 349"/>
                    <a:gd name="T12" fmla="*/ 131 w 604"/>
                    <a:gd name="T13" fmla="*/ 17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2" name="Freeform 45">
                  <a:extLst>
                    <a:ext uri="{FF2B5EF4-FFF2-40B4-BE49-F238E27FC236}">
                      <a16:creationId xmlns:a16="http://schemas.microsoft.com/office/drawing/2014/main" id="{BF00ED8E-2039-09D6-9B9E-063FA2715109}"/>
                    </a:ext>
                  </a:extLst>
                </p:cNvPr>
                <p:cNvSpPr>
                  <a:spLocks/>
                </p:cNvSpPr>
                <p:nvPr userDrawn="1"/>
              </p:nvSpPr>
              <p:spPr bwMode="auto">
                <a:xfrm rot="-3172564">
                  <a:off x="5049" y="331"/>
                  <a:ext cx="269" cy="438"/>
                </a:xfrm>
                <a:custGeom>
                  <a:avLst/>
                  <a:gdLst>
                    <a:gd name="T0" fmla="*/ 741 w 1064"/>
                    <a:gd name="T1" fmla="*/ 129 h 1230"/>
                    <a:gd name="T2" fmla="*/ 485 w 1064"/>
                    <a:gd name="T3" fmla="*/ 352 h 1230"/>
                    <a:gd name="T4" fmla="*/ 163 w 1064"/>
                    <a:gd name="T5" fmla="*/ 762 h 1230"/>
                    <a:gd name="T6" fmla="*/ 0 w 1064"/>
                    <a:gd name="T7" fmla="*/ 1101 h 1230"/>
                    <a:gd name="T8" fmla="*/ 59 w 1064"/>
                    <a:gd name="T9" fmla="*/ 1230 h 1230"/>
                    <a:gd name="T10" fmla="*/ 262 w 1064"/>
                    <a:gd name="T11" fmla="*/ 1201 h 1230"/>
                    <a:gd name="T12" fmla="*/ 578 w 1064"/>
                    <a:gd name="T13" fmla="*/ 914 h 1230"/>
                    <a:gd name="T14" fmla="*/ 876 w 1064"/>
                    <a:gd name="T15" fmla="*/ 534 h 1230"/>
                    <a:gd name="T16" fmla="*/ 1034 w 1064"/>
                    <a:gd name="T17" fmla="*/ 270 h 1230"/>
                    <a:gd name="T18" fmla="*/ 1064 w 1064"/>
                    <a:gd name="T19" fmla="*/ 84 h 1230"/>
                    <a:gd name="T20" fmla="*/ 977 w 1064"/>
                    <a:gd name="T21" fmla="*/ 0 h 1230"/>
                    <a:gd name="T22" fmla="*/ 836 w 1064"/>
                    <a:gd name="T23" fmla="*/ 65 h 1230"/>
                    <a:gd name="T24" fmla="*/ 969 w 1064"/>
                    <a:gd name="T25" fmla="*/ 107 h 1230"/>
                    <a:gd name="T26" fmla="*/ 876 w 1064"/>
                    <a:gd name="T27" fmla="*/ 352 h 1230"/>
                    <a:gd name="T28" fmla="*/ 690 w 1064"/>
                    <a:gd name="T29" fmla="*/ 656 h 1230"/>
                    <a:gd name="T30" fmla="*/ 350 w 1064"/>
                    <a:gd name="T31" fmla="*/ 1008 h 1230"/>
                    <a:gd name="T32" fmla="*/ 116 w 1064"/>
                    <a:gd name="T33" fmla="*/ 1114 h 1230"/>
                    <a:gd name="T34" fmla="*/ 135 w 1064"/>
                    <a:gd name="T35" fmla="*/ 943 h 1230"/>
                    <a:gd name="T36" fmla="*/ 437 w 1064"/>
                    <a:gd name="T37" fmla="*/ 504 h 1230"/>
                    <a:gd name="T38" fmla="*/ 831 w 1064"/>
                    <a:gd name="T39" fmla="*/ 118 h 1230"/>
                    <a:gd name="T40" fmla="*/ 741 w 1064"/>
                    <a:gd name="T41" fmla="*/ 129 h 1230"/>
                    <a:gd name="T42" fmla="*/ 741 w 1064"/>
                    <a:gd name="T43" fmla="*/ 129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3" name="Freeform 46">
                  <a:extLst>
                    <a:ext uri="{FF2B5EF4-FFF2-40B4-BE49-F238E27FC236}">
                      <a16:creationId xmlns:a16="http://schemas.microsoft.com/office/drawing/2014/main" id="{B1B2069E-B3C1-6E8E-3B9A-2216E8231FA3}"/>
                    </a:ext>
                  </a:extLst>
                </p:cNvPr>
                <p:cNvSpPr>
                  <a:spLocks/>
                </p:cNvSpPr>
                <p:nvPr userDrawn="1"/>
              </p:nvSpPr>
              <p:spPr bwMode="auto">
                <a:xfrm rot="-3172564">
                  <a:off x="4859" y="181"/>
                  <a:ext cx="505" cy="898"/>
                </a:xfrm>
                <a:custGeom>
                  <a:avLst/>
                  <a:gdLst>
                    <a:gd name="T0" fmla="*/ 1941 w 2002"/>
                    <a:gd name="T1" fmla="*/ 0 h 2521"/>
                    <a:gd name="T2" fmla="*/ 0 w 2002"/>
                    <a:gd name="T3" fmla="*/ 2521 h 2521"/>
                    <a:gd name="T4" fmla="*/ 192 w 2002"/>
                    <a:gd name="T5" fmla="*/ 2450 h 2521"/>
                    <a:gd name="T6" fmla="*/ 2002 w 2002"/>
                    <a:gd name="T7" fmla="*/ 61 h 2521"/>
                    <a:gd name="T8" fmla="*/ 1941 w 2002"/>
                    <a:gd name="T9" fmla="*/ 0 h 2521"/>
                    <a:gd name="T10" fmla="*/ 1941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4" name="Freeform 47">
                  <a:extLst>
                    <a:ext uri="{FF2B5EF4-FFF2-40B4-BE49-F238E27FC236}">
                      <a16:creationId xmlns:a16="http://schemas.microsoft.com/office/drawing/2014/main" id="{2551B5BD-1064-D236-8139-0E379AC5E870}"/>
                    </a:ext>
                  </a:extLst>
                </p:cNvPr>
                <p:cNvSpPr>
                  <a:spLocks/>
                </p:cNvSpPr>
                <p:nvPr userDrawn="1"/>
              </p:nvSpPr>
              <p:spPr bwMode="auto">
                <a:xfrm rot="-3172564">
                  <a:off x="4903" y="-19"/>
                  <a:ext cx="758" cy="1344"/>
                </a:xfrm>
                <a:custGeom>
                  <a:avLst/>
                  <a:gdLst>
                    <a:gd name="T0" fmla="*/ 95 w 3007"/>
                    <a:gd name="T1" fmla="*/ 2844 h 3771"/>
                    <a:gd name="T2" fmla="*/ 394 w 3007"/>
                    <a:gd name="T3" fmla="*/ 2834 h 3771"/>
                    <a:gd name="T4" fmla="*/ 821 w 3007"/>
                    <a:gd name="T5" fmla="*/ 3009 h 3771"/>
                    <a:gd name="T6" fmla="*/ 681 w 3007"/>
                    <a:gd name="T7" fmla="*/ 2817 h 3771"/>
                    <a:gd name="T8" fmla="*/ 367 w 3007"/>
                    <a:gd name="T9" fmla="*/ 2703 h 3771"/>
                    <a:gd name="T10" fmla="*/ 637 w 3007"/>
                    <a:gd name="T11" fmla="*/ 2720 h 3771"/>
                    <a:gd name="T12" fmla="*/ 979 w 3007"/>
                    <a:gd name="T13" fmla="*/ 2870 h 3771"/>
                    <a:gd name="T14" fmla="*/ 2859 w 3007"/>
                    <a:gd name="T15" fmla="*/ 420 h 3771"/>
                    <a:gd name="T16" fmla="*/ 2578 w 3007"/>
                    <a:gd name="T17" fmla="*/ 148 h 3771"/>
                    <a:gd name="T18" fmla="*/ 2308 w 3007"/>
                    <a:gd name="T19" fmla="*/ 0 h 3771"/>
                    <a:gd name="T20" fmla="*/ 2692 w 3007"/>
                    <a:gd name="T21" fmla="*/ 78 h 3771"/>
                    <a:gd name="T22" fmla="*/ 3007 w 3007"/>
                    <a:gd name="T23" fmla="*/ 428 h 3771"/>
                    <a:gd name="T24" fmla="*/ 831 w 3007"/>
                    <a:gd name="T25" fmla="*/ 3273 h 3771"/>
                    <a:gd name="T26" fmla="*/ 481 w 3007"/>
                    <a:gd name="T27" fmla="*/ 3412 h 3771"/>
                    <a:gd name="T28" fmla="*/ 105 w 3007"/>
                    <a:gd name="T29" fmla="*/ 3771 h 3771"/>
                    <a:gd name="T30" fmla="*/ 0 w 3007"/>
                    <a:gd name="T31" fmla="*/ 3667 h 3771"/>
                    <a:gd name="T32" fmla="*/ 131 w 3007"/>
                    <a:gd name="T33" fmla="*/ 3631 h 3771"/>
                    <a:gd name="T34" fmla="*/ 376 w 3007"/>
                    <a:gd name="T35" fmla="*/ 3385 h 3771"/>
                    <a:gd name="T36" fmla="*/ 165 w 3007"/>
                    <a:gd name="T37" fmla="*/ 3273 h 3771"/>
                    <a:gd name="T38" fmla="*/ 165 w 3007"/>
                    <a:gd name="T39" fmla="*/ 3176 h 3771"/>
                    <a:gd name="T40" fmla="*/ 411 w 3007"/>
                    <a:gd name="T41" fmla="*/ 3298 h 3771"/>
                    <a:gd name="T42" fmla="*/ 411 w 3007"/>
                    <a:gd name="T43" fmla="*/ 3186 h 3771"/>
                    <a:gd name="T44" fmla="*/ 603 w 3007"/>
                    <a:gd name="T45" fmla="*/ 3220 h 3771"/>
                    <a:gd name="T46" fmla="*/ 428 w 3007"/>
                    <a:gd name="T47" fmla="*/ 3079 h 3771"/>
                    <a:gd name="T48" fmla="*/ 629 w 3007"/>
                    <a:gd name="T49" fmla="*/ 3062 h 3771"/>
                    <a:gd name="T50" fmla="*/ 95 w 3007"/>
                    <a:gd name="T51" fmla="*/ 2844 h 3771"/>
                    <a:gd name="T52" fmla="*/ 95 w 3007"/>
                    <a:gd name="T53" fmla="*/ 2844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5" name="Freeform 48">
                  <a:extLst>
                    <a:ext uri="{FF2B5EF4-FFF2-40B4-BE49-F238E27FC236}">
                      <a16:creationId xmlns:a16="http://schemas.microsoft.com/office/drawing/2014/main" id="{0AB6C220-6815-C991-7E18-782A07B39A08}"/>
                    </a:ext>
                  </a:extLst>
                </p:cNvPr>
                <p:cNvSpPr>
                  <a:spLocks/>
                </p:cNvSpPr>
                <p:nvPr userDrawn="1"/>
              </p:nvSpPr>
              <p:spPr bwMode="auto">
                <a:xfrm rot="-3172564">
                  <a:off x="5298" y="896"/>
                  <a:ext cx="169" cy="122"/>
                </a:xfrm>
                <a:custGeom>
                  <a:avLst/>
                  <a:gdLst>
                    <a:gd name="T0" fmla="*/ 0 w 673"/>
                    <a:gd name="T1" fmla="*/ 80 h 342"/>
                    <a:gd name="T2" fmla="*/ 255 w 673"/>
                    <a:gd name="T3" fmla="*/ 106 h 342"/>
                    <a:gd name="T4" fmla="*/ 639 w 673"/>
                    <a:gd name="T5" fmla="*/ 342 h 342"/>
                    <a:gd name="T6" fmla="*/ 673 w 673"/>
                    <a:gd name="T7" fmla="*/ 289 h 342"/>
                    <a:gd name="T8" fmla="*/ 447 w 673"/>
                    <a:gd name="T9" fmla="*/ 114 h 342"/>
                    <a:gd name="T10" fmla="*/ 26 w 673"/>
                    <a:gd name="T11" fmla="*/ 0 h 342"/>
                    <a:gd name="T12" fmla="*/ 0 w 673"/>
                    <a:gd name="T13" fmla="*/ 80 h 342"/>
                    <a:gd name="T14" fmla="*/ 0 w 673"/>
                    <a:gd name="T15" fmla="*/ 8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6" name="Freeform 49">
                  <a:extLst>
                    <a:ext uri="{FF2B5EF4-FFF2-40B4-BE49-F238E27FC236}">
                      <a16:creationId xmlns:a16="http://schemas.microsoft.com/office/drawing/2014/main" id="{B47D321E-E791-3932-FC19-4DFC45FEEAF4}"/>
                    </a:ext>
                  </a:extLst>
                </p:cNvPr>
                <p:cNvSpPr>
                  <a:spLocks/>
                </p:cNvSpPr>
                <p:nvPr userDrawn="1"/>
              </p:nvSpPr>
              <p:spPr bwMode="auto">
                <a:xfrm rot="-3172564">
                  <a:off x="5253" y="805"/>
                  <a:ext cx="181" cy="144"/>
                </a:xfrm>
                <a:custGeom>
                  <a:avLst/>
                  <a:gdLst>
                    <a:gd name="T0" fmla="*/ 0 w 716"/>
                    <a:gd name="T1" fmla="*/ 78 h 403"/>
                    <a:gd name="T2" fmla="*/ 340 w 716"/>
                    <a:gd name="T3" fmla="*/ 148 h 403"/>
                    <a:gd name="T4" fmla="*/ 638 w 716"/>
                    <a:gd name="T5" fmla="*/ 403 h 403"/>
                    <a:gd name="T6" fmla="*/ 716 w 716"/>
                    <a:gd name="T7" fmla="*/ 296 h 403"/>
                    <a:gd name="T8" fmla="*/ 420 w 716"/>
                    <a:gd name="T9" fmla="*/ 114 h 403"/>
                    <a:gd name="T10" fmla="*/ 70 w 716"/>
                    <a:gd name="T11" fmla="*/ 0 h 403"/>
                    <a:gd name="T12" fmla="*/ 0 w 716"/>
                    <a:gd name="T13" fmla="*/ 78 h 403"/>
                    <a:gd name="T14" fmla="*/ 0 w 716"/>
                    <a:gd name="T15" fmla="*/ 78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7" name="Freeform 50">
                  <a:extLst>
                    <a:ext uri="{FF2B5EF4-FFF2-40B4-BE49-F238E27FC236}">
                      <a16:creationId xmlns:a16="http://schemas.microsoft.com/office/drawing/2014/main" id="{D19019B3-6EDE-ABFE-2BE8-51E52E36E986}"/>
                    </a:ext>
                  </a:extLst>
                </p:cNvPr>
                <p:cNvSpPr>
                  <a:spLocks/>
                </p:cNvSpPr>
                <p:nvPr userDrawn="1"/>
              </p:nvSpPr>
              <p:spPr bwMode="auto">
                <a:xfrm rot="-3172564">
                  <a:off x="4985" y="210"/>
                  <a:ext cx="181" cy="147"/>
                </a:xfrm>
                <a:custGeom>
                  <a:avLst/>
                  <a:gdLst>
                    <a:gd name="T0" fmla="*/ 0 w 717"/>
                    <a:gd name="T1" fmla="*/ 78 h 411"/>
                    <a:gd name="T2" fmla="*/ 316 w 717"/>
                    <a:gd name="T3" fmla="*/ 139 h 411"/>
                    <a:gd name="T4" fmla="*/ 649 w 717"/>
                    <a:gd name="T5" fmla="*/ 411 h 411"/>
                    <a:gd name="T6" fmla="*/ 717 w 717"/>
                    <a:gd name="T7" fmla="*/ 314 h 411"/>
                    <a:gd name="T8" fmla="*/ 394 w 717"/>
                    <a:gd name="T9" fmla="*/ 87 h 411"/>
                    <a:gd name="T10" fmla="*/ 54 w 717"/>
                    <a:gd name="T11" fmla="*/ 0 h 411"/>
                    <a:gd name="T12" fmla="*/ 0 w 717"/>
                    <a:gd name="T13" fmla="*/ 78 h 411"/>
                    <a:gd name="T14" fmla="*/ 0 w 717"/>
                    <a:gd name="T15" fmla="*/ 78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8" name="Freeform 51">
                  <a:extLst>
                    <a:ext uri="{FF2B5EF4-FFF2-40B4-BE49-F238E27FC236}">
                      <a16:creationId xmlns:a16="http://schemas.microsoft.com/office/drawing/2014/main" id="{B95590EE-BDA2-E830-9989-7E18A349B505}"/>
                    </a:ext>
                  </a:extLst>
                </p:cNvPr>
                <p:cNvSpPr>
                  <a:spLocks/>
                </p:cNvSpPr>
                <p:nvPr userDrawn="1"/>
              </p:nvSpPr>
              <p:spPr bwMode="auto">
                <a:xfrm rot="-3172564">
                  <a:off x="4949" y="141"/>
                  <a:ext cx="179" cy="138"/>
                </a:xfrm>
                <a:custGeom>
                  <a:avLst/>
                  <a:gdLst>
                    <a:gd name="T0" fmla="*/ 0 w 709"/>
                    <a:gd name="T1" fmla="*/ 88 h 386"/>
                    <a:gd name="T2" fmla="*/ 272 w 709"/>
                    <a:gd name="T3" fmla="*/ 131 h 386"/>
                    <a:gd name="T4" fmla="*/ 665 w 709"/>
                    <a:gd name="T5" fmla="*/ 386 h 386"/>
                    <a:gd name="T6" fmla="*/ 709 w 709"/>
                    <a:gd name="T7" fmla="*/ 308 h 386"/>
                    <a:gd name="T8" fmla="*/ 306 w 709"/>
                    <a:gd name="T9" fmla="*/ 53 h 386"/>
                    <a:gd name="T10" fmla="*/ 43 w 709"/>
                    <a:gd name="T11" fmla="*/ 0 h 386"/>
                    <a:gd name="T12" fmla="*/ 0 w 709"/>
                    <a:gd name="T13" fmla="*/ 88 h 386"/>
                    <a:gd name="T14" fmla="*/ 0 w 709"/>
                    <a:gd name="T15" fmla="*/ 88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grpSp>
        <p:sp>
          <p:nvSpPr>
            <p:cNvPr id="1038" name="Line 52">
              <a:extLst>
                <a:ext uri="{FF2B5EF4-FFF2-40B4-BE49-F238E27FC236}">
                  <a16:creationId xmlns:a16="http://schemas.microsoft.com/office/drawing/2014/main" id="{57F56224-84C1-6527-E1E1-29E24A253CBB}"/>
                </a:ext>
              </a:extLst>
            </p:cNvPr>
            <p:cNvSpPr>
              <a:spLocks noChangeShapeType="1"/>
            </p:cNvSpPr>
            <p:nvPr userDrawn="1"/>
          </p:nvSpPr>
          <p:spPr bwMode="auto">
            <a:xfrm>
              <a:off x="4870" y="84"/>
              <a:ext cx="42" cy="9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spTree>
    <p:extLst>
      <p:ext uri="{BB962C8B-B14F-4D97-AF65-F5344CB8AC3E}">
        <p14:creationId xmlns:p14="http://schemas.microsoft.com/office/powerpoint/2010/main" val="30641473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slow">
    <p:random/>
  </p:transition>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omic Sans MS" pitchFamily="66" charset="0"/>
          <a:ea typeface="宋体" pitchFamily="2" charset="-122"/>
        </a:defRPr>
      </a:lvl2pPr>
      <a:lvl3pPr algn="ctr" rtl="0" eaLnBrk="0" fontAlgn="base" hangingPunct="0">
        <a:spcBef>
          <a:spcPct val="0"/>
        </a:spcBef>
        <a:spcAft>
          <a:spcPct val="0"/>
        </a:spcAft>
        <a:defRPr sz="3600">
          <a:solidFill>
            <a:schemeClr val="tx1"/>
          </a:solidFill>
          <a:latin typeface="Comic Sans MS" pitchFamily="66" charset="0"/>
          <a:ea typeface="宋体" pitchFamily="2" charset="-122"/>
        </a:defRPr>
      </a:lvl3pPr>
      <a:lvl4pPr algn="ctr" rtl="0" eaLnBrk="0" fontAlgn="base" hangingPunct="0">
        <a:spcBef>
          <a:spcPct val="0"/>
        </a:spcBef>
        <a:spcAft>
          <a:spcPct val="0"/>
        </a:spcAft>
        <a:defRPr sz="3600">
          <a:solidFill>
            <a:schemeClr val="tx1"/>
          </a:solidFill>
          <a:latin typeface="Comic Sans MS" pitchFamily="66" charset="0"/>
          <a:ea typeface="宋体" pitchFamily="2" charset="-122"/>
        </a:defRPr>
      </a:lvl4pPr>
      <a:lvl5pPr algn="ctr" rtl="0" eaLnBrk="0" fontAlgn="base" hangingPunct="0">
        <a:spcBef>
          <a:spcPct val="0"/>
        </a:spcBef>
        <a:spcAft>
          <a:spcPct val="0"/>
        </a:spcAft>
        <a:defRPr sz="3600">
          <a:solidFill>
            <a:schemeClr val="tx1"/>
          </a:solidFill>
          <a:latin typeface="Comic Sans MS" pitchFamily="66" charset="0"/>
          <a:ea typeface="宋体" pitchFamily="2" charset="-122"/>
        </a:defRPr>
      </a:lvl5pPr>
      <a:lvl6pPr marL="457200" algn="ctr" rtl="0" fontAlgn="base">
        <a:spcBef>
          <a:spcPct val="0"/>
        </a:spcBef>
        <a:spcAft>
          <a:spcPct val="0"/>
        </a:spcAft>
        <a:defRPr sz="3600">
          <a:solidFill>
            <a:schemeClr val="tx1"/>
          </a:solidFill>
          <a:latin typeface="Comic Sans MS" pitchFamily="66" charset="0"/>
          <a:ea typeface="宋体" pitchFamily="2" charset="-122"/>
        </a:defRPr>
      </a:lvl6pPr>
      <a:lvl7pPr marL="914400" algn="ctr" rtl="0" fontAlgn="base">
        <a:spcBef>
          <a:spcPct val="0"/>
        </a:spcBef>
        <a:spcAft>
          <a:spcPct val="0"/>
        </a:spcAft>
        <a:defRPr sz="3600">
          <a:solidFill>
            <a:schemeClr val="tx1"/>
          </a:solidFill>
          <a:latin typeface="Comic Sans MS" pitchFamily="66" charset="0"/>
          <a:ea typeface="宋体" pitchFamily="2" charset="-122"/>
        </a:defRPr>
      </a:lvl7pPr>
      <a:lvl8pPr marL="1371600" algn="ctr" rtl="0" fontAlgn="base">
        <a:spcBef>
          <a:spcPct val="0"/>
        </a:spcBef>
        <a:spcAft>
          <a:spcPct val="0"/>
        </a:spcAft>
        <a:defRPr sz="3600">
          <a:solidFill>
            <a:schemeClr val="tx1"/>
          </a:solidFill>
          <a:latin typeface="Comic Sans MS" pitchFamily="66" charset="0"/>
          <a:ea typeface="宋体" pitchFamily="2" charset="-122"/>
        </a:defRPr>
      </a:lvl8pPr>
      <a:lvl9pPr marL="1828800" algn="ctr" rtl="0" fontAlgn="base">
        <a:spcBef>
          <a:spcPct val="0"/>
        </a:spcBef>
        <a:spcAft>
          <a:spcPct val="0"/>
        </a:spcAft>
        <a:defRPr sz="3600">
          <a:solidFill>
            <a:schemeClr val="tx1"/>
          </a:solidFill>
          <a:latin typeface="Comic Sans MS" pitchFamily="66"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2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file:///C:\Users\mxs\Downloads\021.htm"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2">
            <a:extLst>
              <a:ext uri="{FF2B5EF4-FFF2-40B4-BE49-F238E27FC236}">
                <a16:creationId xmlns:a16="http://schemas.microsoft.com/office/drawing/2014/main" id="{1CCD8DF0-37F5-F22A-59DC-CEDA97C55545}"/>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ea typeface="楷体_GB2312" pitchFamily="49" charset="-122"/>
                <a:cs typeface="Arial Unicode MS" pitchFamily="34" charset="-122"/>
              </a:rPr>
              <a:t>HTML</a:t>
            </a:r>
            <a:r>
              <a:rPr lang="zh-CN" altLang="en-US">
                <a:latin typeface="Times New Roman" panose="02020603050405020304" pitchFamily="18" charset="0"/>
                <a:ea typeface="楷体_GB2312" pitchFamily="49" charset="-122"/>
                <a:cs typeface="Arial Unicode MS" pitchFamily="34" charset="-122"/>
              </a:rPr>
              <a:t>概念</a:t>
            </a:r>
          </a:p>
        </p:txBody>
      </p:sp>
      <p:sp>
        <p:nvSpPr>
          <p:cNvPr id="8195" name="Rectangle 13">
            <a:extLst>
              <a:ext uri="{FF2B5EF4-FFF2-40B4-BE49-F238E27FC236}">
                <a16:creationId xmlns:a16="http://schemas.microsoft.com/office/drawing/2014/main" id="{A47DEE72-C4EA-C837-690F-CFC9A7281800}"/>
              </a:ext>
            </a:extLst>
          </p:cNvPr>
          <p:cNvSpPr>
            <a:spLocks noGrp="1" noChangeArrowheads="1"/>
          </p:cNvSpPr>
          <p:nvPr>
            <p:ph type="body" idx="1"/>
          </p:nvPr>
        </p:nvSpPr>
        <p:spPr/>
        <p:txBody>
          <a:bodyPr/>
          <a:lstStyle/>
          <a:p>
            <a:pPr eaLnBrk="1" hangingPunct="1"/>
            <a:r>
              <a:rPr lang="en-US" altLang="zh-CN">
                <a:latin typeface="Times New Roman" panose="02020603050405020304" pitchFamily="18" charset="0"/>
                <a:ea typeface="楷体_GB2312" pitchFamily="49" charset="-122"/>
                <a:cs typeface="Arial Unicode MS" pitchFamily="34" charset="-122"/>
              </a:rPr>
              <a:t>HTML</a:t>
            </a:r>
            <a:r>
              <a:rPr lang="zh-CN" altLang="en-US">
                <a:latin typeface="Times New Roman" panose="02020603050405020304" pitchFamily="18" charset="0"/>
                <a:ea typeface="楷体_GB2312" pitchFamily="49" charset="-122"/>
                <a:cs typeface="Arial Unicode MS" pitchFamily="34" charset="-122"/>
              </a:rPr>
              <a:t>（</a:t>
            </a:r>
            <a:r>
              <a:rPr lang="en-US" altLang="zh-CN">
                <a:latin typeface="Times New Roman" panose="02020603050405020304" pitchFamily="18" charset="0"/>
                <a:ea typeface="楷体_GB2312" pitchFamily="49" charset="-122"/>
                <a:cs typeface="Arial Unicode MS" pitchFamily="34" charset="-122"/>
              </a:rPr>
              <a:t>Hyper Text Markup Language </a:t>
            </a:r>
            <a:r>
              <a:rPr lang="zh-CN" altLang="en-US">
                <a:latin typeface="Times New Roman" panose="02020603050405020304" pitchFamily="18" charset="0"/>
                <a:ea typeface="楷体_GB2312" pitchFamily="49" charset="-122"/>
                <a:cs typeface="Arial Unicode MS" pitchFamily="34" charset="-122"/>
              </a:rPr>
              <a:t>超文本标识语言）</a:t>
            </a:r>
          </a:p>
          <a:p>
            <a:pPr lvl="1" eaLnBrk="1" hangingPunct="1"/>
            <a:r>
              <a:rPr lang="zh-CN" altLang="en-US">
                <a:latin typeface="Times New Roman" panose="02020603050405020304" pitchFamily="18" charset="0"/>
                <a:ea typeface="楷体_GB2312" pitchFamily="49" charset="-122"/>
                <a:cs typeface="Arial Unicode MS" pitchFamily="34" charset="-122"/>
              </a:rPr>
              <a:t>是一种用来制作超文本文档的简单标记语言。</a:t>
            </a:r>
          </a:p>
          <a:p>
            <a:pPr lvl="1" eaLnBrk="1" hangingPunct="1"/>
            <a:r>
              <a:rPr lang="zh-CN" altLang="en-US">
                <a:latin typeface="Times New Roman" panose="02020603050405020304" pitchFamily="18" charset="0"/>
                <a:ea typeface="楷体_GB2312" pitchFamily="49" charset="-122"/>
                <a:cs typeface="Arial Unicode MS" pitchFamily="34" charset="-122"/>
              </a:rPr>
              <a:t>用</a:t>
            </a:r>
            <a:r>
              <a:rPr lang="en-US" altLang="zh-CN">
                <a:latin typeface="Times New Roman" panose="02020603050405020304" pitchFamily="18" charset="0"/>
                <a:ea typeface="楷体_GB2312" pitchFamily="49" charset="-122"/>
                <a:cs typeface="Arial Unicode MS" pitchFamily="34" charset="-122"/>
              </a:rPr>
              <a:t>HTML</a:t>
            </a:r>
            <a:r>
              <a:rPr lang="zh-CN" altLang="en-US">
                <a:latin typeface="Times New Roman" panose="02020603050405020304" pitchFamily="18" charset="0"/>
                <a:ea typeface="楷体_GB2312" pitchFamily="49" charset="-122"/>
                <a:cs typeface="Arial Unicode MS" pitchFamily="34" charset="-122"/>
              </a:rPr>
              <a:t>编写的超文本文件称为</a:t>
            </a:r>
            <a:r>
              <a:rPr lang="en-US" altLang="zh-CN">
                <a:latin typeface="Times New Roman" panose="02020603050405020304" pitchFamily="18" charset="0"/>
                <a:ea typeface="楷体_GB2312" pitchFamily="49" charset="-122"/>
                <a:cs typeface="Arial Unicode MS" pitchFamily="34" charset="-122"/>
              </a:rPr>
              <a:t>HTML</a:t>
            </a:r>
            <a:r>
              <a:rPr lang="zh-CN" altLang="en-US">
                <a:latin typeface="Times New Roman" panose="02020603050405020304" pitchFamily="18" charset="0"/>
                <a:ea typeface="楷体_GB2312" pitchFamily="49" charset="-122"/>
                <a:cs typeface="Arial Unicode MS" pitchFamily="34" charset="-122"/>
              </a:rPr>
              <a:t>文件，也称</a:t>
            </a:r>
            <a:r>
              <a:rPr lang="en-US" altLang="zh-CN">
                <a:latin typeface="Times New Roman" panose="02020603050405020304" pitchFamily="18" charset="0"/>
                <a:ea typeface="楷体_GB2312" pitchFamily="49" charset="-122"/>
                <a:cs typeface="Arial Unicode MS" pitchFamily="34" charset="-122"/>
              </a:rPr>
              <a:t>Web</a:t>
            </a:r>
            <a:r>
              <a:rPr lang="zh-CN" altLang="en-US">
                <a:latin typeface="Times New Roman" panose="02020603050405020304" pitchFamily="18" charset="0"/>
                <a:ea typeface="楷体_GB2312" pitchFamily="49" charset="-122"/>
                <a:cs typeface="Arial Unicode MS" pitchFamily="34" charset="-122"/>
              </a:rPr>
              <a:t>文件。</a:t>
            </a:r>
          </a:p>
        </p:txBody>
      </p:sp>
    </p:spTree>
  </p:cSld>
  <p:clrMapOvr>
    <a:masterClrMapping/>
  </p:clrMapOvr>
  <p:transition spd="slow">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430D1-4B26-16FB-F7D9-993377234A52}"/>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22B08A75-2F2B-4BA1-B7FA-F86D9237BCFF}"/>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A306FD93-E6ED-C86B-9A8F-856B8F97D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523555" cy="6598508"/>
          </a:xfrm>
          <a:prstGeom prst="rect">
            <a:avLst/>
          </a:prstGeom>
        </p:spPr>
      </p:pic>
    </p:spTree>
    <p:extLst>
      <p:ext uri="{BB962C8B-B14F-4D97-AF65-F5344CB8AC3E}">
        <p14:creationId xmlns:p14="http://schemas.microsoft.com/office/powerpoint/2010/main" val="64696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A40D0-D6B6-4D0A-B933-1F5D6DC29131}"/>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1FDA4829-114E-9993-CA89-1D8C4CE25D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1659064" cy="6190735"/>
          </a:xfrm>
        </p:spPr>
      </p:pic>
    </p:spTree>
    <p:extLst>
      <p:ext uri="{BB962C8B-B14F-4D97-AF65-F5344CB8AC3E}">
        <p14:creationId xmlns:p14="http://schemas.microsoft.com/office/powerpoint/2010/main" val="179397641"/>
      </p:ext>
    </p:extLst>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21AF953F-2141-A485-3EF0-65D31F82EC26}"/>
              </a:ext>
            </a:extLst>
          </p:cNvPr>
          <p:cNvSpPr>
            <a:spLocks noGrp="1"/>
          </p:cNvSpPr>
          <p:nvPr>
            <p:ph type="sldNum" sz="quarter" idx="10"/>
          </p:nvPr>
        </p:nvSpPr>
        <p:spPr/>
        <p:txBody>
          <a:bodyPr/>
          <a:lstStyle/>
          <a:p>
            <a:fld id="{6C5F61D5-F6FF-4554-865E-1021C3B1CD30}" type="slidenum">
              <a:rPr lang="en-US" altLang="zh-CN"/>
              <a:pPr/>
              <a:t>12</a:t>
            </a:fld>
            <a:endParaRPr lang="en-US" altLang="zh-CN"/>
          </a:p>
        </p:txBody>
      </p:sp>
      <p:sp>
        <p:nvSpPr>
          <p:cNvPr id="3" name="页脚占位符 3">
            <a:extLst>
              <a:ext uri="{FF2B5EF4-FFF2-40B4-BE49-F238E27FC236}">
                <a16:creationId xmlns:a16="http://schemas.microsoft.com/office/drawing/2014/main" id="{FDB003F6-3A15-02DE-87B4-229CF80BF764}"/>
              </a:ext>
            </a:extLst>
          </p:cNvPr>
          <p:cNvSpPr>
            <a:spLocks noGrp="1"/>
          </p:cNvSpPr>
          <p:nvPr>
            <p:ph type="ftr" sz="quarter" idx="11"/>
          </p:nvPr>
        </p:nvSpPr>
        <p:spPr/>
        <p:txBody>
          <a:bodyPr/>
          <a:lstStyle/>
          <a:p>
            <a:r>
              <a:rPr lang="en-US" altLang="zh-CN"/>
              <a:t>第3讲 C#语言基础</a:t>
            </a:r>
          </a:p>
        </p:txBody>
      </p:sp>
      <p:sp>
        <p:nvSpPr>
          <p:cNvPr id="1980418" name="Rectangle 2">
            <a:extLst>
              <a:ext uri="{FF2B5EF4-FFF2-40B4-BE49-F238E27FC236}">
                <a16:creationId xmlns:a16="http://schemas.microsoft.com/office/drawing/2014/main" id="{ACB497F7-94D0-104A-A2D3-AA1A4254905D}"/>
              </a:ext>
            </a:extLst>
          </p:cNvPr>
          <p:cNvSpPr>
            <a:spLocks noGrp="1" noChangeArrowheads="1"/>
          </p:cNvSpPr>
          <p:nvPr>
            <p:ph type="title"/>
          </p:nvPr>
        </p:nvSpPr>
        <p:spPr/>
        <p:txBody>
          <a:bodyPr/>
          <a:lstStyle/>
          <a:p>
            <a:r>
              <a:rPr lang="en-US" altLang="zh-CN">
                <a:ea typeface="宋体" panose="02010600030101010101" pitchFamily="2" charset="-122"/>
              </a:rPr>
              <a:t>C#</a:t>
            </a:r>
            <a:r>
              <a:rPr lang="zh-CN" altLang="en-US">
                <a:ea typeface="宋体" panose="02010600030101010101" pitchFamily="2" charset="-122"/>
              </a:rPr>
              <a:t>的类</a:t>
            </a:r>
          </a:p>
        </p:txBody>
      </p:sp>
      <p:sp>
        <p:nvSpPr>
          <p:cNvPr id="1980420" name="Text Box 4">
            <a:extLst>
              <a:ext uri="{FF2B5EF4-FFF2-40B4-BE49-F238E27FC236}">
                <a16:creationId xmlns:a16="http://schemas.microsoft.com/office/drawing/2014/main" id="{A45AE94E-AF52-4E21-22DA-A15B36F279ED}"/>
              </a:ext>
            </a:extLst>
          </p:cNvPr>
          <p:cNvSpPr txBox="1">
            <a:spLocks noChangeArrowheads="1"/>
          </p:cNvSpPr>
          <p:nvPr/>
        </p:nvSpPr>
        <p:spPr bwMode="auto">
          <a:xfrm>
            <a:off x="5016500" y="1408114"/>
            <a:ext cx="1245854" cy="461665"/>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C#</a:t>
            </a:r>
            <a:r>
              <a:rPr lang="zh-CN" altLang="en-US" sz="2400"/>
              <a:t>的类</a:t>
            </a:r>
          </a:p>
        </p:txBody>
      </p:sp>
      <p:sp>
        <p:nvSpPr>
          <p:cNvPr id="1980421" name="Text Box 5">
            <a:extLst>
              <a:ext uri="{FF2B5EF4-FFF2-40B4-BE49-F238E27FC236}">
                <a16:creationId xmlns:a16="http://schemas.microsoft.com/office/drawing/2014/main" id="{6B83A776-6D76-1CF5-3461-6EEC92BACD85}"/>
              </a:ext>
            </a:extLst>
          </p:cNvPr>
          <p:cNvSpPr txBox="1">
            <a:spLocks noChangeArrowheads="1"/>
          </p:cNvSpPr>
          <p:nvPr/>
        </p:nvSpPr>
        <p:spPr bwMode="auto">
          <a:xfrm>
            <a:off x="4060826" y="2776539"/>
            <a:ext cx="1412875" cy="46672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成员变量</a:t>
            </a:r>
          </a:p>
        </p:txBody>
      </p:sp>
      <p:sp>
        <p:nvSpPr>
          <p:cNvPr id="1980422" name="Text Box 6">
            <a:extLst>
              <a:ext uri="{FF2B5EF4-FFF2-40B4-BE49-F238E27FC236}">
                <a16:creationId xmlns:a16="http://schemas.microsoft.com/office/drawing/2014/main" id="{E8A6DBD3-3BBA-795E-4343-36464104DC71}"/>
              </a:ext>
            </a:extLst>
          </p:cNvPr>
          <p:cNvSpPr txBox="1">
            <a:spLocks noChangeArrowheads="1"/>
          </p:cNvSpPr>
          <p:nvPr/>
        </p:nvSpPr>
        <p:spPr bwMode="auto">
          <a:xfrm>
            <a:off x="5716589" y="2776539"/>
            <a:ext cx="1412875" cy="46672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成员函数</a:t>
            </a:r>
          </a:p>
        </p:txBody>
      </p:sp>
      <p:sp>
        <p:nvSpPr>
          <p:cNvPr id="1980423" name="Text Box 7">
            <a:extLst>
              <a:ext uri="{FF2B5EF4-FFF2-40B4-BE49-F238E27FC236}">
                <a16:creationId xmlns:a16="http://schemas.microsoft.com/office/drawing/2014/main" id="{3507F13B-46CB-BF81-36C8-708DCB192392}"/>
              </a:ext>
            </a:extLst>
          </p:cNvPr>
          <p:cNvSpPr txBox="1">
            <a:spLocks noChangeArrowheads="1"/>
          </p:cNvSpPr>
          <p:nvPr/>
        </p:nvSpPr>
        <p:spPr bwMode="auto">
          <a:xfrm>
            <a:off x="6423026" y="4403726"/>
            <a:ext cx="1412875" cy="46672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构造函数</a:t>
            </a:r>
          </a:p>
        </p:txBody>
      </p:sp>
      <p:sp>
        <p:nvSpPr>
          <p:cNvPr id="1980425" name="Text Box 9">
            <a:extLst>
              <a:ext uri="{FF2B5EF4-FFF2-40B4-BE49-F238E27FC236}">
                <a16:creationId xmlns:a16="http://schemas.microsoft.com/office/drawing/2014/main" id="{7C6718F3-BB44-0E00-A60A-1AC9617A462F}"/>
              </a:ext>
            </a:extLst>
          </p:cNvPr>
          <p:cNvSpPr txBox="1">
            <a:spLocks noChangeArrowheads="1"/>
          </p:cNvSpPr>
          <p:nvPr/>
        </p:nvSpPr>
        <p:spPr bwMode="auto">
          <a:xfrm>
            <a:off x="7980364" y="4403726"/>
            <a:ext cx="1717675" cy="46672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自定义函数</a:t>
            </a:r>
          </a:p>
        </p:txBody>
      </p:sp>
      <p:cxnSp>
        <p:nvCxnSpPr>
          <p:cNvPr id="1980426" name="AutoShape 10">
            <a:extLst>
              <a:ext uri="{FF2B5EF4-FFF2-40B4-BE49-F238E27FC236}">
                <a16:creationId xmlns:a16="http://schemas.microsoft.com/office/drawing/2014/main" id="{3770B5DE-FD7D-5970-33D3-7BBD9B99A478}"/>
              </a:ext>
            </a:extLst>
          </p:cNvPr>
          <p:cNvCxnSpPr>
            <a:cxnSpLocks noChangeShapeType="1"/>
            <a:stCxn id="1980420" idx="2"/>
            <a:endCxn id="1980421" idx="0"/>
          </p:cNvCxnSpPr>
          <p:nvPr/>
        </p:nvCxnSpPr>
        <p:spPr bwMode="auto">
          <a:xfrm flipH="1">
            <a:off x="4767263" y="1869778"/>
            <a:ext cx="872164" cy="906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0427" name="AutoShape 11">
            <a:extLst>
              <a:ext uri="{FF2B5EF4-FFF2-40B4-BE49-F238E27FC236}">
                <a16:creationId xmlns:a16="http://schemas.microsoft.com/office/drawing/2014/main" id="{767B542A-B137-C7F9-2353-36C82D224509}"/>
              </a:ext>
            </a:extLst>
          </p:cNvPr>
          <p:cNvCxnSpPr>
            <a:cxnSpLocks noChangeShapeType="1"/>
            <a:stCxn id="1980420" idx="2"/>
            <a:endCxn id="1980422" idx="0"/>
          </p:cNvCxnSpPr>
          <p:nvPr/>
        </p:nvCxnSpPr>
        <p:spPr bwMode="auto">
          <a:xfrm>
            <a:off x="5639428" y="1869778"/>
            <a:ext cx="783599" cy="906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0428" name="AutoShape 12">
            <a:extLst>
              <a:ext uri="{FF2B5EF4-FFF2-40B4-BE49-F238E27FC236}">
                <a16:creationId xmlns:a16="http://schemas.microsoft.com/office/drawing/2014/main" id="{A41434E3-E97B-029F-338B-6065380EAB43}"/>
              </a:ext>
            </a:extLst>
          </p:cNvPr>
          <p:cNvCxnSpPr>
            <a:cxnSpLocks noChangeShapeType="1"/>
            <a:stCxn id="1980422" idx="2"/>
            <a:endCxn id="1980423" idx="0"/>
          </p:cNvCxnSpPr>
          <p:nvPr/>
        </p:nvCxnSpPr>
        <p:spPr bwMode="auto">
          <a:xfrm>
            <a:off x="6423025" y="3243263"/>
            <a:ext cx="706438" cy="1160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0430" name="AutoShape 14">
            <a:extLst>
              <a:ext uri="{FF2B5EF4-FFF2-40B4-BE49-F238E27FC236}">
                <a16:creationId xmlns:a16="http://schemas.microsoft.com/office/drawing/2014/main" id="{6E2E2335-E9A7-E67C-A9DB-70460718F617}"/>
              </a:ext>
            </a:extLst>
          </p:cNvPr>
          <p:cNvCxnSpPr>
            <a:cxnSpLocks noChangeShapeType="1"/>
            <a:stCxn id="1980422" idx="2"/>
            <a:endCxn id="1980425" idx="0"/>
          </p:cNvCxnSpPr>
          <p:nvPr/>
        </p:nvCxnSpPr>
        <p:spPr bwMode="auto">
          <a:xfrm>
            <a:off x="6423026" y="3243263"/>
            <a:ext cx="2416175" cy="1160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0431" name="Text Box 15">
            <a:extLst>
              <a:ext uri="{FF2B5EF4-FFF2-40B4-BE49-F238E27FC236}">
                <a16:creationId xmlns:a16="http://schemas.microsoft.com/office/drawing/2014/main" id="{C3133ECF-C122-FC17-55BF-4D3DE938D910}"/>
              </a:ext>
            </a:extLst>
          </p:cNvPr>
          <p:cNvSpPr txBox="1">
            <a:spLocks noChangeArrowheads="1"/>
          </p:cNvSpPr>
          <p:nvPr/>
        </p:nvSpPr>
        <p:spPr bwMode="auto">
          <a:xfrm>
            <a:off x="2208214" y="4403726"/>
            <a:ext cx="1412875" cy="466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简单变量</a:t>
            </a:r>
          </a:p>
        </p:txBody>
      </p:sp>
      <p:sp>
        <p:nvSpPr>
          <p:cNvPr id="1980432" name="Text Box 16">
            <a:extLst>
              <a:ext uri="{FF2B5EF4-FFF2-40B4-BE49-F238E27FC236}">
                <a16:creationId xmlns:a16="http://schemas.microsoft.com/office/drawing/2014/main" id="{A92A980C-25CD-9455-7A5F-A387188FC0AB}"/>
              </a:ext>
            </a:extLst>
          </p:cNvPr>
          <p:cNvSpPr txBox="1">
            <a:spLocks noChangeArrowheads="1"/>
          </p:cNvSpPr>
          <p:nvPr/>
        </p:nvSpPr>
        <p:spPr bwMode="auto">
          <a:xfrm>
            <a:off x="3763964" y="4403726"/>
            <a:ext cx="803275" cy="466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属性</a:t>
            </a:r>
          </a:p>
        </p:txBody>
      </p:sp>
      <p:sp>
        <p:nvSpPr>
          <p:cNvPr id="1980433" name="Text Box 17">
            <a:extLst>
              <a:ext uri="{FF2B5EF4-FFF2-40B4-BE49-F238E27FC236}">
                <a16:creationId xmlns:a16="http://schemas.microsoft.com/office/drawing/2014/main" id="{F195B4AD-803B-516C-756C-42A522A1EC1D}"/>
              </a:ext>
            </a:extLst>
          </p:cNvPr>
          <p:cNvSpPr txBox="1">
            <a:spLocks noChangeArrowheads="1"/>
          </p:cNvSpPr>
          <p:nvPr/>
        </p:nvSpPr>
        <p:spPr bwMode="auto">
          <a:xfrm>
            <a:off x="4700589" y="4403726"/>
            <a:ext cx="1108075" cy="466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索引器</a:t>
            </a:r>
          </a:p>
        </p:txBody>
      </p:sp>
      <p:cxnSp>
        <p:nvCxnSpPr>
          <p:cNvPr id="1980434" name="AutoShape 18">
            <a:extLst>
              <a:ext uri="{FF2B5EF4-FFF2-40B4-BE49-F238E27FC236}">
                <a16:creationId xmlns:a16="http://schemas.microsoft.com/office/drawing/2014/main" id="{8C108F87-693C-E31E-909D-4D2683977909}"/>
              </a:ext>
            </a:extLst>
          </p:cNvPr>
          <p:cNvCxnSpPr>
            <a:cxnSpLocks noChangeShapeType="1"/>
            <a:stCxn id="1980421" idx="2"/>
            <a:endCxn id="1980431" idx="0"/>
          </p:cNvCxnSpPr>
          <p:nvPr/>
        </p:nvCxnSpPr>
        <p:spPr bwMode="auto">
          <a:xfrm flipH="1">
            <a:off x="2914651" y="3243263"/>
            <a:ext cx="1852613" cy="1160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0435" name="AutoShape 19">
            <a:extLst>
              <a:ext uri="{FF2B5EF4-FFF2-40B4-BE49-F238E27FC236}">
                <a16:creationId xmlns:a16="http://schemas.microsoft.com/office/drawing/2014/main" id="{C1AE67A0-F4F7-8595-2FBE-000A0D0DACF6}"/>
              </a:ext>
            </a:extLst>
          </p:cNvPr>
          <p:cNvCxnSpPr>
            <a:cxnSpLocks noChangeShapeType="1"/>
            <a:stCxn id="1980421" idx="2"/>
            <a:endCxn id="1980432" idx="0"/>
          </p:cNvCxnSpPr>
          <p:nvPr/>
        </p:nvCxnSpPr>
        <p:spPr bwMode="auto">
          <a:xfrm flipH="1">
            <a:off x="4165601" y="3243263"/>
            <a:ext cx="601663" cy="1160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0436" name="AutoShape 20">
            <a:extLst>
              <a:ext uri="{FF2B5EF4-FFF2-40B4-BE49-F238E27FC236}">
                <a16:creationId xmlns:a16="http://schemas.microsoft.com/office/drawing/2014/main" id="{4156BFC2-B778-0277-1DC9-A9555001D8B1}"/>
              </a:ext>
            </a:extLst>
          </p:cNvPr>
          <p:cNvCxnSpPr>
            <a:cxnSpLocks noChangeShapeType="1"/>
            <a:stCxn id="1980421" idx="2"/>
            <a:endCxn id="1980433" idx="0"/>
          </p:cNvCxnSpPr>
          <p:nvPr/>
        </p:nvCxnSpPr>
        <p:spPr bwMode="auto">
          <a:xfrm>
            <a:off x="4767263" y="3243263"/>
            <a:ext cx="487362" cy="1160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80439" name="Group 23">
            <a:extLst>
              <a:ext uri="{FF2B5EF4-FFF2-40B4-BE49-F238E27FC236}">
                <a16:creationId xmlns:a16="http://schemas.microsoft.com/office/drawing/2014/main" id="{DF99B7D5-78EF-2158-F090-F87245FD4292}"/>
              </a:ext>
            </a:extLst>
          </p:cNvPr>
          <p:cNvGrpSpPr>
            <a:grpSpLocks/>
          </p:cNvGrpSpPr>
          <p:nvPr/>
        </p:nvGrpSpPr>
        <p:grpSpPr bwMode="auto">
          <a:xfrm>
            <a:off x="3503614" y="4006851"/>
            <a:ext cx="2592387" cy="1814513"/>
            <a:chOff x="1383" y="2750"/>
            <a:chExt cx="1633" cy="1143"/>
          </a:xfrm>
        </p:grpSpPr>
        <p:sp>
          <p:nvSpPr>
            <p:cNvPr id="1980437" name="Oval 21">
              <a:extLst>
                <a:ext uri="{FF2B5EF4-FFF2-40B4-BE49-F238E27FC236}">
                  <a16:creationId xmlns:a16="http://schemas.microsoft.com/office/drawing/2014/main" id="{523FC899-566E-03AC-2DD6-432F59434D61}"/>
                </a:ext>
              </a:extLst>
            </p:cNvPr>
            <p:cNvSpPr>
              <a:spLocks noChangeArrowheads="1"/>
            </p:cNvSpPr>
            <p:nvPr/>
          </p:nvSpPr>
          <p:spPr bwMode="auto">
            <a:xfrm>
              <a:off x="1383" y="2750"/>
              <a:ext cx="1633" cy="816"/>
            </a:xfrm>
            <a:prstGeom prst="ellipse">
              <a:avLst/>
            </a:prstGeom>
            <a:noFill/>
            <a:ln w="635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0438" name="Text Box 22">
              <a:extLst>
                <a:ext uri="{FF2B5EF4-FFF2-40B4-BE49-F238E27FC236}">
                  <a16:creationId xmlns:a16="http://schemas.microsoft.com/office/drawing/2014/main" id="{E69E418C-C1B6-816C-88C3-6E2A619942D3}"/>
                </a:ext>
              </a:extLst>
            </p:cNvPr>
            <p:cNvSpPr txBox="1">
              <a:spLocks noChangeArrowheads="1"/>
            </p:cNvSpPr>
            <p:nvPr/>
          </p:nvSpPr>
          <p:spPr bwMode="auto">
            <a:xfrm>
              <a:off x="1927" y="3566"/>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FF0000"/>
                  </a:solidFill>
                </a:rPr>
                <a:t>新增</a:t>
              </a:r>
            </a:p>
          </p:txBody>
        </p:sp>
      </p:grpSp>
      <p:grpSp>
        <p:nvGrpSpPr>
          <p:cNvPr id="1980442" name="Group 26">
            <a:extLst>
              <a:ext uri="{FF2B5EF4-FFF2-40B4-BE49-F238E27FC236}">
                <a16:creationId xmlns:a16="http://schemas.microsoft.com/office/drawing/2014/main" id="{D38D5C66-9432-9E73-D96A-8C82F5B8E2FD}"/>
              </a:ext>
            </a:extLst>
          </p:cNvPr>
          <p:cNvGrpSpPr>
            <a:grpSpLocks/>
          </p:cNvGrpSpPr>
          <p:nvPr/>
        </p:nvGrpSpPr>
        <p:grpSpPr bwMode="auto">
          <a:xfrm>
            <a:off x="7535864" y="4941888"/>
            <a:ext cx="2657475" cy="1079500"/>
            <a:chOff x="3923" y="3339"/>
            <a:chExt cx="1674" cy="680"/>
          </a:xfrm>
        </p:grpSpPr>
        <p:sp>
          <p:nvSpPr>
            <p:cNvPr id="1980440" name="AutoShape 24">
              <a:extLst>
                <a:ext uri="{FF2B5EF4-FFF2-40B4-BE49-F238E27FC236}">
                  <a16:creationId xmlns:a16="http://schemas.microsoft.com/office/drawing/2014/main" id="{31CAC1BA-C722-618D-2D5E-74F21FA8F2AE}"/>
                </a:ext>
              </a:extLst>
            </p:cNvPr>
            <p:cNvSpPr>
              <a:spLocks noChangeArrowheads="1"/>
            </p:cNvSpPr>
            <p:nvPr/>
          </p:nvSpPr>
          <p:spPr bwMode="auto">
            <a:xfrm>
              <a:off x="3923" y="3339"/>
              <a:ext cx="338" cy="680"/>
            </a:xfrm>
            <a:prstGeom prst="upArrow">
              <a:avLst>
                <a:gd name="adj1" fmla="val 37870"/>
                <a:gd name="adj2" fmla="val 78108"/>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0441" name="Text Box 25">
              <a:extLst>
                <a:ext uri="{FF2B5EF4-FFF2-40B4-BE49-F238E27FC236}">
                  <a16:creationId xmlns:a16="http://schemas.microsoft.com/office/drawing/2014/main" id="{EA0F1E54-6543-6102-0BCB-265C7DA48E9E}"/>
                </a:ext>
              </a:extLst>
            </p:cNvPr>
            <p:cNvSpPr txBox="1">
              <a:spLocks noChangeArrowheads="1"/>
            </p:cNvSpPr>
            <p:nvPr/>
          </p:nvSpPr>
          <p:spPr bwMode="auto">
            <a:xfrm>
              <a:off x="4137" y="3602"/>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FF0000"/>
                  </a:solidFill>
                </a:rPr>
                <a:t>没有析构函数</a:t>
              </a: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04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80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BAE7C-7AB0-66B9-591B-1C214F65717C}"/>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3AA54CEE-AC0D-2B37-B88D-3312E18B2E11}"/>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83CC27D3-6AE8-3223-10F9-4893EF2E4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72649" cy="6858000"/>
          </a:xfrm>
          <a:prstGeom prst="rect">
            <a:avLst/>
          </a:prstGeom>
        </p:spPr>
      </p:pic>
    </p:spTree>
    <p:extLst>
      <p:ext uri="{BB962C8B-B14F-4D97-AF65-F5344CB8AC3E}">
        <p14:creationId xmlns:p14="http://schemas.microsoft.com/office/powerpoint/2010/main" val="219701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2A449-BC98-68F5-70D4-3559424B6208}"/>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5E3FD444-9659-A6D6-89AA-5C97CFC2D7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6910707" cy="6672649"/>
          </a:xfrm>
        </p:spPr>
      </p:pic>
    </p:spTree>
    <p:extLst>
      <p:ext uri="{BB962C8B-B14F-4D97-AF65-F5344CB8AC3E}">
        <p14:creationId xmlns:p14="http://schemas.microsoft.com/office/powerpoint/2010/main" val="261622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854AF-C260-5739-5F7B-2628FB14E0A1}"/>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60326646-1A62-BAA8-0C46-2905BC4A07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932770" cy="6858000"/>
          </a:xfrm>
        </p:spPr>
      </p:pic>
    </p:spTree>
    <p:extLst>
      <p:ext uri="{BB962C8B-B14F-4D97-AF65-F5344CB8AC3E}">
        <p14:creationId xmlns:p14="http://schemas.microsoft.com/office/powerpoint/2010/main" val="99347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a:extLst>
              <a:ext uri="{FF2B5EF4-FFF2-40B4-BE49-F238E27FC236}">
                <a16:creationId xmlns:a16="http://schemas.microsoft.com/office/drawing/2014/main" id="{C0456E1C-F1D9-A82A-8046-15E912EEED75}"/>
              </a:ext>
            </a:extLst>
          </p:cNvPr>
          <p:cNvSpPr>
            <a:spLocks noGrp="1"/>
          </p:cNvSpPr>
          <p:nvPr>
            <p:ph idx="1"/>
          </p:nvPr>
        </p:nvSpPr>
        <p:spPr>
          <a:xfrm>
            <a:off x="2135188" y="333375"/>
            <a:ext cx="7696200" cy="3657600"/>
          </a:xfrm>
        </p:spPr>
        <p:txBody>
          <a:bodyPr/>
          <a:lstStyle/>
          <a:p>
            <a:pPr algn="just">
              <a:lnSpc>
                <a:spcPct val="80000"/>
              </a:lnSpc>
              <a:buFontTx/>
              <a:buNone/>
            </a:pPr>
            <a:r>
              <a:rPr lang="zh-CN" altLang="en-US">
                <a:solidFill>
                  <a:srgbClr val="CC0000"/>
                </a:solidFill>
                <a:latin typeface="黑体" panose="02010609060101010101" pitchFamily="49" charset="-122"/>
              </a:rPr>
              <a:t>万维网的工作过程</a:t>
            </a:r>
          </a:p>
          <a:p>
            <a:pPr algn="just">
              <a:lnSpc>
                <a:spcPct val="80000"/>
              </a:lnSpc>
            </a:pPr>
            <a:endParaRPr lang="zh-CN" altLang="en-US"/>
          </a:p>
          <a:p>
            <a:pPr>
              <a:lnSpc>
                <a:spcPct val="80000"/>
              </a:lnSpc>
              <a:buFontTx/>
              <a:buNone/>
            </a:pPr>
            <a:r>
              <a:rPr lang="zh-CN" altLang="en-US"/>
              <a:t>	</a:t>
            </a:r>
            <a:r>
              <a:rPr lang="zh-CN" altLang="en-US" sz="2400">
                <a:solidFill>
                  <a:schemeClr val="accent2"/>
                </a:solidFill>
              </a:rPr>
              <a:t>（</a:t>
            </a:r>
            <a:r>
              <a:rPr lang="en-US" altLang="zh-CN" sz="2400">
                <a:solidFill>
                  <a:schemeClr val="accent2"/>
                </a:solidFill>
              </a:rPr>
              <a:t>1</a:t>
            </a:r>
            <a:r>
              <a:rPr lang="zh-CN" altLang="en-US" sz="2400">
                <a:solidFill>
                  <a:schemeClr val="accent2"/>
                </a:solidFill>
              </a:rPr>
              <a:t>）确定网页文件</a:t>
            </a:r>
            <a:r>
              <a:rPr lang="en-US" altLang="zh-CN" sz="2400">
                <a:solidFill>
                  <a:schemeClr val="accent2"/>
                </a:solidFill>
              </a:rPr>
              <a:t>URL</a:t>
            </a:r>
            <a:r>
              <a:rPr lang="zh-CN" altLang="en-US" sz="2400">
                <a:solidFill>
                  <a:schemeClr val="accent2"/>
                </a:solidFill>
              </a:rPr>
              <a:t>（统一资源定位器），如为</a:t>
            </a:r>
            <a:r>
              <a:rPr lang="en-US" altLang="zh-CN" sz="2400">
                <a:solidFill>
                  <a:schemeClr val="accent2"/>
                </a:solidFill>
              </a:rPr>
              <a:t>http</a:t>
            </a:r>
            <a:r>
              <a:rPr lang="zh-CN" altLang="en-US" sz="2400">
                <a:solidFill>
                  <a:schemeClr val="accent2"/>
                </a:solidFill>
              </a:rPr>
              <a:t>：</a:t>
            </a:r>
            <a:r>
              <a:rPr lang="en-US" altLang="zh-CN" sz="2400">
                <a:solidFill>
                  <a:schemeClr val="accent2"/>
                </a:solidFill>
              </a:rPr>
              <a:t>//www.edu.cn/app/exam.html</a:t>
            </a:r>
            <a:r>
              <a:rPr lang="zh-CN" altLang="en-US" sz="2400">
                <a:solidFill>
                  <a:schemeClr val="accent2"/>
                </a:solidFill>
              </a:rPr>
              <a:t>。</a:t>
            </a:r>
          </a:p>
          <a:p>
            <a:pPr>
              <a:lnSpc>
                <a:spcPct val="80000"/>
              </a:lnSpc>
              <a:buFontTx/>
              <a:buNone/>
            </a:pPr>
            <a:r>
              <a:rPr lang="zh-CN" altLang="en-US" sz="2400">
                <a:solidFill>
                  <a:schemeClr val="accent2"/>
                </a:solidFill>
              </a:rPr>
              <a:t>	（</a:t>
            </a:r>
            <a:r>
              <a:rPr lang="en-US" altLang="zh-CN" sz="2400">
                <a:solidFill>
                  <a:schemeClr val="accent2"/>
                </a:solidFill>
              </a:rPr>
              <a:t>2</a:t>
            </a:r>
            <a:r>
              <a:rPr lang="zh-CN" altLang="en-US" sz="2400">
                <a:solidFill>
                  <a:schemeClr val="accent2"/>
                </a:solidFill>
              </a:rPr>
              <a:t>）浏览器向</a:t>
            </a:r>
            <a:r>
              <a:rPr lang="en-US" altLang="zh-CN" sz="2400">
                <a:solidFill>
                  <a:schemeClr val="accent2"/>
                </a:solidFill>
              </a:rPr>
              <a:t>DNS</a:t>
            </a:r>
            <a:r>
              <a:rPr lang="zh-CN" altLang="en-US" sz="2400">
                <a:solidFill>
                  <a:schemeClr val="accent2"/>
                </a:solidFill>
              </a:rPr>
              <a:t>（域名服务器）发出请求，要求把域名</a:t>
            </a:r>
            <a:r>
              <a:rPr lang="en-US" altLang="zh-CN" sz="2400">
                <a:solidFill>
                  <a:schemeClr val="accent2"/>
                </a:solidFill>
              </a:rPr>
              <a:t>www.edu.cn</a:t>
            </a:r>
            <a:r>
              <a:rPr lang="zh-CN" altLang="en-US" sz="2400">
                <a:solidFill>
                  <a:schemeClr val="accent2"/>
                </a:solidFill>
              </a:rPr>
              <a:t>转化为</a:t>
            </a:r>
            <a:r>
              <a:rPr lang="en-US" altLang="zh-CN" sz="2400">
                <a:solidFill>
                  <a:schemeClr val="accent2"/>
                </a:solidFill>
              </a:rPr>
              <a:t>IP</a:t>
            </a:r>
            <a:r>
              <a:rPr lang="zh-CN" altLang="en-US" sz="2400">
                <a:solidFill>
                  <a:schemeClr val="accent2"/>
                </a:solidFill>
              </a:rPr>
              <a:t>地址。</a:t>
            </a:r>
          </a:p>
          <a:p>
            <a:pPr>
              <a:lnSpc>
                <a:spcPct val="80000"/>
              </a:lnSpc>
              <a:buFontTx/>
              <a:buNone/>
            </a:pPr>
            <a:r>
              <a:rPr lang="zh-CN" altLang="en-US" sz="2400">
                <a:solidFill>
                  <a:schemeClr val="accent2"/>
                </a:solidFill>
              </a:rPr>
              <a:t>	（</a:t>
            </a:r>
            <a:r>
              <a:rPr lang="en-US" altLang="zh-CN" sz="2400">
                <a:solidFill>
                  <a:schemeClr val="accent2"/>
                </a:solidFill>
              </a:rPr>
              <a:t>3</a:t>
            </a:r>
            <a:r>
              <a:rPr lang="zh-CN" altLang="en-US" sz="2400">
                <a:solidFill>
                  <a:schemeClr val="accent2"/>
                </a:solidFill>
              </a:rPr>
              <a:t>）</a:t>
            </a:r>
            <a:r>
              <a:rPr lang="en-US" altLang="zh-CN" sz="2400">
                <a:solidFill>
                  <a:schemeClr val="accent2"/>
                </a:solidFill>
              </a:rPr>
              <a:t>DNS</a:t>
            </a:r>
            <a:r>
              <a:rPr lang="zh-CN" altLang="en-US" sz="2400">
                <a:solidFill>
                  <a:schemeClr val="accent2"/>
                </a:solidFill>
              </a:rPr>
              <a:t>进行查询后，向浏览器发出应答</a:t>
            </a:r>
            <a:r>
              <a:rPr lang="en-US" altLang="zh-CN" sz="2400">
                <a:solidFill>
                  <a:schemeClr val="accent2"/>
                </a:solidFill>
              </a:rPr>
              <a:t>IP</a:t>
            </a:r>
            <a:r>
              <a:rPr lang="zh-CN" altLang="en-US" sz="2400">
                <a:solidFill>
                  <a:schemeClr val="accent2"/>
                </a:solidFill>
              </a:rPr>
              <a:t>地址。</a:t>
            </a:r>
          </a:p>
          <a:p>
            <a:pPr>
              <a:lnSpc>
                <a:spcPct val="80000"/>
              </a:lnSpc>
              <a:buFontTx/>
              <a:buNone/>
            </a:pPr>
            <a:r>
              <a:rPr lang="zh-CN" altLang="en-US" sz="2400">
                <a:solidFill>
                  <a:schemeClr val="accent2"/>
                </a:solidFill>
              </a:rPr>
              <a:t>	（</a:t>
            </a:r>
            <a:r>
              <a:rPr lang="en-US" altLang="zh-CN" sz="2400">
                <a:solidFill>
                  <a:schemeClr val="accent2"/>
                </a:solidFill>
              </a:rPr>
              <a:t>4</a:t>
            </a:r>
            <a:r>
              <a:rPr lang="zh-CN" altLang="en-US" sz="2400">
                <a:solidFill>
                  <a:schemeClr val="accent2"/>
                </a:solidFill>
              </a:rPr>
              <a:t>）</a:t>
            </a:r>
            <a:r>
              <a:rPr lang="en-US" altLang="zh-CN" sz="2400">
                <a:solidFill>
                  <a:schemeClr val="accent2"/>
                </a:solidFill>
              </a:rPr>
              <a:t>HTTP</a:t>
            </a:r>
            <a:r>
              <a:rPr lang="zh-CN" altLang="en-US" sz="2400">
                <a:solidFill>
                  <a:schemeClr val="accent2"/>
                </a:solidFill>
              </a:rPr>
              <a:t>协议工作阶段：浏览器向相应</a:t>
            </a:r>
            <a:r>
              <a:rPr lang="en-US" altLang="zh-CN" sz="2400">
                <a:solidFill>
                  <a:schemeClr val="accent2"/>
                </a:solidFill>
              </a:rPr>
              <a:t>IP</a:t>
            </a:r>
            <a:r>
              <a:rPr lang="zh-CN" altLang="en-US" sz="2400">
                <a:solidFill>
                  <a:schemeClr val="accent2"/>
                </a:solidFill>
              </a:rPr>
              <a:t>地址的</a:t>
            </a:r>
            <a:r>
              <a:rPr lang="en-US" altLang="zh-CN" sz="2400">
                <a:solidFill>
                  <a:schemeClr val="accent2"/>
                </a:solidFill>
              </a:rPr>
              <a:t>80</a:t>
            </a:r>
            <a:r>
              <a:rPr lang="zh-CN" altLang="en-US" sz="2400">
                <a:solidFill>
                  <a:schemeClr val="accent2"/>
                </a:solidFill>
              </a:rPr>
              <a:t>端口建立一条</a:t>
            </a:r>
            <a:r>
              <a:rPr lang="en-US" altLang="zh-CN" sz="2400">
                <a:solidFill>
                  <a:schemeClr val="accent2"/>
                </a:solidFill>
              </a:rPr>
              <a:t>TCP</a:t>
            </a:r>
            <a:r>
              <a:rPr lang="zh-CN" altLang="en-US" sz="2400">
                <a:solidFill>
                  <a:schemeClr val="accent2"/>
                </a:solidFill>
              </a:rPr>
              <a:t>连接的请求。</a:t>
            </a:r>
          </a:p>
          <a:p>
            <a:pPr>
              <a:lnSpc>
                <a:spcPct val="80000"/>
              </a:lnSpc>
              <a:buFontTx/>
              <a:buNone/>
            </a:pPr>
            <a:r>
              <a:rPr lang="zh-CN" altLang="en-US" sz="2400">
                <a:solidFill>
                  <a:schemeClr val="accent2"/>
                </a:solidFill>
              </a:rPr>
              <a:t>	（</a:t>
            </a:r>
            <a:r>
              <a:rPr lang="en-US" altLang="zh-CN" sz="2400">
                <a:solidFill>
                  <a:schemeClr val="accent2"/>
                </a:solidFill>
              </a:rPr>
              <a:t>5</a:t>
            </a:r>
            <a:r>
              <a:rPr lang="zh-CN" altLang="en-US" sz="2400">
                <a:solidFill>
                  <a:schemeClr val="accent2"/>
                </a:solidFill>
              </a:rPr>
              <a:t>）连接建立成功后，浏览器发出一条请求传输网页的</a:t>
            </a:r>
            <a:r>
              <a:rPr lang="en-US" altLang="zh-CN" sz="2400">
                <a:solidFill>
                  <a:schemeClr val="accent2"/>
                </a:solidFill>
              </a:rPr>
              <a:t>HTTP</a:t>
            </a:r>
            <a:r>
              <a:rPr lang="zh-CN" altLang="en-US" sz="2400">
                <a:solidFill>
                  <a:schemeClr val="accent2"/>
                </a:solidFill>
              </a:rPr>
              <a:t>命令。</a:t>
            </a:r>
          </a:p>
          <a:p>
            <a:pPr>
              <a:lnSpc>
                <a:spcPct val="80000"/>
              </a:lnSpc>
              <a:buFontTx/>
              <a:buNone/>
            </a:pPr>
            <a:r>
              <a:rPr lang="zh-CN" altLang="en-US" sz="2400">
                <a:solidFill>
                  <a:schemeClr val="accent2"/>
                </a:solidFill>
              </a:rPr>
              <a:t>	（</a:t>
            </a:r>
            <a:r>
              <a:rPr lang="en-US" altLang="zh-CN" sz="2400">
                <a:solidFill>
                  <a:schemeClr val="accent2"/>
                </a:solidFill>
              </a:rPr>
              <a:t>6</a:t>
            </a:r>
            <a:r>
              <a:rPr lang="zh-CN" altLang="en-US" sz="2400">
                <a:solidFill>
                  <a:schemeClr val="accent2"/>
                </a:solidFill>
              </a:rPr>
              <a:t>）服务器收到请求后，向浏览器发送相应网页文件。</a:t>
            </a:r>
          </a:p>
          <a:p>
            <a:pPr>
              <a:lnSpc>
                <a:spcPct val="80000"/>
              </a:lnSpc>
              <a:buFontTx/>
              <a:buNone/>
            </a:pPr>
            <a:r>
              <a:rPr lang="zh-CN" altLang="en-US" sz="2400">
                <a:solidFill>
                  <a:schemeClr val="accent2"/>
                </a:solidFill>
              </a:rPr>
              <a:t>	（</a:t>
            </a:r>
            <a:r>
              <a:rPr lang="en-US" altLang="zh-CN" sz="2400">
                <a:solidFill>
                  <a:schemeClr val="accent2"/>
                </a:solidFill>
              </a:rPr>
              <a:t>7</a:t>
            </a:r>
            <a:r>
              <a:rPr lang="zh-CN" altLang="en-US" sz="2400">
                <a:solidFill>
                  <a:schemeClr val="accent2"/>
                </a:solidFill>
              </a:rPr>
              <a:t>）文件发送完成后，服务器主动关闭</a:t>
            </a:r>
            <a:r>
              <a:rPr lang="en-US" altLang="zh-CN" sz="2400">
                <a:solidFill>
                  <a:schemeClr val="accent2"/>
                </a:solidFill>
              </a:rPr>
              <a:t>TCP</a:t>
            </a:r>
            <a:r>
              <a:rPr lang="zh-CN" altLang="en-US" sz="2400">
                <a:solidFill>
                  <a:schemeClr val="accent2"/>
                </a:solidFill>
              </a:rPr>
              <a:t>连接。</a:t>
            </a:r>
            <a:r>
              <a:rPr lang="en-US" altLang="zh-CN" sz="2400">
                <a:solidFill>
                  <a:schemeClr val="accent2"/>
                </a:solidFill>
              </a:rPr>
              <a:t>HTTP</a:t>
            </a:r>
            <a:r>
              <a:rPr lang="zh-CN" altLang="en-US" sz="2400">
                <a:solidFill>
                  <a:schemeClr val="accent2"/>
                </a:solidFill>
              </a:rPr>
              <a:t>的工作过程结束。</a:t>
            </a:r>
          </a:p>
          <a:p>
            <a:pPr>
              <a:lnSpc>
                <a:spcPct val="80000"/>
              </a:lnSpc>
              <a:buFontTx/>
              <a:buNone/>
            </a:pPr>
            <a:r>
              <a:rPr lang="zh-CN" altLang="en-US" sz="2400">
                <a:solidFill>
                  <a:schemeClr val="accent2"/>
                </a:solidFill>
              </a:rPr>
              <a:t>	（</a:t>
            </a:r>
            <a:r>
              <a:rPr lang="en-US" altLang="zh-CN" sz="2400">
                <a:solidFill>
                  <a:schemeClr val="accent2"/>
                </a:solidFill>
              </a:rPr>
              <a:t>8</a:t>
            </a:r>
            <a:r>
              <a:rPr lang="zh-CN" altLang="en-US" sz="2400">
                <a:solidFill>
                  <a:schemeClr val="accent2"/>
                </a:solidFill>
              </a:rPr>
              <a:t>）浏览器显示收到的网页文件。</a:t>
            </a:r>
          </a:p>
          <a:p>
            <a:endParaRPr lang="zh-CN" altLang="en-US"/>
          </a:p>
        </p:txBody>
      </p:sp>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398FE18-8EC4-6586-A830-A27ABB156C4F}"/>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a typeface="楷体_GB2312" pitchFamily="49" charset="-122"/>
            </a:endParaRPr>
          </a:p>
        </p:txBody>
      </p:sp>
      <p:sp>
        <p:nvSpPr>
          <p:cNvPr id="7171" name="Rectangle 3">
            <a:extLst>
              <a:ext uri="{FF2B5EF4-FFF2-40B4-BE49-F238E27FC236}">
                <a16:creationId xmlns:a16="http://schemas.microsoft.com/office/drawing/2014/main" id="{14ED2414-1812-B9A1-728F-26F69251B6AF}"/>
              </a:ext>
            </a:extLst>
          </p:cNvPr>
          <p:cNvSpPr>
            <a:spLocks noGrp="1" noChangeArrowheads="1"/>
          </p:cNvSpPr>
          <p:nvPr>
            <p:ph type="body" idx="1"/>
          </p:nvPr>
        </p:nvSpPr>
        <p:spPr/>
        <p:txBody>
          <a:bodyPr/>
          <a:lstStyle/>
          <a:p>
            <a:pPr eaLnBrk="1" hangingPunct="1"/>
            <a:endParaRPr lang="zh-CN" altLang="zh-CN"/>
          </a:p>
        </p:txBody>
      </p:sp>
      <p:pic>
        <p:nvPicPr>
          <p:cNvPr id="7172" name="Picture 4" descr="1">
            <a:extLst>
              <a:ext uri="{FF2B5EF4-FFF2-40B4-BE49-F238E27FC236}">
                <a16:creationId xmlns:a16="http://schemas.microsoft.com/office/drawing/2014/main" id="{C6BF26B6-B51E-AFD5-1469-795EA8B78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5" y="692150"/>
            <a:ext cx="8675688"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3">
            <a:extLst>
              <a:ext uri="{FF2B5EF4-FFF2-40B4-BE49-F238E27FC236}">
                <a16:creationId xmlns:a16="http://schemas.microsoft.com/office/drawing/2014/main" id="{F23128AE-F490-CB3D-2B2E-4A9F52F31A86}"/>
              </a:ext>
            </a:extLst>
          </p:cNvPr>
          <p:cNvSpPr>
            <a:spLocks noGrp="1" noChangeArrowheads="1"/>
          </p:cNvSpPr>
          <p:nvPr>
            <p:ph type="title"/>
          </p:nvPr>
        </p:nvSpPr>
        <p:spPr/>
        <p:txBody>
          <a:bodyPr/>
          <a:lstStyle/>
          <a:p>
            <a:pPr eaLnBrk="1" hangingPunct="1">
              <a:lnSpc>
                <a:spcPts val="4500"/>
              </a:lnSpc>
            </a:pPr>
            <a:r>
              <a:rPr lang="en-US" altLang="zh-CN">
                <a:latin typeface="Times New Roman" panose="02020603050405020304" pitchFamily="18" charset="0"/>
                <a:ea typeface="楷体_GB2312" pitchFamily="49" charset="-122"/>
                <a:cs typeface="Arial Unicode MS" pitchFamily="34" charset="-122"/>
              </a:rPr>
              <a:t>HTML </a:t>
            </a:r>
            <a:r>
              <a:rPr lang="zh-CN" altLang="en-US">
                <a:latin typeface="Times New Roman" panose="02020603050405020304" pitchFamily="18" charset="0"/>
                <a:ea typeface="楷体_GB2312" pitchFamily="49" charset="-122"/>
                <a:cs typeface="Arial Unicode MS" pitchFamily="34" charset="-122"/>
              </a:rPr>
              <a:t>文件结构</a:t>
            </a:r>
            <a:br>
              <a:rPr lang="zh-CN" altLang="en-US">
                <a:latin typeface="Times New Roman" panose="02020603050405020304" pitchFamily="18" charset="0"/>
                <a:ea typeface="楷体_GB2312" pitchFamily="49" charset="-122"/>
                <a:cs typeface="Arial Unicode MS" pitchFamily="34" charset="-122"/>
              </a:rPr>
            </a:br>
            <a:r>
              <a:rPr lang="en-US" altLang="zh-CN">
                <a:latin typeface="Times New Roman" panose="02020603050405020304" pitchFamily="18" charset="0"/>
                <a:ea typeface="楷体_GB2312" pitchFamily="49" charset="-122"/>
                <a:cs typeface="Arial Unicode MS" pitchFamily="34" charset="-122"/>
              </a:rPr>
              <a:t>(Document Structures) </a:t>
            </a:r>
          </a:p>
        </p:txBody>
      </p:sp>
      <p:sp>
        <p:nvSpPr>
          <p:cNvPr id="8206" name="Rectangle 14">
            <a:extLst>
              <a:ext uri="{FF2B5EF4-FFF2-40B4-BE49-F238E27FC236}">
                <a16:creationId xmlns:a16="http://schemas.microsoft.com/office/drawing/2014/main" id="{3E26CF54-29A2-DEDE-C315-F899598CBD3B}"/>
              </a:ext>
            </a:extLst>
          </p:cNvPr>
          <p:cNvSpPr>
            <a:spLocks noGrp="1" noChangeArrowheads="1"/>
          </p:cNvSpPr>
          <p:nvPr>
            <p:ph type="body" idx="1"/>
          </p:nvPr>
        </p:nvSpPr>
        <p:spPr>
          <a:xfrm>
            <a:off x="3581400" y="2209800"/>
            <a:ext cx="6477000" cy="4114800"/>
          </a:xfrm>
        </p:spPr>
        <p:txBody>
          <a:bodyPr/>
          <a:lstStyle/>
          <a:p>
            <a:pPr lvl="1" eaLnBrk="1" hangingPunct="1">
              <a:defRPr/>
            </a:pPr>
            <a:r>
              <a:rPr lang="en-US" altLang="zh-CN" b="1" dirty="0">
                <a:effectLst>
                  <a:outerShdw blurRad="38100" dist="38100" dir="2700000" algn="tl">
                    <a:srgbClr val="C0C0C0"/>
                  </a:outerShdw>
                </a:effectLst>
                <a:latin typeface="Times New Roman" pitchFamily="18" charset="0"/>
                <a:ea typeface="楷体_GB2312" pitchFamily="49" charset="-122"/>
                <a:cs typeface="Arial Unicode MS" pitchFamily="34" charset="-122"/>
              </a:rPr>
              <a:t>&lt;HTML&gt; </a:t>
            </a:r>
          </a:p>
          <a:p>
            <a:pPr lvl="2" eaLnBrk="1" hangingPunct="1">
              <a:defRPr/>
            </a:pPr>
            <a:r>
              <a:rPr lang="en-US" altLang="zh-CN" b="1" dirty="0">
                <a:effectLst>
                  <a:outerShdw blurRad="38100" dist="38100" dir="2700000" algn="tl">
                    <a:srgbClr val="C0C0C0"/>
                  </a:outerShdw>
                </a:effectLst>
                <a:latin typeface="Times New Roman" pitchFamily="18" charset="0"/>
                <a:ea typeface="楷体_GB2312" pitchFamily="49" charset="-122"/>
                <a:cs typeface="Arial Unicode MS" pitchFamily="34" charset="-122"/>
              </a:rPr>
              <a:t>&lt;HEAD&gt;</a:t>
            </a:r>
          </a:p>
          <a:p>
            <a:pPr lvl="3" eaLnBrk="1" hangingPunct="1">
              <a:defRPr/>
            </a:pPr>
            <a:r>
              <a:rPr lang="en-US" altLang="zh-CN" b="1" dirty="0">
                <a:effectLst>
                  <a:outerShdw blurRad="38100" dist="38100" dir="2700000" algn="tl">
                    <a:srgbClr val="C0C0C0"/>
                  </a:outerShdw>
                </a:effectLst>
                <a:latin typeface="Times New Roman" pitchFamily="18" charset="0"/>
                <a:ea typeface="楷体_GB2312" pitchFamily="49" charset="-122"/>
                <a:cs typeface="Arial Unicode MS" pitchFamily="34" charset="-122"/>
              </a:rPr>
              <a:t>&lt;title&gt;&lt;/title&gt;</a:t>
            </a:r>
          </a:p>
          <a:p>
            <a:pPr lvl="3" eaLnBrk="1" hangingPunct="1">
              <a:defRPr/>
            </a:pPr>
            <a:r>
              <a:rPr lang="en-US" altLang="zh-CN" b="1" dirty="0">
                <a:effectLst>
                  <a:outerShdw blurRad="38100" dist="38100" dir="2700000" algn="tl">
                    <a:srgbClr val="C0C0C0"/>
                  </a:outerShdw>
                </a:effectLst>
                <a:latin typeface="Times New Roman" pitchFamily="18" charset="0"/>
                <a:ea typeface="楷体_GB2312" pitchFamily="49" charset="-122"/>
                <a:cs typeface="Arial Unicode MS" pitchFamily="34" charset="-122"/>
              </a:rPr>
              <a:t>&lt;meta&gt;</a:t>
            </a:r>
          </a:p>
          <a:p>
            <a:pPr lvl="2" eaLnBrk="1" hangingPunct="1">
              <a:defRPr/>
            </a:pPr>
            <a:r>
              <a:rPr lang="en-US" altLang="zh-CN" b="1" dirty="0">
                <a:effectLst>
                  <a:outerShdw blurRad="38100" dist="38100" dir="2700000" algn="tl">
                    <a:srgbClr val="C0C0C0"/>
                  </a:outerShdw>
                </a:effectLst>
                <a:latin typeface="Times New Roman" pitchFamily="18" charset="0"/>
                <a:ea typeface="楷体_GB2312" pitchFamily="49" charset="-122"/>
                <a:cs typeface="Arial Unicode MS" pitchFamily="34" charset="-122"/>
              </a:rPr>
              <a:t>&lt;/HEAD&gt;</a:t>
            </a:r>
          </a:p>
          <a:p>
            <a:pPr lvl="2" eaLnBrk="1" hangingPunct="1">
              <a:defRPr/>
            </a:pPr>
            <a:r>
              <a:rPr lang="en-US" altLang="zh-CN" b="1" dirty="0">
                <a:effectLst>
                  <a:outerShdw blurRad="38100" dist="38100" dir="2700000" algn="tl">
                    <a:srgbClr val="C0C0C0"/>
                  </a:outerShdw>
                </a:effectLst>
                <a:latin typeface="Times New Roman" pitchFamily="18" charset="0"/>
                <a:ea typeface="楷体_GB2312" pitchFamily="49" charset="-122"/>
                <a:cs typeface="Arial Unicode MS" pitchFamily="34" charset="-122"/>
              </a:rPr>
              <a:t>&lt;BODY&gt;</a:t>
            </a:r>
          </a:p>
          <a:p>
            <a:pPr lvl="3" eaLnBrk="1" hangingPunct="1">
              <a:defRPr/>
            </a:pPr>
            <a:r>
              <a:rPr lang="en-US" altLang="zh-CN" b="1" dirty="0">
                <a:effectLst>
                  <a:outerShdw blurRad="38100" dist="38100" dir="2700000" algn="tl">
                    <a:srgbClr val="C0C0C0"/>
                  </a:outerShdw>
                </a:effectLst>
                <a:latin typeface="Times New Roman" pitchFamily="18" charset="0"/>
                <a:ea typeface="楷体_GB2312" pitchFamily="49" charset="-122"/>
                <a:cs typeface="Arial Unicode MS" pitchFamily="34" charset="-122"/>
              </a:rPr>
              <a:t> HTML </a:t>
            </a:r>
            <a:r>
              <a:rPr lang="zh-CN" altLang="en-US" b="1" dirty="0">
                <a:effectLst>
                  <a:outerShdw blurRad="38100" dist="38100" dir="2700000" algn="tl">
                    <a:srgbClr val="C0C0C0"/>
                  </a:outerShdw>
                </a:effectLst>
                <a:latin typeface="Times New Roman" pitchFamily="18" charset="0"/>
                <a:ea typeface="楷体_GB2312" pitchFamily="49" charset="-122"/>
                <a:cs typeface="Arial Unicode MS" pitchFamily="34" charset="-122"/>
              </a:rPr>
              <a:t>文件的正文</a:t>
            </a:r>
          </a:p>
          <a:p>
            <a:pPr lvl="2" eaLnBrk="1" hangingPunct="1">
              <a:defRPr/>
            </a:pPr>
            <a:r>
              <a:rPr lang="en-US" altLang="zh-CN" b="1" dirty="0">
                <a:effectLst>
                  <a:outerShdw blurRad="38100" dist="38100" dir="2700000" algn="tl">
                    <a:srgbClr val="C0C0C0"/>
                  </a:outerShdw>
                </a:effectLst>
                <a:latin typeface="Times New Roman" pitchFamily="18" charset="0"/>
                <a:ea typeface="楷体_GB2312" pitchFamily="49" charset="-122"/>
                <a:cs typeface="Arial Unicode MS" pitchFamily="34" charset="-122"/>
              </a:rPr>
              <a:t>&lt;/BODY&gt;</a:t>
            </a:r>
          </a:p>
          <a:p>
            <a:pPr lvl="1" eaLnBrk="1" hangingPunct="1">
              <a:defRPr/>
            </a:pPr>
            <a:r>
              <a:rPr lang="en-US" altLang="zh-CN" b="1" dirty="0">
                <a:effectLst>
                  <a:outerShdw blurRad="38100" dist="38100" dir="2700000" algn="tl">
                    <a:srgbClr val="C0C0C0"/>
                  </a:outerShdw>
                </a:effectLst>
                <a:latin typeface="Times New Roman" pitchFamily="18" charset="0"/>
                <a:ea typeface="楷体_GB2312" pitchFamily="49" charset="-122"/>
                <a:cs typeface="Arial Unicode MS" pitchFamily="34" charset="-122"/>
              </a:rPr>
              <a:t> &lt;/HTML&gt;</a:t>
            </a:r>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971" name="Group 275">
            <a:extLst>
              <a:ext uri="{FF2B5EF4-FFF2-40B4-BE49-F238E27FC236}">
                <a16:creationId xmlns:a16="http://schemas.microsoft.com/office/drawing/2014/main" id="{63F0B544-FA69-2B7C-4D1D-22BEEBDC1149}"/>
              </a:ext>
            </a:extLst>
          </p:cNvPr>
          <p:cNvGraphicFramePr>
            <a:graphicFrameLocks noGrp="1"/>
          </p:cNvGraphicFramePr>
          <p:nvPr>
            <p:extLst>
              <p:ext uri="{D42A27DB-BD31-4B8C-83A1-F6EECF244321}">
                <p14:modId xmlns:p14="http://schemas.microsoft.com/office/powerpoint/2010/main" val="2375921479"/>
              </p:ext>
            </p:extLst>
          </p:nvPr>
        </p:nvGraphicFramePr>
        <p:xfrm>
          <a:off x="3648075" y="1773239"/>
          <a:ext cx="5378450" cy="4856167"/>
        </p:xfrm>
        <a:graphic>
          <a:graphicData uri="http://schemas.openxmlformats.org/drawingml/2006/table">
            <a:tbl>
              <a:tblPr/>
              <a:tblGrid>
                <a:gridCol w="1546225">
                  <a:extLst>
                    <a:ext uri="{9D8B030D-6E8A-4147-A177-3AD203B41FA5}">
                      <a16:colId xmlns:a16="http://schemas.microsoft.com/office/drawing/2014/main" val="20000"/>
                    </a:ext>
                  </a:extLst>
                </a:gridCol>
                <a:gridCol w="3832225">
                  <a:extLst>
                    <a:ext uri="{9D8B030D-6E8A-4147-A177-3AD203B41FA5}">
                      <a16:colId xmlns:a16="http://schemas.microsoft.com/office/drawing/2014/main" val="20001"/>
                    </a:ext>
                  </a:extLst>
                </a:gridCol>
              </a:tblGrid>
              <a:tr h="5181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FF3300"/>
                          </a:solidFill>
                          <a:effectLst/>
                          <a:latin typeface="Comic Sans MS" pitchFamily="66" charset="0"/>
                          <a:ea typeface="宋体" pitchFamily="2" charset="-122"/>
                        </a:rPr>
                        <a:t>颜色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FF3300"/>
                          </a:solidFill>
                          <a:effectLst/>
                          <a:latin typeface="Comic Sans MS" pitchFamily="66" charset="0"/>
                          <a:ea typeface="宋体" pitchFamily="2" charset="-122"/>
                        </a:rPr>
                        <a:t>颜色名和</a:t>
                      </a:r>
                      <a:r>
                        <a:rPr kumimoji="0" lang="en-US" altLang="zh-CN" sz="2800" b="0" i="0" u="none" strike="noStrike" cap="none" normalizeH="0" baseline="0">
                          <a:ln>
                            <a:noFill/>
                          </a:ln>
                          <a:solidFill>
                            <a:srgbClr val="FF3300"/>
                          </a:solidFill>
                          <a:effectLst/>
                          <a:latin typeface="Comic Sans MS" pitchFamily="66" charset="0"/>
                          <a:ea typeface="宋体" pitchFamily="2" charset="-122"/>
                        </a:rPr>
                        <a:t>RGB</a:t>
                      </a:r>
                      <a:r>
                        <a:rPr kumimoji="0" lang="zh-CN" altLang="en-US" sz="2800" b="0" i="0" u="none" strike="noStrike" cap="none" normalizeH="0" baseline="0">
                          <a:ln>
                            <a:noFill/>
                          </a:ln>
                          <a:solidFill>
                            <a:srgbClr val="FF3300"/>
                          </a:solidFill>
                          <a:effectLst/>
                          <a:latin typeface="Comic Sans MS" pitchFamily="66" charset="0"/>
                          <a:ea typeface="宋体" pitchFamily="2" charset="-122"/>
                        </a:rPr>
                        <a:t>值</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0000"/>
                  </a:ext>
                </a:extLst>
              </a:tr>
              <a:tr h="4793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黑色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Black=</a:t>
                      </a:r>
                      <a:r>
                        <a:rPr kumimoji="0" lang="en-US" altLang="zh-CN" sz="2400" b="0" i="0" u="none" strike="noStrike" cap="none" normalizeH="0" baseline="0">
                          <a:ln>
                            <a:noFill/>
                          </a:ln>
                          <a:solidFill>
                            <a:schemeClr val="tx1"/>
                          </a:solidFill>
                          <a:effectLst/>
                          <a:latin typeface="Arial"/>
                          <a:ea typeface="宋体" pitchFamily="2" charset="-122"/>
                        </a:rPr>
                        <a:t>”</a:t>
                      </a:r>
                      <a:r>
                        <a:rPr kumimoji="0" lang="en-US" altLang="zh-CN" sz="2400" b="0" i="0" u="none" strike="noStrike" cap="none" normalizeH="0" baseline="0">
                          <a:ln>
                            <a:noFill/>
                          </a:ln>
                          <a:solidFill>
                            <a:schemeClr val="tx1"/>
                          </a:solidFill>
                          <a:effectLst/>
                          <a:latin typeface="Comic Sans MS" pitchFamily="66" charset="0"/>
                          <a:ea typeface="宋体" pitchFamily="2" charset="-122"/>
                        </a:rPr>
                        <a:t>#000000</a:t>
                      </a:r>
                      <a:r>
                        <a:rPr kumimoji="0" lang="en-US" altLang="zh-CN" sz="2400" b="0" i="0" u="none" strike="noStrike" cap="none" normalizeH="0" baseline="0">
                          <a:ln>
                            <a:noFill/>
                          </a:ln>
                          <a:solidFill>
                            <a:schemeClr val="tx1"/>
                          </a:solidFill>
                          <a:effectLst/>
                          <a:latin typeface="Arial"/>
                          <a:ea typeface="宋体" pitchFamily="2" charset="-122"/>
                        </a:rPr>
                        <a:t>”</a:t>
                      </a:r>
                      <a:endParaRPr kumimoji="0" lang="en-US" altLang="zh-CN" sz="2400" b="0" i="0" u="none" strike="noStrike" cap="none" normalizeH="0" baseline="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77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银色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Silver=</a:t>
                      </a:r>
                      <a:r>
                        <a:rPr kumimoji="0" lang="en-US" altLang="zh-CN" sz="2400" b="0" i="0" u="none" strike="noStrike" cap="none" normalizeH="0" baseline="0">
                          <a:ln>
                            <a:noFill/>
                          </a:ln>
                          <a:solidFill>
                            <a:schemeClr val="tx1"/>
                          </a:solidFill>
                          <a:effectLst/>
                          <a:latin typeface="Arial"/>
                          <a:ea typeface="宋体" pitchFamily="2" charset="-122"/>
                        </a:rPr>
                        <a:t>”</a:t>
                      </a:r>
                      <a:r>
                        <a:rPr kumimoji="0" lang="en-US" altLang="zh-CN" sz="2400" b="0" i="0" u="none" strike="noStrike" cap="none" normalizeH="0" baseline="0">
                          <a:ln>
                            <a:noFill/>
                          </a:ln>
                          <a:solidFill>
                            <a:schemeClr val="tx1"/>
                          </a:solidFill>
                          <a:effectLst/>
                          <a:latin typeface="Comic Sans MS" pitchFamily="66" charset="0"/>
                          <a:ea typeface="宋体" pitchFamily="2" charset="-122"/>
                        </a:rPr>
                        <a:t>#c0c0c0</a:t>
                      </a:r>
                      <a:r>
                        <a:rPr kumimoji="0" lang="en-US" altLang="zh-CN" sz="2400" b="0" i="0" u="none" strike="noStrike" cap="none" normalizeH="0" baseline="0">
                          <a:ln>
                            <a:noFill/>
                          </a:ln>
                          <a:solidFill>
                            <a:schemeClr val="tx1"/>
                          </a:solidFill>
                          <a:effectLst/>
                          <a:latin typeface="Arial"/>
                          <a:ea typeface="宋体" pitchFamily="2" charset="-122"/>
                        </a:rPr>
                        <a:t>”</a:t>
                      </a:r>
                      <a:endParaRPr kumimoji="0" lang="en-US" altLang="zh-CN" sz="2400" b="0" i="0" u="none" strike="noStrike" cap="none" normalizeH="0" baseline="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93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红色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Red=</a:t>
                      </a:r>
                      <a:r>
                        <a:rPr kumimoji="0" lang="en-US" altLang="zh-CN" sz="2400" b="0" i="0" u="none" strike="noStrike" cap="none" normalizeH="0" baseline="0">
                          <a:ln>
                            <a:noFill/>
                          </a:ln>
                          <a:solidFill>
                            <a:schemeClr val="tx1"/>
                          </a:solidFill>
                          <a:effectLst/>
                          <a:latin typeface="Arial"/>
                          <a:ea typeface="宋体" pitchFamily="2" charset="-122"/>
                        </a:rPr>
                        <a:t>”</a:t>
                      </a:r>
                      <a:r>
                        <a:rPr kumimoji="0" lang="en-US" altLang="zh-CN" sz="2400" b="0" i="0" u="none" strike="noStrike" cap="none" normalizeH="0" baseline="0">
                          <a:ln>
                            <a:noFill/>
                          </a:ln>
                          <a:solidFill>
                            <a:schemeClr val="tx1"/>
                          </a:solidFill>
                          <a:effectLst/>
                          <a:latin typeface="Comic Sans MS" pitchFamily="66" charset="0"/>
                          <a:ea typeface="宋体" pitchFamily="2" charset="-122"/>
                        </a:rPr>
                        <a:t>#ff0000</a:t>
                      </a:r>
                      <a:r>
                        <a:rPr kumimoji="0" lang="en-US" altLang="zh-CN" sz="2400" b="0" i="0" u="none" strike="noStrike" cap="none" normalizeH="0" baseline="0">
                          <a:ln>
                            <a:noFill/>
                          </a:ln>
                          <a:solidFill>
                            <a:schemeClr val="tx1"/>
                          </a:solidFill>
                          <a:effectLst/>
                          <a:latin typeface="Arial"/>
                          <a:ea typeface="宋体" pitchFamily="2" charset="-122"/>
                        </a:rPr>
                        <a:t>”</a:t>
                      </a:r>
                      <a:endParaRPr kumimoji="0" lang="en-US" altLang="zh-CN" sz="2400" b="0" i="0" u="none" strike="noStrike" cap="none" normalizeH="0" baseline="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93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蓝色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Blue=</a:t>
                      </a:r>
                      <a:r>
                        <a:rPr kumimoji="0" lang="en-US" altLang="zh-CN" sz="2400" b="0" i="0" u="none" strike="noStrike" cap="none" normalizeH="0" baseline="0">
                          <a:ln>
                            <a:noFill/>
                          </a:ln>
                          <a:solidFill>
                            <a:schemeClr val="tx1"/>
                          </a:solidFill>
                          <a:effectLst/>
                          <a:latin typeface="Arial"/>
                          <a:ea typeface="宋体" pitchFamily="2" charset="-122"/>
                        </a:rPr>
                        <a:t>”</a:t>
                      </a:r>
                      <a:r>
                        <a:rPr kumimoji="0" lang="en-US" altLang="zh-CN" sz="2400" b="0" i="0" u="none" strike="noStrike" cap="none" normalizeH="0" baseline="0">
                          <a:ln>
                            <a:noFill/>
                          </a:ln>
                          <a:solidFill>
                            <a:schemeClr val="tx1"/>
                          </a:solidFill>
                          <a:effectLst/>
                          <a:latin typeface="Comic Sans MS" pitchFamily="66" charset="0"/>
                          <a:ea typeface="宋体" pitchFamily="2" charset="-122"/>
                        </a:rPr>
                        <a:t>#0000ff</a:t>
                      </a:r>
                      <a:r>
                        <a:rPr kumimoji="0" lang="en-US" altLang="zh-CN" sz="2400" b="0" i="0" u="none" strike="noStrike" cap="none" normalizeH="0" baseline="0">
                          <a:ln>
                            <a:noFill/>
                          </a:ln>
                          <a:solidFill>
                            <a:schemeClr val="tx1"/>
                          </a:solidFill>
                          <a:effectLst/>
                          <a:latin typeface="Arial"/>
                          <a:ea typeface="宋体" pitchFamily="2" charset="-122"/>
                        </a:rPr>
                        <a:t>”</a:t>
                      </a:r>
                      <a:endParaRPr kumimoji="0" lang="en-US" altLang="zh-CN" sz="2400" b="0" i="0" u="none" strike="noStrike" cap="none" normalizeH="0" baseline="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77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白色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White=</a:t>
                      </a:r>
                      <a:r>
                        <a:rPr kumimoji="0" lang="en-US" altLang="zh-CN" sz="2400" b="0" i="0" u="none" strike="noStrike" cap="none" normalizeH="0" baseline="0">
                          <a:ln>
                            <a:noFill/>
                          </a:ln>
                          <a:solidFill>
                            <a:schemeClr val="tx1"/>
                          </a:solidFill>
                          <a:effectLst/>
                          <a:latin typeface="Arial"/>
                          <a:ea typeface="宋体" pitchFamily="2" charset="-122"/>
                        </a:rPr>
                        <a:t>”</a:t>
                      </a:r>
                      <a:r>
                        <a:rPr kumimoji="0" lang="en-US" altLang="zh-CN" sz="2400" b="0" i="0" u="none" strike="noStrike" cap="none" normalizeH="0" baseline="0">
                          <a:ln>
                            <a:noFill/>
                          </a:ln>
                          <a:solidFill>
                            <a:schemeClr val="tx1"/>
                          </a:solidFill>
                          <a:effectLst/>
                          <a:latin typeface="Comic Sans MS" pitchFamily="66" charset="0"/>
                          <a:ea typeface="宋体" pitchFamily="2" charset="-122"/>
                        </a:rPr>
                        <a:t>#ffffff</a:t>
                      </a:r>
                      <a:r>
                        <a:rPr kumimoji="0" lang="en-US" altLang="zh-CN" sz="2400" b="0" i="0" u="none" strike="noStrike" cap="none" normalizeH="0" baseline="0">
                          <a:ln>
                            <a:noFill/>
                          </a:ln>
                          <a:solidFill>
                            <a:schemeClr val="tx1"/>
                          </a:solidFill>
                          <a:effectLst/>
                          <a:latin typeface="Arial"/>
                          <a:ea typeface="宋体" pitchFamily="2" charset="-122"/>
                        </a:rPr>
                        <a:t>”</a:t>
                      </a:r>
                      <a:endParaRPr kumimoji="0" lang="en-US" altLang="zh-CN" sz="2400" b="0" i="0" u="none" strike="noStrike" cap="none" normalizeH="0" baseline="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07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黄色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Yellow=</a:t>
                      </a:r>
                      <a:r>
                        <a:rPr kumimoji="0" lang="en-US" altLang="zh-CN" sz="2400" b="0" i="0" u="none" strike="noStrike" cap="none" normalizeH="0" baseline="0">
                          <a:ln>
                            <a:noFill/>
                          </a:ln>
                          <a:solidFill>
                            <a:schemeClr val="tx1"/>
                          </a:solidFill>
                          <a:effectLst/>
                          <a:latin typeface="Arial"/>
                          <a:ea typeface="宋体" pitchFamily="2" charset="-122"/>
                        </a:rPr>
                        <a:t>”</a:t>
                      </a:r>
                      <a:r>
                        <a:rPr kumimoji="0" lang="en-US" altLang="zh-CN" sz="2400" b="0" i="0" u="none" strike="noStrike" cap="none" normalizeH="0" baseline="0">
                          <a:ln>
                            <a:noFill/>
                          </a:ln>
                          <a:solidFill>
                            <a:schemeClr val="tx1"/>
                          </a:solidFill>
                          <a:effectLst/>
                          <a:latin typeface="Comic Sans MS" pitchFamily="66" charset="0"/>
                          <a:ea typeface="宋体" pitchFamily="2" charset="-122"/>
                        </a:rPr>
                        <a:t>ffff00</a:t>
                      </a:r>
                      <a:r>
                        <a:rPr kumimoji="0" lang="en-US" altLang="zh-CN" sz="2400" b="0" i="0" u="none" strike="noStrike" cap="none" normalizeH="0" baseline="0">
                          <a:ln>
                            <a:noFill/>
                          </a:ln>
                          <a:solidFill>
                            <a:schemeClr val="tx1"/>
                          </a:solidFill>
                          <a:effectLst/>
                          <a:latin typeface="Arial"/>
                          <a:ea typeface="宋体" pitchFamily="2" charset="-122"/>
                        </a:rPr>
                        <a:t>”</a:t>
                      </a:r>
                      <a:endParaRPr kumimoji="0" lang="en-US" altLang="zh-CN" sz="2400" b="0" i="0" u="none" strike="noStrike" cap="none" normalizeH="0" baseline="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93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Comic Sans MS" pitchFamily="66" charset="0"/>
                          <a:ea typeface="宋体" pitchFamily="2" charset="-122"/>
                        </a:rPr>
                        <a:t>绿色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Green=</a:t>
                      </a:r>
                      <a:r>
                        <a:rPr kumimoji="0" lang="en-US" altLang="zh-CN" sz="2400" b="0" i="0" u="none" strike="noStrike" cap="none" normalizeH="0" baseline="0">
                          <a:ln>
                            <a:noFill/>
                          </a:ln>
                          <a:solidFill>
                            <a:schemeClr val="tx1"/>
                          </a:solidFill>
                          <a:effectLst/>
                          <a:latin typeface="Arial"/>
                          <a:ea typeface="宋体" pitchFamily="2" charset="-122"/>
                        </a:rPr>
                        <a:t>”</a:t>
                      </a:r>
                      <a:r>
                        <a:rPr kumimoji="0" lang="en-US" altLang="zh-CN" sz="2400" b="0" i="0" u="none" strike="noStrike" cap="none" normalizeH="0" baseline="0">
                          <a:ln>
                            <a:noFill/>
                          </a:ln>
                          <a:solidFill>
                            <a:schemeClr val="tx1"/>
                          </a:solidFill>
                          <a:effectLst/>
                          <a:latin typeface="Comic Sans MS" pitchFamily="66" charset="0"/>
                          <a:ea typeface="宋体" pitchFamily="2" charset="-122"/>
                        </a:rPr>
                        <a:t>#00ff00</a:t>
                      </a:r>
                      <a:r>
                        <a:rPr kumimoji="0" lang="en-US" altLang="zh-CN" sz="2400" b="0" i="0" u="none" strike="noStrike" cap="none" normalizeH="0" baseline="0">
                          <a:ln>
                            <a:noFill/>
                          </a:ln>
                          <a:solidFill>
                            <a:schemeClr val="tx1"/>
                          </a:solidFill>
                          <a:effectLst/>
                          <a:latin typeface="Arial"/>
                          <a:ea typeface="宋体" pitchFamily="2" charset="-122"/>
                        </a:rPr>
                        <a:t>”</a:t>
                      </a:r>
                      <a:endParaRPr kumimoji="0" lang="en-US" altLang="zh-CN" sz="2400" b="0" i="0" u="none" strike="noStrike" cap="none" normalizeH="0" baseline="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1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Comic Sans MS" pitchFamily="66" charset="0"/>
                          <a:ea typeface="宋体" pitchFamily="2" charset="-122"/>
                        </a:rPr>
                        <a:t>海蓝色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Aqua=</a:t>
                      </a:r>
                      <a:r>
                        <a:rPr kumimoji="0" lang="en-US" altLang="zh-CN" sz="2400" b="0" i="0" u="none" strike="noStrike" cap="none" normalizeH="0" baseline="0" dirty="0">
                          <a:ln>
                            <a:noFill/>
                          </a:ln>
                          <a:solidFill>
                            <a:schemeClr val="tx1"/>
                          </a:solidFill>
                          <a:effectLst/>
                          <a:latin typeface="Arial"/>
                          <a:ea typeface="宋体" pitchFamily="2" charset="-122"/>
                        </a:rPr>
                        <a:t>”</a:t>
                      </a:r>
                      <a:r>
                        <a:rPr kumimoji="0" lang="en-US" altLang="zh-CN" sz="2400" b="0" i="0" u="none" strike="noStrike" cap="none" normalizeH="0" baseline="0" dirty="0">
                          <a:ln>
                            <a:noFill/>
                          </a:ln>
                          <a:solidFill>
                            <a:schemeClr val="tx1"/>
                          </a:solidFill>
                          <a:effectLst/>
                          <a:latin typeface="Comic Sans MS" pitchFamily="66" charset="0"/>
                          <a:ea typeface="宋体" pitchFamily="2" charset="-122"/>
                        </a:rPr>
                        <a:t>#00ffff</a:t>
                      </a:r>
                      <a:r>
                        <a:rPr kumimoji="0" lang="en-US" altLang="zh-CN" sz="2400" b="0" i="0" u="none" strike="noStrike" cap="none" normalizeH="0" baseline="0" dirty="0">
                          <a:ln>
                            <a:noFill/>
                          </a:ln>
                          <a:solidFill>
                            <a:schemeClr val="tx1"/>
                          </a:solidFill>
                          <a:effectLst/>
                          <a:latin typeface="Arial"/>
                          <a:ea typeface="宋体" pitchFamily="2" charset="-122"/>
                        </a:rPr>
                        <a:t>”</a:t>
                      </a:r>
                      <a:endParaRPr kumimoji="0" lang="en-US" altLang="zh-CN" sz="2400" b="0" i="0" u="none" strike="noStrike" cap="none" normalizeH="0" baseline="0" dirty="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1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Comic Sans MS" pitchFamily="66" charset="0"/>
                          <a:ea typeface="宋体" pitchFamily="2" charset="-122"/>
                        </a:rPr>
                        <a:t>粉色</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Comic Sans MS" pitchFamily="66" charset="0"/>
                          <a:ea typeface="宋体" pitchFamily="2" charset="-122"/>
                        </a:rPr>
                        <a:t>Pink=“#FFC0CB”</a:t>
                      </a:r>
                      <a:endParaRPr kumimoji="0" lang="en-US" altLang="zh-CN" sz="2400" b="0" i="0" u="none" strike="noStrike" cap="none" normalizeH="0" baseline="0" dirty="0">
                        <a:ln>
                          <a:noFill/>
                        </a:ln>
                        <a:solidFill>
                          <a:schemeClr val="tx1"/>
                        </a:solidFill>
                        <a:effectLst/>
                        <a:latin typeface="Comic Sans MS" pitchFamily="66"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202517"/>
                  </a:ext>
                </a:extLst>
              </a:tr>
            </a:tbl>
          </a:graphicData>
        </a:graphic>
      </p:graphicFrame>
      <p:sp>
        <p:nvSpPr>
          <p:cNvPr id="25634" name="Rectangle 61">
            <a:extLst>
              <a:ext uri="{FF2B5EF4-FFF2-40B4-BE49-F238E27FC236}">
                <a16:creationId xmlns:a16="http://schemas.microsoft.com/office/drawing/2014/main" id="{170023F8-AEFD-87A5-74D4-5E4C2B0A6330}"/>
              </a:ext>
            </a:extLst>
          </p:cNvPr>
          <p:cNvSpPr>
            <a:spLocks noGrp="1" noChangeArrowheads="1"/>
          </p:cNvSpPr>
          <p:nvPr>
            <p:ph type="title"/>
          </p:nvPr>
        </p:nvSpPr>
        <p:spPr>
          <a:xfrm>
            <a:off x="2063750" y="0"/>
            <a:ext cx="6870700" cy="1600200"/>
          </a:xfrm>
        </p:spPr>
        <p:txBody>
          <a:bodyPr/>
          <a:lstStyle/>
          <a:p>
            <a:pPr eaLnBrk="1" hangingPunct="1"/>
            <a:r>
              <a:rPr lang="zh-CN" altLang="en-US">
                <a:latin typeface="Times New Roman" panose="02020603050405020304" pitchFamily="18" charset="0"/>
                <a:ea typeface="楷体_GB2312" pitchFamily="49" charset="-122"/>
                <a:cs typeface="Arial Unicode MS" pitchFamily="34" charset="-122"/>
              </a:rPr>
              <a:t>常见颜色的代码</a:t>
            </a:r>
          </a:p>
        </p:txBody>
      </p:sp>
    </p:spTree>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3C39DBF-C653-C293-B4FB-467584B306DB}"/>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ea typeface="楷体_GB2312" pitchFamily="49" charset="-122"/>
                <a:cs typeface="Arial Unicode MS" pitchFamily="34" charset="-122"/>
              </a:rPr>
              <a:t>4.</a:t>
            </a:r>
            <a:r>
              <a:rPr lang="zh-CN" altLang="en-US">
                <a:latin typeface="Times New Roman" panose="02020603050405020304" pitchFamily="18" charset="0"/>
                <a:ea typeface="楷体_GB2312" pitchFamily="49" charset="-122"/>
                <a:cs typeface="Arial Unicode MS" pitchFamily="34" charset="-122"/>
              </a:rPr>
              <a:t>超级链接</a:t>
            </a:r>
            <a:r>
              <a:rPr lang="en-US" altLang="zh-CN">
                <a:latin typeface="Times New Roman" panose="02020603050405020304" pitchFamily="18" charset="0"/>
                <a:ea typeface="楷体_GB2312" pitchFamily="49" charset="-122"/>
                <a:cs typeface="Arial Unicode MS" pitchFamily="34" charset="-122"/>
              </a:rPr>
              <a:t>—</a:t>
            </a:r>
            <a:r>
              <a:rPr lang="zh-CN" altLang="en-US">
                <a:latin typeface="Times New Roman" panose="02020603050405020304" pitchFamily="18" charset="0"/>
                <a:ea typeface="楷体_GB2312" pitchFamily="49" charset="-122"/>
                <a:cs typeface="Arial Unicode MS" pitchFamily="34" charset="-122"/>
              </a:rPr>
              <a:t>普通超级链接</a:t>
            </a:r>
            <a:r>
              <a:rPr lang="en-US" altLang="zh-CN">
                <a:latin typeface="Times New Roman" panose="02020603050405020304" pitchFamily="18" charset="0"/>
                <a:ea typeface="楷体_GB2312" pitchFamily="49" charset="-122"/>
                <a:cs typeface="Arial Unicode MS" pitchFamily="34" charset="-122"/>
              </a:rPr>
              <a:t>1</a:t>
            </a:r>
          </a:p>
        </p:txBody>
      </p:sp>
      <p:sp>
        <p:nvSpPr>
          <p:cNvPr id="41987" name="Rectangle 3">
            <a:extLst>
              <a:ext uri="{FF2B5EF4-FFF2-40B4-BE49-F238E27FC236}">
                <a16:creationId xmlns:a16="http://schemas.microsoft.com/office/drawing/2014/main" id="{CFE60A19-C504-56F3-C9A6-0C3D42F600D4}"/>
              </a:ext>
            </a:extLst>
          </p:cNvPr>
          <p:cNvSpPr>
            <a:spLocks noGrp="1" noChangeArrowheads="1"/>
          </p:cNvSpPr>
          <p:nvPr>
            <p:ph type="body" idx="1"/>
          </p:nvPr>
        </p:nvSpPr>
        <p:spPr/>
        <p:txBody>
          <a:bodyPr/>
          <a:lstStyle/>
          <a:p>
            <a:pPr eaLnBrk="1" hangingPunct="1"/>
            <a:r>
              <a:rPr lang="zh-CN" altLang="en-US">
                <a:latin typeface="Times New Roman" panose="02020603050405020304" pitchFamily="18" charset="0"/>
                <a:ea typeface="楷体_GB2312" pitchFamily="49" charset="-122"/>
                <a:cs typeface="Arial Unicode MS" pitchFamily="34" charset="-122"/>
              </a:rPr>
              <a:t>超级链接是整个</a:t>
            </a:r>
            <a:r>
              <a:rPr lang="en-US" altLang="zh-CN">
                <a:latin typeface="Times New Roman" panose="02020603050405020304" pitchFamily="18" charset="0"/>
                <a:ea typeface="楷体_GB2312" pitchFamily="49" charset="-122"/>
                <a:cs typeface="Arial Unicode MS" pitchFamily="34" charset="-122"/>
              </a:rPr>
              <a:t>WWW</a:t>
            </a:r>
            <a:r>
              <a:rPr lang="zh-CN" altLang="en-US">
                <a:latin typeface="Times New Roman" panose="02020603050405020304" pitchFamily="18" charset="0"/>
                <a:ea typeface="楷体_GB2312" pitchFamily="49" charset="-122"/>
                <a:cs typeface="Arial Unicode MS" pitchFamily="34" charset="-122"/>
              </a:rPr>
              <a:t>应用的核心和基础。如果没有超级链接的概念，那么，我们现在所有的</a:t>
            </a:r>
            <a:r>
              <a:rPr lang="en-US" altLang="zh-CN">
                <a:latin typeface="Times New Roman" panose="02020603050405020304" pitchFamily="18" charset="0"/>
                <a:ea typeface="楷体_GB2312" pitchFamily="49" charset="-122"/>
                <a:cs typeface="Arial Unicode MS" pitchFamily="34" charset="-122"/>
              </a:rPr>
              <a:t>WWW</a:t>
            </a:r>
            <a:r>
              <a:rPr lang="zh-CN" altLang="en-US">
                <a:latin typeface="Times New Roman" panose="02020603050405020304" pitchFamily="18" charset="0"/>
                <a:ea typeface="楷体_GB2312" pitchFamily="49" charset="-122"/>
                <a:cs typeface="Arial Unicode MS" pitchFamily="34" charset="-122"/>
              </a:rPr>
              <a:t>的应用将不复存在。所以，对超级链接的掌握具有特殊重要的意义。</a:t>
            </a:r>
          </a:p>
        </p:txBody>
      </p:sp>
    </p:spTree>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F71B233-26F5-E5F7-7455-51E18F2525D3}"/>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ea typeface="楷体_GB2312" pitchFamily="49" charset="-122"/>
                <a:cs typeface="Arial Unicode MS" pitchFamily="34" charset="-122"/>
              </a:rPr>
              <a:t>4.</a:t>
            </a:r>
            <a:r>
              <a:rPr lang="zh-CN" altLang="en-US">
                <a:latin typeface="Times New Roman" panose="02020603050405020304" pitchFamily="18" charset="0"/>
                <a:ea typeface="楷体_GB2312" pitchFamily="49" charset="-122"/>
                <a:cs typeface="Arial Unicode MS" pitchFamily="34" charset="-122"/>
              </a:rPr>
              <a:t>超级链接</a:t>
            </a:r>
            <a:r>
              <a:rPr lang="en-US" altLang="zh-CN">
                <a:latin typeface="Times New Roman" panose="02020603050405020304" pitchFamily="18" charset="0"/>
                <a:ea typeface="楷体_GB2312" pitchFamily="49" charset="-122"/>
                <a:cs typeface="Arial Unicode MS" pitchFamily="34" charset="-122"/>
              </a:rPr>
              <a:t>—</a:t>
            </a:r>
            <a:r>
              <a:rPr lang="zh-CN" altLang="en-US">
                <a:latin typeface="Times New Roman" panose="02020603050405020304" pitchFamily="18" charset="0"/>
                <a:ea typeface="楷体_GB2312" pitchFamily="49" charset="-122"/>
                <a:cs typeface="Arial Unicode MS" pitchFamily="34" charset="-122"/>
              </a:rPr>
              <a:t>普通超级链接</a:t>
            </a:r>
            <a:r>
              <a:rPr lang="en-US" altLang="zh-CN">
                <a:latin typeface="Times New Roman" panose="02020603050405020304" pitchFamily="18" charset="0"/>
                <a:ea typeface="楷体_GB2312" pitchFamily="49" charset="-122"/>
                <a:cs typeface="Arial Unicode MS" pitchFamily="34" charset="-122"/>
              </a:rPr>
              <a:t>2</a:t>
            </a:r>
          </a:p>
        </p:txBody>
      </p:sp>
      <p:sp>
        <p:nvSpPr>
          <p:cNvPr id="43011" name="Rectangle 3">
            <a:extLst>
              <a:ext uri="{FF2B5EF4-FFF2-40B4-BE49-F238E27FC236}">
                <a16:creationId xmlns:a16="http://schemas.microsoft.com/office/drawing/2014/main" id="{78C74081-2D8A-85E7-F343-0E0EA14473E7}"/>
              </a:ext>
            </a:extLst>
          </p:cNvPr>
          <p:cNvSpPr>
            <a:spLocks noGrp="1" noChangeArrowheads="1"/>
          </p:cNvSpPr>
          <p:nvPr>
            <p:ph type="body" idx="1"/>
          </p:nvPr>
        </p:nvSpPr>
        <p:spPr/>
        <p:txBody>
          <a:bodyPr/>
          <a:lstStyle/>
          <a:p>
            <a:pPr eaLnBrk="1" hangingPunct="1">
              <a:buFontTx/>
              <a:buNone/>
            </a:pPr>
            <a:r>
              <a:rPr lang="zh-CN" altLang="en-US">
                <a:latin typeface="Times New Roman" panose="02020603050405020304" pitchFamily="18" charset="0"/>
                <a:ea typeface="楷体_GB2312" pitchFamily="49" charset="-122"/>
                <a:cs typeface="Arial Unicode MS" pitchFamily="34" charset="-122"/>
              </a:rPr>
              <a:t>超级链接是用锚元素</a:t>
            </a:r>
            <a:r>
              <a:rPr lang="en-US" altLang="zh-CN">
                <a:latin typeface="Times New Roman" panose="02020603050405020304" pitchFamily="18" charset="0"/>
                <a:ea typeface="楷体_GB2312" pitchFamily="49" charset="-122"/>
                <a:cs typeface="Arial Unicode MS" pitchFamily="34" charset="-122"/>
              </a:rPr>
              <a:t>&lt;a&gt;</a:t>
            </a:r>
            <a:r>
              <a:rPr lang="zh-CN" altLang="en-US">
                <a:latin typeface="Times New Roman" panose="02020603050405020304" pitchFamily="18" charset="0"/>
                <a:ea typeface="楷体_GB2312" pitchFamily="49" charset="-122"/>
                <a:cs typeface="Arial Unicode MS" pitchFamily="34" charset="-122"/>
              </a:rPr>
              <a:t>定义的 </a:t>
            </a:r>
          </a:p>
          <a:p>
            <a:pPr eaLnBrk="1" hangingPunct="1"/>
            <a:r>
              <a:rPr lang="zh-CN" altLang="en-US">
                <a:latin typeface="Times New Roman" panose="02020603050405020304" pitchFamily="18" charset="0"/>
                <a:ea typeface="楷体_GB2312" pitchFamily="49" charset="-122"/>
                <a:cs typeface="Arial Unicode MS" pitchFamily="34" charset="-122"/>
              </a:rPr>
              <a:t>在</a:t>
            </a:r>
            <a:r>
              <a:rPr lang="en-US" altLang="zh-CN">
                <a:solidFill>
                  <a:srgbClr val="FF0000"/>
                </a:solidFill>
                <a:latin typeface="Times New Roman" panose="02020603050405020304" pitchFamily="18" charset="0"/>
                <a:ea typeface="楷体_GB2312" pitchFamily="49" charset="-122"/>
                <a:cs typeface="Arial Unicode MS" pitchFamily="34" charset="-122"/>
              </a:rPr>
              <a:t>&lt;a&gt;</a:t>
            </a:r>
            <a:r>
              <a:rPr lang="zh-CN" altLang="en-US">
                <a:latin typeface="Times New Roman" panose="02020603050405020304" pitchFamily="18" charset="0"/>
                <a:ea typeface="楷体_GB2312" pitchFamily="49" charset="-122"/>
                <a:cs typeface="Arial Unicode MS" pitchFamily="34" charset="-122"/>
              </a:rPr>
              <a:t>元素下，有元素属性</a:t>
            </a:r>
            <a:r>
              <a:rPr lang="en-US" altLang="zh-CN">
                <a:solidFill>
                  <a:srgbClr val="FF0000"/>
                </a:solidFill>
                <a:latin typeface="Times New Roman" panose="02020603050405020304" pitchFamily="18" charset="0"/>
                <a:ea typeface="楷体_GB2312" pitchFamily="49" charset="-122"/>
                <a:cs typeface="Arial Unicode MS" pitchFamily="34" charset="-122"/>
              </a:rPr>
              <a:t>href</a:t>
            </a:r>
            <a:r>
              <a:rPr lang="en-US" altLang="zh-CN">
                <a:latin typeface="Times New Roman" panose="02020603050405020304" pitchFamily="18" charset="0"/>
                <a:ea typeface="楷体_GB2312" pitchFamily="49" charset="-122"/>
                <a:cs typeface="Arial Unicode MS" pitchFamily="34" charset="-122"/>
              </a:rPr>
              <a:t>, href</a:t>
            </a:r>
            <a:r>
              <a:rPr lang="zh-CN" altLang="en-US">
                <a:latin typeface="Times New Roman" panose="02020603050405020304" pitchFamily="18" charset="0"/>
                <a:ea typeface="楷体_GB2312" pitchFamily="49" charset="-122"/>
                <a:cs typeface="Arial Unicode MS" pitchFamily="34" charset="-122"/>
              </a:rPr>
              <a:t>的属性值为一个</a:t>
            </a:r>
            <a:r>
              <a:rPr lang="en-US" altLang="zh-CN">
                <a:latin typeface="Times New Roman" panose="02020603050405020304" pitchFamily="18" charset="0"/>
                <a:ea typeface="楷体_GB2312" pitchFamily="49" charset="-122"/>
                <a:cs typeface="Arial Unicode MS" pitchFamily="34" charset="-122"/>
              </a:rPr>
              <a:t>URL</a:t>
            </a:r>
            <a:r>
              <a:rPr lang="zh-CN" altLang="en-US">
                <a:latin typeface="Times New Roman" panose="02020603050405020304" pitchFamily="18" charset="0"/>
                <a:ea typeface="楷体_GB2312" pitchFamily="49" charset="-122"/>
                <a:cs typeface="Arial Unicode MS" pitchFamily="34" charset="-122"/>
              </a:rPr>
              <a:t>地址</a:t>
            </a:r>
          </a:p>
          <a:p>
            <a:pPr eaLnBrk="1" hangingPunct="1"/>
            <a:r>
              <a:rPr lang="zh-CN" altLang="en-US">
                <a:latin typeface="Times New Roman" panose="02020603050405020304" pitchFamily="18" charset="0"/>
                <a:ea typeface="楷体_GB2312" pitchFamily="49" charset="-122"/>
                <a:cs typeface="Arial Unicode MS" pitchFamily="34" charset="-122"/>
              </a:rPr>
              <a:t>如：</a:t>
            </a:r>
            <a:r>
              <a:rPr lang="en-US" altLang="zh-CN">
                <a:latin typeface="Times New Roman" panose="02020603050405020304" pitchFamily="18" charset="0"/>
                <a:ea typeface="楷体_GB2312" pitchFamily="49" charset="-122"/>
                <a:cs typeface="Arial Unicode MS" pitchFamily="34" charset="-122"/>
              </a:rPr>
              <a:t>&lt;a href=“</a:t>
            </a:r>
            <a:r>
              <a:rPr lang="en-US" altLang="zh-CN">
                <a:solidFill>
                  <a:srgbClr val="FF0000"/>
                </a:solidFill>
                <a:latin typeface="Times New Roman" panose="02020603050405020304" pitchFamily="18" charset="0"/>
                <a:ea typeface="楷体_GB2312" pitchFamily="49" charset="-122"/>
                <a:cs typeface="Arial Unicode MS" pitchFamily="34" charset="-122"/>
              </a:rPr>
              <a:t>http://www.hfut.edu.cn</a:t>
            </a:r>
            <a:r>
              <a:rPr lang="en-US" altLang="zh-CN">
                <a:latin typeface="Times New Roman" panose="02020603050405020304" pitchFamily="18" charset="0"/>
                <a:ea typeface="楷体_GB2312" pitchFamily="49" charset="-122"/>
                <a:cs typeface="Arial Unicode MS" pitchFamily="34" charset="-122"/>
              </a:rPr>
              <a:t>”&gt;</a:t>
            </a:r>
            <a:r>
              <a:rPr lang="zh-CN" altLang="en-US">
                <a:latin typeface="Times New Roman" panose="02020603050405020304" pitchFamily="18" charset="0"/>
                <a:ea typeface="楷体_GB2312" pitchFamily="49" charset="-122"/>
                <a:cs typeface="Arial Unicode MS" pitchFamily="34" charset="-122"/>
              </a:rPr>
              <a:t>指向学校的超级链接</a:t>
            </a:r>
            <a:r>
              <a:rPr lang="en-US" altLang="zh-CN">
                <a:latin typeface="Times New Roman" panose="02020603050405020304" pitchFamily="18" charset="0"/>
                <a:ea typeface="楷体_GB2312" pitchFamily="49" charset="-122"/>
                <a:cs typeface="Arial Unicode MS" pitchFamily="34" charset="-122"/>
              </a:rPr>
              <a:t>&lt;/a&gt; </a:t>
            </a:r>
          </a:p>
          <a:p>
            <a:pPr eaLnBrk="1" hangingPunct="1"/>
            <a:r>
              <a:rPr lang="zh-CN" altLang="en-US">
                <a:latin typeface="Times New Roman" panose="02020603050405020304" pitchFamily="18" charset="0"/>
                <a:ea typeface="楷体_GB2312" pitchFamily="49" charset="-122"/>
                <a:cs typeface="Arial Unicode MS" pitchFamily="34" charset="-122"/>
              </a:rPr>
              <a:t>如：</a:t>
            </a:r>
            <a:r>
              <a:rPr lang="en-US" altLang="zh-CN">
                <a:latin typeface="Times New Roman" panose="02020603050405020304" pitchFamily="18" charset="0"/>
                <a:ea typeface="楷体_GB2312" pitchFamily="49" charset="-122"/>
                <a:cs typeface="Arial Unicode MS" pitchFamily="34" charset="-122"/>
              </a:rPr>
              <a:t>&lt;a href=“29.htm"&gt;</a:t>
            </a:r>
            <a:r>
              <a:rPr lang="zh-CN" altLang="en-US">
                <a:latin typeface="Times New Roman" panose="02020603050405020304" pitchFamily="18" charset="0"/>
                <a:ea typeface="楷体_GB2312" pitchFamily="49" charset="-122"/>
                <a:cs typeface="Arial Unicode MS" pitchFamily="34" charset="-122"/>
              </a:rPr>
              <a:t>普通超级链接</a:t>
            </a:r>
            <a:r>
              <a:rPr lang="en-US" altLang="zh-CN">
                <a:latin typeface="Times New Roman" panose="02020603050405020304" pitchFamily="18" charset="0"/>
                <a:ea typeface="楷体_GB2312" pitchFamily="49" charset="-122"/>
                <a:cs typeface="Arial Unicode MS" pitchFamily="34" charset="-122"/>
              </a:rPr>
              <a:t>&lt;/a&gt;</a:t>
            </a:r>
          </a:p>
          <a:p>
            <a:pPr eaLnBrk="1" hangingPunct="1"/>
            <a:r>
              <a:rPr lang="zh-CN" altLang="en-US">
                <a:latin typeface="Times New Roman" panose="02020603050405020304" pitchFamily="18" charset="0"/>
                <a:ea typeface="楷体_GB2312" pitchFamily="49" charset="-122"/>
                <a:cs typeface="Arial Unicode MS" pitchFamily="34" charset="-122"/>
              </a:rPr>
              <a:t>例：</a:t>
            </a:r>
            <a:r>
              <a:rPr lang="en-US" altLang="zh-CN">
                <a:latin typeface="Times New Roman" panose="02020603050405020304" pitchFamily="18" charset="0"/>
                <a:ea typeface="楷体_GB2312" pitchFamily="49" charset="-122"/>
                <a:cs typeface="Arial Unicode MS" pitchFamily="34" charset="-122"/>
                <a:hlinkClick r:id="rId3" action="ppaction://hlinkfile"/>
              </a:rPr>
              <a:t>021.html</a:t>
            </a:r>
            <a:endParaRPr lang="en-US" altLang="zh-CN">
              <a:latin typeface="Times New Roman" panose="02020603050405020304" pitchFamily="18" charset="0"/>
              <a:ea typeface="楷体_GB2312" pitchFamily="49" charset="-122"/>
              <a:cs typeface="Arial Unicode MS" pitchFamily="34" charset="-122"/>
            </a:endParaRPr>
          </a:p>
          <a:p>
            <a:pPr eaLnBrk="1" hangingPunct="1">
              <a:buFontTx/>
              <a:buNone/>
            </a:pPr>
            <a:endParaRPr lang="en-US" altLang="zh-CN">
              <a:solidFill>
                <a:srgbClr val="008000"/>
              </a:solidFill>
              <a:latin typeface="Times New Roman" panose="02020603050405020304" pitchFamily="18" charset="0"/>
              <a:ea typeface="楷体_GB2312" pitchFamily="49" charset="-122"/>
              <a:cs typeface="Arial Unicode MS" pitchFamily="34" charset="-122"/>
            </a:endParaRPr>
          </a:p>
        </p:txBody>
      </p:sp>
    </p:spTree>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48AFE0F-989E-3943-9CAD-F6F6B15F412C}"/>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ea typeface="楷体_GB2312" pitchFamily="49" charset="-122"/>
                <a:cs typeface="Arial Unicode MS" pitchFamily="34" charset="-122"/>
              </a:rPr>
              <a:t>4.</a:t>
            </a:r>
            <a:r>
              <a:rPr lang="zh-CN" altLang="en-US">
                <a:latin typeface="Times New Roman" panose="02020603050405020304" pitchFamily="18" charset="0"/>
                <a:ea typeface="楷体_GB2312" pitchFamily="49" charset="-122"/>
                <a:cs typeface="Arial Unicode MS" pitchFamily="34" charset="-122"/>
              </a:rPr>
              <a:t>超级链接</a:t>
            </a:r>
            <a:r>
              <a:rPr lang="en-US" altLang="zh-CN">
                <a:latin typeface="Times New Roman" panose="02020603050405020304" pitchFamily="18" charset="0"/>
                <a:ea typeface="楷体_GB2312" pitchFamily="49" charset="-122"/>
                <a:cs typeface="Arial Unicode MS" pitchFamily="34" charset="-122"/>
              </a:rPr>
              <a:t>—E-mail</a:t>
            </a:r>
            <a:r>
              <a:rPr lang="zh-CN" altLang="en-US">
                <a:latin typeface="Times New Roman" panose="02020603050405020304" pitchFamily="18" charset="0"/>
                <a:ea typeface="楷体_GB2312" pitchFamily="49" charset="-122"/>
                <a:cs typeface="Arial Unicode MS" pitchFamily="34" charset="-122"/>
              </a:rPr>
              <a:t>超级链接 </a:t>
            </a:r>
          </a:p>
        </p:txBody>
      </p:sp>
      <p:sp>
        <p:nvSpPr>
          <p:cNvPr id="44035" name="Rectangle 3">
            <a:extLst>
              <a:ext uri="{FF2B5EF4-FFF2-40B4-BE49-F238E27FC236}">
                <a16:creationId xmlns:a16="http://schemas.microsoft.com/office/drawing/2014/main" id="{1B756EAE-8F4A-F1A2-7272-4C31FC2BA30A}"/>
              </a:ext>
            </a:extLst>
          </p:cNvPr>
          <p:cNvSpPr>
            <a:spLocks noGrp="1" noChangeArrowheads="1"/>
          </p:cNvSpPr>
          <p:nvPr>
            <p:ph type="body" idx="1"/>
          </p:nvPr>
        </p:nvSpPr>
        <p:spPr/>
        <p:txBody>
          <a:bodyPr/>
          <a:lstStyle/>
          <a:p>
            <a:pPr eaLnBrk="1" hangingPunct="1"/>
            <a:r>
              <a:rPr lang="zh-CN" altLang="en-US">
                <a:latin typeface="Times New Roman" panose="02020603050405020304" pitchFamily="18" charset="0"/>
                <a:ea typeface="楷体_GB2312" pitchFamily="49" charset="-122"/>
                <a:cs typeface="Arial Unicode MS" pitchFamily="34" charset="-122"/>
              </a:rPr>
              <a:t>超级链接可以指向</a:t>
            </a:r>
            <a:r>
              <a:rPr lang="en-US" altLang="zh-CN">
                <a:latin typeface="Times New Roman" panose="02020603050405020304" pitchFamily="18" charset="0"/>
                <a:ea typeface="楷体_GB2312" pitchFamily="49" charset="-122"/>
                <a:cs typeface="Arial Unicode MS" pitchFamily="34" charset="-122"/>
              </a:rPr>
              <a:t>E-mail</a:t>
            </a:r>
            <a:r>
              <a:rPr lang="zh-CN" altLang="en-US">
                <a:latin typeface="Times New Roman" panose="02020603050405020304" pitchFamily="18" charset="0"/>
                <a:ea typeface="楷体_GB2312" pitchFamily="49" charset="-122"/>
                <a:cs typeface="Arial Unicode MS" pitchFamily="34" charset="-122"/>
              </a:rPr>
              <a:t>地址</a:t>
            </a:r>
          </a:p>
          <a:p>
            <a:pPr eaLnBrk="1" hangingPunct="1"/>
            <a:r>
              <a:rPr lang="zh-CN" altLang="en-US">
                <a:latin typeface="Times New Roman" panose="02020603050405020304" pitchFamily="18" charset="0"/>
                <a:ea typeface="楷体_GB2312" pitchFamily="49" charset="-122"/>
                <a:cs typeface="Arial Unicode MS" pitchFamily="34" charset="-122"/>
              </a:rPr>
              <a:t>如：</a:t>
            </a:r>
            <a:r>
              <a:rPr lang="en-US" altLang="zh-CN">
                <a:latin typeface="Times New Roman" panose="02020603050405020304" pitchFamily="18" charset="0"/>
                <a:ea typeface="楷体_GB2312" pitchFamily="49" charset="-122"/>
                <a:cs typeface="Arial Unicode MS" pitchFamily="34" charset="-122"/>
              </a:rPr>
              <a:t>&lt;a href=“</a:t>
            </a:r>
            <a:r>
              <a:rPr lang="en-US" altLang="zh-CN">
                <a:solidFill>
                  <a:srgbClr val="FF0000"/>
                </a:solidFill>
                <a:latin typeface="Times New Roman" panose="02020603050405020304" pitchFamily="18" charset="0"/>
                <a:ea typeface="楷体_GB2312" pitchFamily="49" charset="-122"/>
                <a:cs typeface="Arial Unicode MS" pitchFamily="34" charset="-122"/>
              </a:rPr>
              <a:t>mailto:admin@hfut.edu.cn</a:t>
            </a:r>
            <a:r>
              <a:rPr lang="en-US" altLang="zh-CN">
                <a:latin typeface="Times New Roman" panose="02020603050405020304" pitchFamily="18" charset="0"/>
                <a:ea typeface="楷体_GB2312" pitchFamily="49" charset="-122"/>
                <a:cs typeface="Arial Unicode MS" pitchFamily="34" charset="-122"/>
              </a:rPr>
              <a:t>"&gt;</a:t>
            </a:r>
            <a:r>
              <a:rPr lang="zh-CN" altLang="en-US">
                <a:latin typeface="Times New Roman" panose="02020603050405020304" pitchFamily="18" charset="0"/>
                <a:ea typeface="楷体_GB2312" pitchFamily="49" charset="-122"/>
                <a:cs typeface="Arial Unicode MS" pitchFamily="34" charset="-122"/>
              </a:rPr>
              <a:t>指向</a:t>
            </a:r>
            <a:r>
              <a:rPr lang="en-US" altLang="zh-CN">
                <a:latin typeface="Times New Roman" panose="02020603050405020304" pitchFamily="18" charset="0"/>
                <a:ea typeface="楷体_GB2312" pitchFamily="49" charset="-122"/>
                <a:cs typeface="Arial Unicode MS" pitchFamily="34" charset="-122"/>
              </a:rPr>
              <a:t>E-mail</a:t>
            </a:r>
            <a:r>
              <a:rPr lang="zh-CN" altLang="en-US">
                <a:latin typeface="Times New Roman" panose="02020603050405020304" pitchFamily="18" charset="0"/>
                <a:ea typeface="楷体_GB2312" pitchFamily="49" charset="-122"/>
                <a:cs typeface="Arial Unicode MS" pitchFamily="34" charset="-122"/>
              </a:rPr>
              <a:t>地址的超级链接</a:t>
            </a:r>
            <a:r>
              <a:rPr lang="en-US" altLang="zh-CN">
                <a:latin typeface="Times New Roman" panose="02020603050405020304" pitchFamily="18" charset="0"/>
                <a:ea typeface="楷体_GB2312" pitchFamily="49" charset="-122"/>
                <a:cs typeface="Arial Unicode MS" pitchFamily="34" charset="-122"/>
              </a:rPr>
              <a:t>&lt;/a&gt;</a:t>
            </a:r>
          </a:p>
          <a:p>
            <a:pPr eaLnBrk="1" hangingPunct="1"/>
            <a:endParaRPr lang="en-US" altLang="zh-CN">
              <a:latin typeface="Times New Roman" panose="02020603050405020304" pitchFamily="18" charset="0"/>
              <a:ea typeface="楷体_GB2312" pitchFamily="49" charset="-122"/>
              <a:cs typeface="Arial Unicode MS" pitchFamily="34" charset="-122"/>
            </a:endParaRPr>
          </a:p>
        </p:txBody>
      </p:sp>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1B9A3F2-AAE1-D33B-BCF5-8AD734FA6C74}"/>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ea typeface="楷体_GB2312" pitchFamily="49" charset="-122"/>
                <a:cs typeface="Arial Unicode MS" pitchFamily="34" charset="-122"/>
              </a:rPr>
              <a:t>4.</a:t>
            </a:r>
            <a:r>
              <a:rPr lang="zh-CN" altLang="en-US">
                <a:latin typeface="Times New Roman" panose="02020603050405020304" pitchFamily="18" charset="0"/>
                <a:ea typeface="楷体_GB2312" pitchFamily="49" charset="-122"/>
                <a:cs typeface="Arial Unicode MS" pitchFamily="34" charset="-122"/>
              </a:rPr>
              <a:t>超级链接</a:t>
            </a:r>
            <a:r>
              <a:rPr lang="en-US" altLang="zh-CN">
                <a:latin typeface="Times New Roman" panose="02020603050405020304" pitchFamily="18" charset="0"/>
                <a:ea typeface="楷体_GB2312" pitchFamily="49" charset="-122"/>
                <a:cs typeface="Arial Unicode MS" pitchFamily="34" charset="-122"/>
              </a:rPr>
              <a:t>—</a:t>
            </a:r>
            <a:r>
              <a:rPr lang="zh-CN" altLang="en-US">
                <a:latin typeface="Times New Roman" panose="02020603050405020304" pitchFamily="18" charset="0"/>
                <a:ea typeface="楷体_GB2312" pitchFamily="49" charset="-122"/>
                <a:cs typeface="Arial Unicode MS" pitchFamily="34" charset="-122"/>
              </a:rPr>
              <a:t>新开链接窗口</a:t>
            </a:r>
          </a:p>
        </p:txBody>
      </p:sp>
      <p:sp>
        <p:nvSpPr>
          <p:cNvPr id="45059" name="Rectangle 3">
            <a:extLst>
              <a:ext uri="{FF2B5EF4-FFF2-40B4-BE49-F238E27FC236}">
                <a16:creationId xmlns:a16="http://schemas.microsoft.com/office/drawing/2014/main" id="{9ED56166-1F9C-6E34-A38C-71BD5B522550}"/>
              </a:ext>
            </a:extLst>
          </p:cNvPr>
          <p:cNvSpPr>
            <a:spLocks noGrp="1" noChangeArrowheads="1"/>
          </p:cNvSpPr>
          <p:nvPr>
            <p:ph type="body" idx="1"/>
          </p:nvPr>
        </p:nvSpPr>
        <p:spPr/>
        <p:txBody>
          <a:bodyPr/>
          <a:lstStyle/>
          <a:p>
            <a:pPr eaLnBrk="1" hangingPunct="1"/>
            <a:r>
              <a:rPr lang="zh-CN" altLang="en-US">
                <a:latin typeface="Times New Roman" panose="02020603050405020304" pitchFamily="18" charset="0"/>
                <a:ea typeface="楷体_GB2312" pitchFamily="49" charset="-122"/>
                <a:cs typeface="Arial Unicode MS" pitchFamily="34" charset="-122"/>
              </a:rPr>
              <a:t>开一个新的</a:t>
            </a:r>
            <a:r>
              <a:rPr lang="en-US" altLang="zh-CN">
                <a:latin typeface="Times New Roman" panose="02020603050405020304" pitchFamily="18" charset="0"/>
                <a:ea typeface="楷体_GB2312" pitchFamily="49" charset="-122"/>
                <a:cs typeface="Arial Unicode MS" pitchFamily="34" charset="-122"/>
              </a:rPr>
              <a:t>(</a:t>
            </a:r>
            <a:r>
              <a:rPr lang="zh-CN" altLang="en-US">
                <a:latin typeface="Times New Roman" panose="02020603050405020304" pitchFamily="18" charset="0"/>
                <a:ea typeface="楷体_GB2312" pitchFamily="49" charset="-122"/>
                <a:cs typeface="Arial Unicode MS" pitchFamily="34" charset="-122"/>
              </a:rPr>
              <a:t>浏览器</a:t>
            </a:r>
            <a:r>
              <a:rPr lang="en-US" altLang="zh-CN">
                <a:latin typeface="Times New Roman" panose="02020603050405020304" pitchFamily="18" charset="0"/>
                <a:ea typeface="楷体_GB2312" pitchFamily="49" charset="-122"/>
                <a:cs typeface="Arial Unicode MS" pitchFamily="34" charset="-122"/>
              </a:rPr>
              <a:t>)</a:t>
            </a:r>
            <a:r>
              <a:rPr lang="zh-CN" altLang="en-US">
                <a:latin typeface="Times New Roman" panose="02020603050405020304" pitchFamily="18" charset="0"/>
                <a:ea typeface="楷体_GB2312" pitchFamily="49" charset="-122"/>
                <a:cs typeface="Arial Unicode MS" pitchFamily="34" charset="-122"/>
              </a:rPr>
              <a:t>窗口 </a:t>
            </a:r>
            <a:r>
              <a:rPr lang="en-US" altLang="zh-CN">
                <a:latin typeface="Times New Roman" panose="02020603050405020304" pitchFamily="18" charset="0"/>
                <a:ea typeface="楷体_GB2312" pitchFamily="49" charset="-122"/>
                <a:cs typeface="Arial Unicode MS" pitchFamily="34" charset="-122"/>
              </a:rPr>
              <a:t>(Target Window) </a:t>
            </a:r>
          </a:p>
          <a:p>
            <a:pPr eaLnBrk="1" hangingPunct="1">
              <a:buFontTx/>
              <a:buNone/>
            </a:pPr>
            <a:r>
              <a:rPr lang="en-US" altLang="zh-CN">
                <a:latin typeface="Times New Roman" panose="02020603050405020304" pitchFamily="18" charset="0"/>
                <a:ea typeface="楷体_GB2312" pitchFamily="49" charset="-122"/>
                <a:cs typeface="Arial Unicode MS" pitchFamily="34" charset="-122"/>
              </a:rPr>
              <a:t>&lt;a href="URL" </a:t>
            </a:r>
            <a:r>
              <a:rPr lang="en-US" altLang="zh-CN">
                <a:solidFill>
                  <a:srgbClr val="FF0000"/>
                </a:solidFill>
                <a:latin typeface="Times New Roman" panose="02020603050405020304" pitchFamily="18" charset="0"/>
                <a:ea typeface="楷体_GB2312" pitchFamily="49" charset="-122"/>
                <a:cs typeface="Arial Unicode MS" pitchFamily="34" charset="-122"/>
              </a:rPr>
              <a:t>target=“_blank"</a:t>
            </a:r>
            <a:r>
              <a:rPr lang="en-US" altLang="zh-CN">
                <a:latin typeface="Times New Roman" panose="02020603050405020304" pitchFamily="18" charset="0"/>
                <a:ea typeface="楷体_GB2312" pitchFamily="49" charset="-122"/>
                <a:cs typeface="Arial Unicode MS" pitchFamily="34" charset="-122"/>
              </a:rPr>
              <a:t>&gt; ... &lt;/a&gt;</a:t>
            </a:r>
          </a:p>
          <a:p>
            <a:pPr eaLnBrk="1" hangingPunct="1">
              <a:buFontTx/>
              <a:buNone/>
            </a:pPr>
            <a:r>
              <a:rPr lang="zh-CN" altLang="en-US">
                <a:solidFill>
                  <a:srgbClr val="008000"/>
                </a:solidFill>
                <a:latin typeface="Times New Roman" panose="02020603050405020304" pitchFamily="18" charset="0"/>
                <a:ea typeface="楷体_GB2312" pitchFamily="49" charset="-122"/>
                <a:cs typeface="Arial Unicode MS" pitchFamily="34" charset="-122"/>
              </a:rPr>
              <a:t>例：</a:t>
            </a:r>
            <a:r>
              <a:rPr lang="en-US" altLang="zh-CN">
                <a:solidFill>
                  <a:srgbClr val="008000"/>
                </a:solidFill>
                <a:latin typeface="Times New Roman" panose="02020603050405020304" pitchFamily="18" charset="0"/>
                <a:ea typeface="楷体_GB2312" pitchFamily="49" charset="-122"/>
                <a:cs typeface="Arial Unicode MS" pitchFamily="34" charset="-122"/>
              </a:rPr>
              <a:t>023.htm</a:t>
            </a:r>
          </a:p>
        </p:txBody>
      </p:sp>
    </p:spTree>
  </p:cSld>
  <p:clrMapOvr>
    <a:masterClrMapping/>
  </p:clrMapOvr>
  <p:transition spd="slow">
    <p:random/>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597</Words>
  <Application>Microsoft Office PowerPoint</Application>
  <PresentationFormat>宽屏</PresentationFormat>
  <Paragraphs>84</Paragraphs>
  <Slides>15</Slides>
  <Notes>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15</vt:i4>
      </vt:variant>
    </vt:vector>
  </HeadingPairs>
  <TitlesOfParts>
    <vt:vector size="23" baseType="lpstr">
      <vt:lpstr>等线</vt:lpstr>
      <vt:lpstr>等线 Light</vt:lpstr>
      <vt:lpstr>黑体</vt:lpstr>
      <vt:lpstr>Arial</vt:lpstr>
      <vt:lpstr>Comic Sans MS</vt:lpstr>
      <vt:lpstr>Times New Roman</vt:lpstr>
      <vt:lpstr>Office 主题​​</vt:lpstr>
      <vt:lpstr>Crayons</vt:lpstr>
      <vt:lpstr>HTML概念</vt:lpstr>
      <vt:lpstr>PowerPoint 演示文稿</vt:lpstr>
      <vt:lpstr>PowerPoint 演示文稿</vt:lpstr>
      <vt:lpstr>HTML 文件结构 (Document Structures) </vt:lpstr>
      <vt:lpstr>常见颜色的代码</vt:lpstr>
      <vt:lpstr>4.超级链接—普通超级链接1</vt:lpstr>
      <vt:lpstr>4.超级链接—普通超级链接2</vt:lpstr>
      <vt:lpstr>4.超级链接—E-mail超级链接 </vt:lpstr>
      <vt:lpstr>4.超级链接—新开链接窗口</vt:lpstr>
      <vt:lpstr>PowerPoint 演示文稿</vt:lpstr>
      <vt:lpstr>PowerPoint 演示文稿</vt:lpstr>
      <vt:lpstr>C#的类</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HTML概念</dc:title>
  <dc:creator>W Cency</dc:creator>
  <cp:lastModifiedBy>W Cency</cp:lastModifiedBy>
  <cp:revision>5</cp:revision>
  <dcterms:created xsi:type="dcterms:W3CDTF">2023-02-15T08:32:17Z</dcterms:created>
  <dcterms:modified xsi:type="dcterms:W3CDTF">2023-02-23T00:43:16Z</dcterms:modified>
</cp:coreProperties>
</file>