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</p:sldMasterIdLst>
  <p:notesMasterIdLst>
    <p:notesMasterId r:id="rId24"/>
  </p:notesMasterIdLst>
  <p:sldIdLst>
    <p:sldId id="256" r:id="rId2"/>
    <p:sldId id="280" r:id="rId3"/>
    <p:sldId id="274" r:id="rId4"/>
    <p:sldId id="257" r:id="rId5"/>
    <p:sldId id="262" r:id="rId6"/>
    <p:sldId id="258" r:id="rId7"/>
    <p:sldId id="263" r:id="rId8"/>
    <p:sldId id="267" r:id="rId9"/>
    <p:sldId id="271" r:id="rId10"/>
    <p:sldId id="265" r:id="rId11"/>
    <p:sldId id="272" r:id="rId12"/>
    <p:sldId id="264" r:id="rId13"/>
    <p:sldId id="275" r:id="rId14"/>
    <p:sldId id="268" r:id="rId15"/>
    <p:sldId id="269" r:id="rId16"/>
    <p:sldId id="266" r:id="rId17"/>
    <p:sldId id="270" r:id="rId18"/>
    <p:sldId id="276" r:id="rId19"/>
    <p:sldId id="277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635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C5B6-3DC9-4D37-B3E3-686182F53C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5BDDEE5-274C-4612-B62E-2B3326A6818C}">
      <dgm:prSet/>
      <dgm:spPr/>
      <dgm:t>
        <a:bodyPr/>
        <a:lstStyle/>
        <a:p>
          <a:pPr rtl="0"/>
          <a:r>
            <a:rPr lang="zh-TW" baseline="0" dirty="0" smtClean="0"/>
            <a:t>防禦性程式</a:t>
          </a:r>
          <a:endParaRPr lang="en-US" altLang="zh-TW" baseline="0" dirty="0" smtClean="0"/>
        </a:p>
        <a:p>
          <a:pPr rtl="0"/>
          <a:r>
            <a:rPr lang="zh-TW" baseline="0" dirty="0" smtClean="0"/>
            <a:t>定義與目的</a:t>
          </a:r>
          <a:endParaRPr lang="zh-TW" dirty="0"/>
        </a:p>
      </dgm:t>
    </dgm:pt>
    <dgm:pt modelId="{FFCFF104-F3CD-4C21-A021-8675F49A68DE}" type="parTrans" cxnId="{1555F658-0E5C-417E-905F-022C5B793236}">
      <dgm:prSet/>
      <dgm:spPr/>
      <dgm:t>
        <a:bodyPr/>
        <a:lstStyle/>
        <a:p>
          <a:endParaRPr lang="zh-TW" altLang="en-US"/>
        </a:p>
      </dgm:t>
    </dgm:pt>
    <dgm:pt modelId="{833774F4-9E37-4795-86E1-8B54329C6C07}" type="sibTrans" cxnId="{1555F658-0E5C-417E-905F-022C5B793236}">
      <dgm:prSet/>
      <dgm:spPr/>
      <dgm:t>
        <a:bodyPr/>
        <a:lstStyle/>
        <a:p>
          <a:endParaRPr lang="zh-TW" altLang="en-US"/>
        </a:p>
      </dgm:t>
    </dgm:pt>
    <dgm:pt modelId="{377F37CE-D6A1-45D3-B076-A5758E12B6C0}">
      <dgm:prSet/>
      <dgm:spPr/>
      <dgm:t>
        <a:bodyPr/>
        <a:lstStyle/>
        <a:p>
          <a:pPr rtl="0"/>
          <a:r>
            <a:rPr lang="zh-TW" baseline="0" dirty="0" smtClean="0"/>
            <a:t>型別</a:t>
          </a:r>
          <a:endParaRPr lang="en-US" altLang="zh-TW" baseline="0" dirty="0" smtClean="0"/>
        </a:p>
        <a:p>
          <a:pPr rtl="0"/>
          <a:r>
            <a:rPr lang="zh-TW" baseline="0" dirty="0" smtClean="0"/>
            <a:t>介紹</a:t>
          </a:r>
          <a:endParaRPr lang="zh-TW" dirty="0"/>
        </a:p>
      </dgm:t>
    </dgm:pt>
    <dgm:pt modelId="{FD0E0062-A2F7-43E9-8BC7-830F6A6A6CDE}" type="parTrans" cxnId="{5F36FA0C-2527-4790-AE01-BA89B52373B2}">
      <dgm:prSet/>
      <dgm:spPr/>
      <dgm:t>
        <a:bodyPr/>
        <a:lstStyle/>
        <a:p>
          <a:endParaRPr lang="zh-TW" altLang="en-US"/>
        </a:p>
      </dgm:t>
    </dgm:pt>
    <dgm:pt modelId="{EF02BAC4-0B65-4FDA-BE38-107305462D11}" type="sibTrans" cxnId="{5F36FA0C-2527-4790-AE01-BA89B52373B2}">
      <dgm:prSet/>
      <dgm:spPr/>
      <dgm:t>
        <a:bodyPr/>
        <a:lstStyle/>
        <a:p>
          <a:endParaRPr lang="zh-TW" altLang="en-US"/>
        </a:p>
      </dgm:t>
    </dgm:pt>
    <dgm:pt modelId="{A4F1372C-CD62-45FC-B8EF-FA6F5015099C}">
      <dgm:prSet/>
      <dgm:spPr/>
      <dgm:t>
        <a:bodyPr/>
        <a:lstStyle/>
        <a:p>
          <a:pPr rtl="0"/>
          <a:r>
            <a:rPr lang="zh-TW" baseline="0" dirty="0" smtClean="0"/>
            <a:t>型別轉換防禦</a:t>
          </a:r>
          <a:endParaRPr lang="zh-TW" dirty="0"/>
        </a:p>
      </dgm:t>
    </dgm:pt>
    <dgm:pt modelId="{AD6B158C-806B-475E-B065-E9DE7CB930CE}" type="parTrans" cxnId="{B4D7B79E-B049-46DF-A99C-E6B819638CC3}">
      <dgm:prSet/>
      <dgm:spPr/>
      <dgm:t>
        <a:bodyPr/>
        <a:lstStyle/>
        <a:p>
          <a:endParaRPr lang="zh-TW" altLang="en-US"/>
        </a:p>
      </dgm:t>
    </dgm:pt>
    <dgm:pt modelId="{4D931C0E-C409-432E-8789-0AB9E7106BBC}" type="sibTrans" cxnId="{B4D7B79E-B049-46DF-A99C-E6B819638CC3}">
      <dgm:prSet/>
      <dgm:spPr/>
      <dgm:t>
        <a:bodyPr/>
        <a:lstStyle/>
        <a:p>
          <a:endParaRPr lang="zh-TW" altLang="en-US"/>
        </a:p>
      </dgm:t>
    </dgm:pt>
    <dgm:pt modelId="{0A2594FB-4A4F-461D-AB26-C3A088AC1651}">
      <dgm:prSet/>
      <dgm:spPr/>
      <dgm:t>
        <a:bodyPr/>
        <a:lstStyle/>
        <a:p>
          <a:pPr rtl="0"/>
          <a:r>
            <a:rPr lang="zh-TW" baseline="0" dirty="0" smtClean="0"/>
            <a:t>參數</a:t>
          </a:r>
          <a:endParaRPr lang="en-US" altLang="zh-TW" baseline="0" dirty="0" smtClean="0"/>
        </a:p>
        <a:p>
          <a:pPr rtl="0"/>
          <a:r>
            <a:rPr lang="zh-TW" baseline="0" dirty="0" smtClean="0"/>
            <a:t>防禦</a:t>
          </a:r>
          <a:endParaRPr lang="zh-TW" dirty="0"/>
        </a:p>
      </dgm:t>
    </dgm:pt>
    <dgm:pt modelId="{1A27BB8C-8886-41D9-80F1-DC5D2636F4BF}" type="parTrans" cxnId="{D78DF4F9-FCF3-4D6C-8A74-54B670BE177C}">
      <dgm:prSet/>
      <dgm:spPr/>
      <dgm:t>
        <a:bodyPr/>
        <a:lstStyle/>
        <a:p>
          <a:endParaRPr lang="zh-TW" altLang="en-US"/>
        </a:p>
      </dgm:t>
    </dgm:pt>
    <dgm:pt modelId="{BDA661CF-CB86-4474-A704-7BBC795BF83C}" type="sibTrans" cxnId="{D78DF4F9-FCF3-4D6C-8A74-54B670BE177C}">
      <dgm:prSet/>
      <dgm:spPr/>
      <dgm:t>
        <a:bodyPr/>
        <a:lstStyle/>
        <a:p>
          <a:endParaRPr lang="zh-TW" altLang="en-US"/>
        </a:p>
      </dgm:t>
    </dgm:pt>
    <dgm:pt modelId="{775251BA-9AB8-4572-A4B7-F70EE9CE51E6}">
      <dgm:prSet/>
      <dgm:spPr/>
      <dgm:t>
        <a:bodyPr/>
        <a:lstStyle/>
        <a:p>
          <a:pPr rtl="0"/>
          <a:r>
            <a:rPr lang="zh-TW" baseline="0" dirty="0" smtClean="0"/>
            <a:t>內部檢查防禦</a:t>
          </a:r>
          <a:endParaRPr lang="zh-TW" dirty="0"/>
        </a:p>
      </dgm:t>
    </dgm:pt>
    <dgm:pt modelId="{21FD41B5-DCD2-4FF0-8492-8BB6CADC1384}" type="parTrans" cxnId="{1A70E35C-217E-49CA-8CCB-AC8CA2ECCA0B}">
      <dgm:prSet/>
      <dgm:spPr/>
      <dgm:t>
        <a:bodyPr/>
        <a:lstStyle/>
        <a:p>
          <a:endParaRPr lang="zh-TW" altLang="en-US"/>
        </a:p>
      </dgm:t>
    </dgm:pt>
    <dgm:pt modelId="{14DE9E05-8F3A-4BF0-883A-D2906D639D34}" type="sibTrans" cxnId="{1A70E35C-217E-49CA-8CCB-AC8CA2ECCA0B}">
      <dgm:prSet/>
      <dgm:spPr/>
      <dgm:t>
        <a:bodyPr/>
        <a:lstStyle/>
        <a:p>
          <a:endParaRPr lang="zh-TW" altLang="en-US"/>
        </a:p>
      </dgm:t>
    </dgm:pt>
    <dgm:pt modelId="{26E66AFA-5B6B-4922-A503-6D1A1B756AFB}">
      <dgm:prSet/>
      <dgm:spPr/>
      <dgm:t>
        <a:bodyPr/>
        <a:lstStyle/>
        <a:p>
          <a:pPr rtl="0"/>
          <a:r>
            <a:rPr lang="zh-TW" baseline="0" smtClean="0"/>
            <a:t>專案實作運用</a:t>
          </a:r>
          <a:endParaRPr lang="zh-TW"/>
        </a:p>
      </dgm:t>
    </dgm:pt>
    <dgm:pt modelId="{BB8ADED1-928B-41D6-ABAD-C4F075856FBE}" type="parTrans" cxnId="{26E19975-E632-4DE2-8B3D-DEB7650E360A}">
      <dgm:prSet/>
      <dgm:spPr/>
      <dgm:t>
        <a:bodyPr/>
        <a:lstStyle/>
        <a:p>
          <a:endParaRPr lang="zh-TW" altLang="en-US"/>
        </a:p>
      </dgm:t>
    </dgm:pt>
    <dgm:pt modelId="{AF958C28-E727-4248-A5AC-372CBD614ED6}" type="sibTrans" cxnId="{26E19975-E632-4DE2-8B3D-DEB7650E360A}">
      <dgm:prSet/>
      <dgm:spPr/>
      <dgm:t>
        <a:bodyPr/>
        <a:lstStyle/>
        <a:p>
          <a:endParaRPr lang="zh-TW" altLang="en-US"/>
        </a:p>
      </dgm:t>
    </dgm:pt>
    <dgm:pt modelId="{4C4E5729-5B44-4203-B4F2-4305486C92F8}">
      <dgm:prSet/>
      <dgm:spPr/>
      <dgm:t>
        <a:bodyPr/>
        <a:lstStyle/>
        <a:p>
          <a:pPr rtl="0"/>
          <a:r>
            <a:rPr lang="zh-TW" baseline="0" smtClean="0"/>
            <a:t>心得</a:t>
          </a:r>
          <a:endParaRPr lang="zh-TW"/>
        </a:p>
      </dgm:t>
    </dgm:pt>
    <dgm:pt modelId="{2D0AE325-E643-471E-8C1F-54AC94FC93C6}" type="parTrans" cxnId="{1C84E593-29B6-4F38-9038-DD4FF621656C}">
      <dgm:prSet/>
      <dgm:spPr/>
      <dgm:t>
        <a:bodyPr/>
        <a:lstStyle/>
        <a:p>
          <a:endParaRPr lang="zh-TW" altLang="en-US"/>
        </a:p>
      </dgm:t>
    </dgm:pt>
    <dgm:pt modelId="{6E63F541-99F0-473C-BE12-D4D8A71FEF9E}" type="sibTrans" cxnId="{1C84E593-29B6-4F38-9038-DD4FF621656C}">
      <dgm:prSet/>
      <dgm:spPr/>
      <dgm:t>
        <a:bodyPr/>
        <a:lstStyle/>
        <a:p>
          <a:endParaRPr lang="zh-TW" altLang="en-US"/>
        </a:p>
      </dgm:t>
    </dgm:pt>
    <dgm:pt modelId="{7C426FA3-D4A4-4F96-9F61-994A991382C4}" type="pres">
      <dgm:prSet presAssocID="{ACF5C5B6-3DC9-4D37-B3E3-686182F53C6F}" presName="CompostProcess" presStyleCnt="0">
        <dgm:presLayoutVars>
          <dgm:dir/>
          <dgm:resizeHandles val="exact"/>
        </dgm:presLayoutVars>
      </dgm:prSet>
      <dgm:spPr/>
    </dgm:pt>
    <dgm:pt modelId="{78ECCDB2-2BD0-45CA-BD8E-FC7D843BAD35}" type="pres">
      <dgm:prSet presAssocID="{ACF5C5B6-3DC9-4D37-B3E3-686182F53C6F}" presName="arrow" presStyleLbl="bgShp" presStyleIdx="0" presStyleCnt="1"/>
      <dgm:spPr/>
    </dgm:pt>
    <dgm:pt modelId="{EE60FB2C-9DDB-438B-9A42-7A3054E055CB}" type="pres">
      <dgm:prSet presAssocID="{ACF5C5B6-3DC9-4D37-B3E3-686182F53C6F}" presName="linearProcess" presStyleCnt="0"/>
      <dgm:spPr/>
    </dgm:pt>
    <dgm:pt modelId="{4003AD6E-C815-445B-8C65-A85FCB3E30C5}" type="pres">
      <dgm:prSet presAssocID="{A5BDDEE5-274C-4612-B62E-2B3326A6818C}" presName="textNode" presStyleLbl="node1" presStyleIdx="0" presStyleCnt="7">
        <dgm:presLayoutVars>
          <dgm:bulletEnabled val="1"/>
        </dgm:presLayoutVars>
      </dgm:prSet>
      <dgm:spPr/>
    </dgm:pt>
    <dgm:pt modelId="{99ACF6F9-8D07-4B86-BFDF-3DF1AF5D5189}" type="pres">
      <dgm:prSet presAssocID="{833774F4-9E37-4795-86E1-8B54329C6C07}" presName="sibTrans" presStyleCnt="0"/>
      <dgm:spPr/>
    </dgm:pt>
    <dgm:pt modelId="{7E346AE6-E56D-41B1-A903-072D2D1DA802}" type="pres">
      <dgm:prSet presAssocID="{377F37CE-D6A1-45D3-B076-A5758E12B6C0}" presName="textNode" presStyleLbl="node1" presStyleIdx="1" presStyleCnt="7">
        <dgm:presLayoutVars>
          <dgm:bulletEnabled val="1"/>
        </dgm:presLayoutVars>
      </dgm:prSet>
      <dgm:spPr/>
    </dgm:pt>
    <dgm:pt modelId="{FF3BA578-1E67-43A5-B8C7-F413CE664AFA}" type="pres">
      <dgm:prSet presAssocID="{EF02BAC4-0B65-4FDA-BE38-107305462D11}" presName="sibTrans" presStyleCnt="0"/>
      <dgm:spPr/>
    </dgm:pt>
    <dgm:pt modelId="{EA90DABF-C16F-4245-B239-2F8D23A3521B}" type="pres">
      <dgm:prSet presAssocID="{A4F1372C-CD62-45FC-B8EF-FA6F5015099C}" presName="textNode" presStyleLbl="node1" presStyleIdx="2" presStyleCnt="7" custScaleX="128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739EDA-57EB-48E3-B7FB-6B14C3DF6B53}" type="pres">
      <dgm:prSet presAssocID="{4D931C0E-C409-432E-8789-0AB9E7106BBC}" presName="sibTrans" presStyleCnt="0"/>
      <dgm:spPr/>
    </dgm:pt>
    <dgm:pt modelId="{26376A9E-87B4-4F81-9BD1-DFC155C03EBB}" type="pres">
      <dgm:prSet presAssocID="{0A2594FB-4A4F-461D-AB26-C3A088AC1651}" presName="textNode" presStyleLbl="node1" presStyleIdx="3" presStyleCnt="7">
        <dgm:presLayoutVars>
          <dgm:bulletEnabled val="1"/>
        </dgm:presLayoutVars>
      </dgm:prSet>
      <dgm:spPr/>
    </dgm:pt>
    <dgm:pt modelId="{BE40C38E-B454-4401-82EF-17543AEE855F}" type="pres">
      <dgm:prSet presAssocID="{BDA661CF-CB86-4474-A704-7BBC795BF83C}" presName="sibTrans" presStyleCnt="0"/>
      <dgm:spPr/>
    </dgm:pt>
    <dgm:pt modelId="{5AED851F-E4DD-4BA8-A18C-917F06BE4DF7}" type="pres">
      <dgm:prSet presAssocID="{775251BA-9AB8-4572-A4B7-F70EE9CE51E6}" presName="textNode" presStyleLbl="node1" presStyleIdx="4" presStyleCnt="7" custScaleX="132257">
        <dgm:presLayoutVars>
          <dgm:bulletEnabled val="1"/>
        </dgm:presLayoutVars>
      </dgm:prSet>
      <dgm:spPr/>
    </dgm:pt>
    <dgm:pt modelId="{77BBB2E8-84DD-4128-A4A5-CAE81AF6AF2B}" type="pres">
      <dgm:prSet presAssocID="{14DE9E05-8F3A-4BF0-883A-D2906D639D34}" presName="sibTrans" presStyleCnt="0"/>
      <dgm:spPr/>
    </dgm:pt>
    <dgm:pt modelId="{E7252855-2D50-4D2F-AFAA-103C0215457F}" type="pres">
      <dgm:prSet presAssocID="{26E66AFA-5B6B-4922-A503-6D1A1B756AFB}" presName="textNode" presStyleLbl="node1" presStyleIdx="5" presStyleCnt="7" custScaleX="139301">
        <dgm:presLayoutVars>
          <dgm:bulletEnabled val="1"/>
        </dgm:presLayoutVars>
      </dgm:prSet>
      <dgm:spPr/>
    </dgm:pt>
    <dgm:pt modelId="{8DD59C32-6701-4470-B3FA-7A15B9445FBD}" type="pres">
      <dgm:prSet presAssocID="{AF958C28-E727-4248-A5AC-372CBD614ED6}" presName="sibTrans" presStyleCnt="0"/>
      <dgm:spPr/>
    </dgm:pt>
    <dgm:pt modelId="{BA2BFBC1-B41D-48E4-8FBF-83E709670BA5}" type="pres">
      <dgm:prSet presAssocID="{4C4E5729-5B44-4203-B4F2-4305486C92F8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5B24A923-1ED6-45DC-9642-561921EDC692}" type="presOf" srcId="{A5BDDEE5-274C-4612-B62E-2B3326A6818C}" destId="{4003AD6E-C815-445B-8C65-A85FCB3E30C5}" srcOrd="0" destOrd="0" presId="urn:microsoft.com/office/officeart/2005/8/layout/hProcess9"/>
    <dgm:cxn modelId="{E020FB04-A2AD-49C8-BC1D-935737D853E6}" type="presOf" srcId="{775251BA-9AB8-4572-A4B7-F70EE9CE51E6}" destId="{5AED851F-E4DD-4BA8-A18C-917F06BE4DF7}" srcOrd="0" destOrd="0" presId="urn:microsoft.com/office/officeart/2005/8/layout/hProcess9"/>
    <dgm:cxn modelId="{8B46C314-18F5-439A-97D2-4CAC0F914731}" type="presOf" srcId="{0A2594FB-4A4F-461D-AB26-C3A088AC1651}" destId="{26376A9E-87B4-4F81-9BD1-DFC155C03EBB}" srcOrd="0" destOrd="0" presId="urn:microsoft.com/office/officeart/2005/8/layout/hProcess9"/>
    <dgm:cxn modelId="{A1E0EC8B-7544-41D7-85D1-42DF19BDFDA4}" type="presOf" srcId="{A4F1372C-CD62-45FC-B8EF-FA6F5015099C}" destId="{EA90DABF-C16F-4245-B239-2F8D23A3521B}" srcOrd="0" destOrd="0" presId="urn:microsoft.com/office/officeart/2005/8/layout/hProcess9"/>
    <dgm:cxn modelId="{26E19975-E632-4DE2-8B3D-DEB7650E360A}" srcId="{ACF5C5B6-3DC9-4D37-B3E3-686182F53C6F}" destId="{26E66AFA-5B6B-4922-A503-6D1A1B756AFB}" srcOrd="5" destOrd="0" parTransId="{BB8ADED1-928B-41D6-ABAD-C4F075856FBE}" sibTransId="{AF958C28-E727-4248-A5AC-372CBD614ED6}"/>
    <dgm:cxn modelId="{CFD9F768-E226-4E43-93BE-1D63305F7969}" type="presOf" srcId="{ACF5C5B6-3DC9-4D37-B3E3-686182F53C6F}" destId="{7C426FA3-D4A4-4F96-9F61-994A991382C4}" srcOrd="0" destOrd="0" presId="urn:microsoft.com/office/officeart/2005/8/layout/hProcess9"/>
    <dgm:cxn modelId="{304D8CC9-460C-4C62-B0B8-0F7104799D84}" type="presOf" srcId="{4C4E5729-5B44-4203-B4F2-4305486C92F8}" destId="{BA2BFBC1-B41D-48E4-8FBF-83E709670BA5}" srcOrd="0" destOrd="0" presId="urn:microsoft.com/office/officeart/2005/8/layout/hProcess9"/>
    <dgm:cxn modelId="{1C84E593-29B6-4F38-9038-DD4FF621656C}" srcId="{ACF5C5B6-3DC9-4D37-B3E3-686182F53C6F}" destId="{4C4E5729-5B44-4203-B4F2-4305486C92F8}" srcOrd="6" destOrd="0" parTransId="{2D0AE325-E643-471E-8C1F-54AC94FC93C6}" sibTransId="{6E63F541-99F0-473C-BE12-D4D8A71FEF9E}"/>
    <dgm:cxn modelId="{D78DF4F9-FCF3-4D6C-8A74-54B670BE177C}" srcId="{ACF5C5B6-3DC9-4D37-B3E3-686182F53C6F}" destId="{0A2594FB-4A4F-461D-AB26-C3A088AC1651}" srcOrd="3" destOrd="0" parTransId="{1A27BB8C-8886-41D9-80F1-DC5D2636F4BF}" sibTransId="{BDA661CF-CB86-4474-A704-7BBC795BF83C}"/>
    <dgm:cxn modelId="{5F36FA0C-2527-4790-AE01-BA89B52373B2}" srcId="{ACF5C5B6-3DC9-4D37-B3E3-686182F53C6F}" destId="{377F37CE-D6A1-45D3-B076-A5758E12B6C0}" srcOrd="1" destOrd="0" parTransId="{FD0E0062-A2F7-43E9-8BC7-830F6A6A6CDE}" sibTransId="{EF02BAC4-0B65-4FDA-BE38-107305462D11}"/>
    <dgm:cxn modelId="{AA624C03-192D-4841-9B5B-9BA4354CCE40}" type="presOf" srcId="{26E66AFA-5B6B-4922-A503-6D1A1B756AFB}" destId="{E7252855-2D50-4D2F-AFAA-103C0215457F}" srcOrd="0" destOrd="0" presId="urn:microsoft.com/office/officeart/2005/8/layout/hProcess9"/>
    <dgm:cxn modelId="{B4D7B79E-B049-46DF-A99C-E6B819638CC3}" srcId="{ACF5C5B6-3DC9-4D37-B3E3-686182F53C6F}" destId="{A4F1372C-CD62-45FC-B8EF-FA6F5015099C}" srcOrd="2" destOrd="0" parTransId="{AD6B158C-806B-475E-B065-E9DE7CB930CE}" sibTransId="{4D931C0E-C409-432E-8789-0AB9E7106BBC}"/>
    <dgm:cxn modelId="{1A70E35C-217E-49CA-8CCB-AC8CA2ECCA0B}" srcId="{ACF5C5B6-3DC9-4D37-B3E3-686182F53C6F}" destId="{775251BA-9AB8-4572-A4B7-F70EE9CE51E6}" srcOrd="4" destOrd="0" parTransId="{21FD41B5-DCD2-4FF0-8492-8BB6CADC1384}" sibTransId="{14DE9E05-8F3A-4BF0-883A-D2906D639D34}"/>
    <dgm:cxn modelId="{B3AF20D3-6825-4AFF-896A-04DF6AB80DBC}" type="presOf" srcId="{377F37CE-D6A1-45D3-B076-A5758E12B6C0}" destId="{7E346AE6-E56D-41B1-A903-072D2D1DA802}" srcOrd="0" destOrd="0" presId="urn:microsoft.com/office/officeart/2005/8/layout/hProcess9"/>
    <dgm:cxn modelId="{1555F658-0E5C-417E-905F-022C5B793236}" srcId="{ACF5C5B6-3DC9-4D37-B3E3-686182F53C6F}" destId="{A5BDDEE5-274C-4612-B62E-2B3326A6818C}" srcOrd="0" destOrd="0" parTransId="{FFCFF104-F3CD-4C21-A021-8675F49A68DE}" sibTransId="{833774F4-9E37-4795-86E1-8B54329C6C07}"/>
    <dgm:cxn modelId="{9074DA1D-85B7-4C31-A40E-E4898578C4E0}" type="presParOf" srcId="{7C426FA3-D4A4-4F96-9F61-994A991382C4}" destId="{78ECCDB2-2BD0-45CA-BD8E-FC7D843BAD35}" srcOrd="0" destOrd="0" presId="urn:microsoft.com/office/officeart/2005/8/layout/hProcess9"/>
    <dgm:cxn modelId="{11AF0A06-FC75-46AA-88ED-D1CE704BCBFE}" type="presParOf" srcId="{7C426FA3-D4A4-4F96-9F61-994A991382C4}" destId="{EE60FB2C-9DDB-438B-9A42-7A3054E055CB}" srcOrd="1" destOrd="0" presId="urn:microsoft.com/office/officeart/2005/8/layout/hProcess9"/>
    <dgm:cxn modelId="{A946DE24-15A5-48E7-9FA3-671103B82ABC}" type="presParOf" srcId="{EE60FB2C-9DDB-438B-9A42-7A3054E055CB}" destId="{4003AD6E-C815-445B-8C65-A85FCB3E30C5}" srcOrd="0" destOrd="0" presId="urn:microsoft.com/office/officeart/2005/8/layout/hProcess9"/>
    <dgm:cxn modelId="{0E489C23-3D1E-40BC-9FF3-2DCE0212F8B3}" type="presParOf" srcId="{EE60FB2C-9DDB-438B-9A42-7A3054E055CB}" destId="{99ACF6F9-8D07-4B86-BFDF-3DF1AF5D5189}" srcOrd="1" destOrd="0" presId="urn:microsoft.com/office/officeart/2005/8/layout/hProcess9"/>
    <dgm:cxn modelId="{33B0CDAA-64E9-4740-807F-56FB5C1E1688}" type="presParOf" srcId="{EE60FB2C-9DDB-438B-9A42-7A3054E055CB}" destId="{7E346AE6-E56D-41B1-A903-072D2D1DA802}" srcOrd="2" destOrd="0" presId="urn:microsoft.com/office/officeart/2005/8/layout/hProcess9"/>
    <dgm:cxn modelId="{5A8768BF-F90F-48E7-8036-16DB936ADEC4}" type="presParOf" srcId="{EE60FB2C-9DDB-438B-9A42-7A3054E055CB}" destId="{FF3BA578-1E67-43A5-B8C7-F413CE664AFA}" srcOrd="3" destOrd="0" presId="urn:microsoft.com/office/officeart/2005/8/layout/hProcess9"/>
    <dgm:cxn modelId="{88E928C9-D6E3-4367-8D22-96F1BE52B8A4}" type="presParOf" srcId="{EE60FB2C-9DDB-438B-9A42-7A3054E055CB}" destId="{EA90DABF-C16F-4245-B239-2F8D23A3521B}" srcOrd="4" destOrd="0" presId="urn:microsoft.com/office/officeart/2005/8/layout/hProcess9"/>
    <dgm:cxn modelId="{88CB4282-3A77-4DB3-A3B7-DFB51494EE51}" type="presParOf" srcId="{EE60FB2C-9DDB-438B-9A42-7A3054E055CB}" destId="{F8739EDA-57EB-48E3-B7FB-6B14C3DF6B53}" srcOrd="5" destOrd="0" presId="urn:microsoft.com/office/officeart/2005/8/layout/hProcess9"/>
    <dgm:cxn modelId="{E225AE67-68C3-4959-A458-51CA14EC164E}" type="presParOf" srcId="{EE60FB2C-9DDB-438B-9A42-7A3054E055CB}" destId="{26376A9E-87B4-4F81-9BD1-DFC155C03EBB}" srcOrd="6" destOrd="0" presId="urn:microsoft.com/office/officeart/2005/8/layout/hProcess9"/>
    <dgm:cxn modelId="{0A33D4A5-7B3D-40D8-9C90-1232AFD6C3CC}" type="presParOf" srcId="{EE60FB2C-9DDB-438B-9A42-7A3054E055CB}" destId="{BE40C38E-B454-4401-82EF-17543AEE855F}" srcOrd="7" destOrd="0" presId="urn:microsoft.com/office/officeart/2005/8/layout/hProcess9"/>
    <dgm:cxn modelId="{1D0B78D1-5DB4-47CE-BD59-26B31ADB4FB3}" type="presParOf" srcId="{EE60FB2C-9DDB-438B-9A42-7A3054E055CB}" destId="{5AED851F-E4DD-4BA8-A18C-917F06BE4DF7}" srcOrd="8" destOrd="0" presId="urn:microsoft.com/office/officeart/2005/8/layout/hProcess9"/>
    <dgm:cxn modelId="{08E262B5-34FB-4307-BA32-934F110AA833}" type="presParOf" srcId="{EE60FB2C-9DDB-438B-9A42-7A3054E055CB}" destId="{77BBB2E8-84DD-4128-A4A5-CAE81AF6AF2B}" srcOrd="9" destOrd="0" presId="urn:microsoft.com/office/officeart/2005/8/layout/hProcess9"/>
    <dgm:cxn modelId="{8FF0FABD-73A3-4BBA-BC15-6BC3EA2F7F40}" type="presParOf" srcId="{EE60FB2C-9DDB-438B-9A42-7A3054E055CB}" destId="{E7252855-2D50-4D2F-AFAA-103C0215457F}" srcOrd="10" destOrd="0" presId="urn:microsoft.com/office/officeart/2005/8/layout/hProcess9"/>
    <dgm:cxn modelId="{1496E8F0-7256-4AF2-A9AB-07BFFE0B429F}" type="presParOf" srcId="{EE60FB2C-9DDB-438B-9A42-7A3054E055CB}" destId="{8DD59C32-6701-4470-B3FA-7A15B9445FBD}" srcOrd="11" destOrd="0" presId="urn:microsoft.com/office/officeart/2005/8/layout/hProcess9"/>
    <dgm:cxn modelId="{24E709B8-FCE6-48B7-955A-6BEBD015DE07}" type="presParOf" srcId="{EE60FB2C-9DDB-438B-9A42-7A3054E055CB}" destId="{BA2BFBC1-B41D-48E4-8FBF-83E709670BA5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B39CE-C5E8-4828-9005-AB432A822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82E156-26D3-4700-9667-4A63AC194E46}">
      <dgm:prSet/>
      <dgm:spPr/>
      <dgm:t>
        <a:bodyPr/>
        <a:lstStyle/>
        <a:p>
          <a:pPr rtl="0"/>
          <a:r>
            <a:rPr lang="zh-TW" altLang="en-US" b="0" i="0" dirty="0" smtClean="0"/>
            <a:t>定義</a:t>
          </a:r>
          <a:endParaRPr lang="zh-TW" dirty="0"/>
        </a:p>
      </dgm:t>
    </dgm:pt>
    <dgm:pt modelId="{3EC371F8-ABDC-40E8-B6FB-34947F38D39F}" type="parTrans" cxnId="{C60B11F2-C2CD-4DCA-B3B7-C055EB860B90}">
      <dgm:prSet/>
      <dgm:spPr/>
      <dgm:t>
        <a:bodyPr/>
        <a:lstStyle/>
        <a:p>
          <a:endParaRPr lang="zh-TW" altLang="en-US"/>
        </a:p>
      </dgm:t>
    </dgm:pt>
    <dgm:pt modelId="{158F872E-57E1-4B7D-BDD9-1B0A0FFAD886}" type="sibTrans" cxnId="{C60B11F2-C2CD-4DCA-B3B7-C055EB860B90}">
      <dgm:prSet/>
      <dgm:spPr/>
      <dgm:t>
        <a:bodyPr/>
        <a:lstStyle/>
        <a:p>
          <a:endParaRPr lang="zh-TW" altLang="en-US"/>
        </a:p>
      </dgm:t>
    </dgm:pt>
    <dgm:pt modelId="{55221CC4-851C-4E53-8434-12DBD8F4EBE0}">
      <dgm:prSet/>
      <dgm:spPr/>
      <dgm:t>
        <a:bodyPr/>
        <a:lstStyle/>
        <a:p>
          <a:pPr rtl="0"/>
          <a:r>
            <a:rPr lang="zh-TW" altLang="en-US" dirty="0" smtClean="0"/>
            <a:t>目的</a:t>
          </a:r>
          <a:endParaRPr lang="zh-TW" dirty="0"/>
        </a:p>
      </dgm:t>
    </dgm:pt>
    <dgm:pt modelId="{19DBE106-F018-4015-9FD1-0D88ED77F01F}" type="parTrans" cxnId="{BB679C3A-0F60-4438-83DA-7A47F06EEC73}">
      <dgm:prSet/>
      <dgm:spPr/>
      <dgm:t>
        <a:bodyPr/>
        <a:lstStyle/>
        <a:p>
          <a:endParaRPr lang="zh-TW" altLang="en-US"/>
        </a:p>
      </dgm:t>
    </dgm:pt>
    <dgm:pt modelId="{2A88A921-D64C-4D98-A7CD-4D7DD90B9A41}" type="sibTrans" cxnId="{BB679C3A-0F60-4438-83DA-7A47F06EEC73}">
      <dgm:prSet/>
      <dgm:spPr/>
      <dgm:t>
        <a:bodyPr/>
        <a:lstStyle/>
        <a:p>
          <a:endParaRPr lang="zh-TW" altLang="en-US"/>
        </a:p>
      </dgm:t>
    </dgm:pt>
    <dgm:pt modelId="{6082C158-BE2B-4BBF-A9B0-CF1DF944B9C2}">
      <dgm:prSet/>
      <dgm:spPr/>
      <dgm:t>
        <a:bodyPr/>
        <a:lstStyle/>
        <a:p>
          <a:pPr rtl="0"/>
          <a:r>
            <a:rPr lang="zh-TW" baseline="0" smtClean="0"/>
            <a:t>軟體本身的周密程度。即撰寫程式時考慮到各種不同的使用情況，並事先加以定義處理，避免使用時產生錯誤。</a:t>
          </a:r>
          <a:endParaRPr lang="zh-TW" altLang="en-US"/>
        </a:p>
      </dgm:t>
    </dgm:pt>
    <dgm:pt modelId="{4AF09972-B7AA-460C-BF0B-3668C0E6BE7A}" type="parTrans" cxnId="{45F757B9-5F3F-417D-961F-C7A3154DE829}">
      <dgm:prSet/>
      <dgm:spPr/>
      <dgm:t>
        <a:bodyPr/>
        <a:lstStyle/>
        <a:p>
          <a:endParaRPr lang="zh-TW" altLang="en-US"/>
        </a:p>
      </dgm:t>
    </dgm:pt>
    <dgm:pt modelId="{EB06DA9D-8F21-42D4-887B-296FA4A60E7C}" type="sibTrans" cxnId="{45F757B9-5F3F-417D-961F-C7A3154DE829}">
      <dgm:prSet/>
      <dgm:spPr/>
      <dgm:t>
        <a:bodyPr/>
        <a:lstStyle/>
        <a:p>
          <a:endParaRPr lang="zh-TW" altLang="en-US"/>
        </a:p>
      </dgm:t>
    </dgm:pt>
    <dgm:pt modelId="{5B6E58C0-2E95-4677-9890-96D787DABD97}">
      <dgm:prSet/>
      <dgm:spPr/>
      <dgm:t>
        <a:bodyPr/>
        <a:lstStyle/>
        <a:p>
          <a:pPr rtl="0"/>
          <a:r>
            <a:rPr lang="zh-TW" baseline="0" smtClean="0"/>
            <a:t>絕對不要相信使用者送進來的參數值。</a:t>
          </a:r>
          <a:endParaRPr lang="zh-TW" altLang="en-US"/>
        </a:p>
      </dgm:t>
    </dgm:pt>
    <dgm:pt modelId="{E4FF4A86-7604-49C7-BF88-F42517C57D11}" type="parTrans" cxnId="{AED3230C-6A37-4C28-A0A7-358921568B13}">
      <dgm:prSet/>
      <dgm:spPr/>
    </dgm:pt>
    <dgm:pt modelId="{14694D41-84CF-4B82-A2DE-72B09A302202}" type="sibTrans" cxnId="{AED3230C-6A37-4C28-A0A7-358921568B13}">
      <dgm:prSet/>
      <dgm:spPr/>
    </dgm:pt>
    <dgm:pt modelId="{CEE912FA-5DA5-4A99-B2FC-BA16E584139E}">
      <dgm:prSet/>
      <dgm:spPr/>
      <dgm:t>
        <a:bodyPr/>
        <a:lstStyle/>
        <a:p>
          <a:pPr rtl="0"/>
          <a:r>
            <a:rPr lang="zh-TW" baseline="0" smtClean="0"/>
            <a:t>可以讓系統出現未預期錯誤的機會降到最低。</a:t>
          </a:r>
          <a:endParaRPr lang="zh-TW" dirty="0"/>
        </a:p>
      </dgm:t>
    </dgm:pt>
    <dgm:pt modelId="{B7DA495D-1B75-4E3A-98B3-089F32F79EFB}" type="parTrans" cxnId="{365B719D-2778-4FC6-BC5A-D2F9C758F50D}">
      <dgm:prSet/>
      <dgm:spPr/>
      <dgm:t>
        <a:bodyPr/>
        <a:lstStyle/>
        <a:p>
          <a:endParaRPr lang="zh-TW" altLang="en-US"/>
        </a:p>
      </dgm:t>
    </dgm:pt>
    <dgm:pt modelId="{2FD81587-DEBC-4742-B637-8538F9CBC5B5}" type="sibTrans" cxnId="{365B719D-2778-4FC6-BC5A-D2F9C758F50D}">
      <dgm:prSet/>
      <dgm:spPr/>
      <dgm:t>
        <a:bodyPr/>
        <a:lstStyle/>
        <a:p>
          <a:endParaRPr lang="zh-TW" altLang="en-US"/>
        </a:p>
      </dgm:t>
    </dgm:pt>
    <dgm:pt modelId="{98210440-CFFF-4AA6-9BA5-530688FB6035}" type="pres">
      <dgm:prSet presAssocID="{567B39CE-C5E8-4828-9005-AB432A822DC3}" presName="linear" presStyleCnt="0">
        <dgm:presLayoutVars>
          <dgm:dir/>
          <dgm:animLvl val="lvl"/>
          <dgm:resizeHandles val="exact"/>
        </dgm:presLayoutVars>
      </dgm:prSet>
      <dgm:spPr/>
    </dgm:pt>
    <dgm:pt modelId="{D0C7AD50-181A-48AB-85EA-7F8FEF11A55F}" type="pres">
      <dgm:prSet presAssocID="{9E82E156-26D3-4700-9667-4A63AC194E46}" presName="parentLin" presStyleCnt="0"/>
      <dgm:spPr/>
    </dgm:pt>
    <dgm:pt modelId="{BCA1795A-9109-4E5E-BB43-4FF9B22B1020}" type="pres">
      <dgm:prSet presAssocID="{9E82E156-26D3-4700-9667-4A63AC194E46}" presName="parentLeftMargin" presStyleLbl="node1" presStyleIdx="0" presStyleCnt="2"/>
      <dgm:spPr/>
    </dgm:pt>
    <dgm:pt modelId="{4FBC5784-7139-40EA-8C23-8B8E48A2F659}" type="pres">
      <dgm:prSet presAssocID="{9E82E156-26D3-4700-9667-4A63AC194E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6EDAE1-2926-42C2-94B3-37C18DA53926}" type="pres">
      <dgm:prSet presAssocID="{9E82E156-26D3-4700-9667-4A63AC194E46}" presName="negativeSpace" presStyleCnt="0"/>
      <dgm:spPr/>
    </dgm:pt>
    <dgm:pt modelId="{88C9A936-FE52-4169-83DB-631447D915BE}" type="pres">
      <dgm:prSet presAssocID="{9E82E156-26D3-4700-9667-4A63AC194E46}" presName="childText" presStyleLbl="conFgAcc1" presStyleIdx="0" presStyleCnt="2">
        <dgm:presLayoutVars>
          <dgm:bulletEnabled val="1"/>
        </dgm:presLayoutVars>
      </dgm:prSet>
      <dgm:spPr/>
    </dgm:pt>
    <dgm:pt modelId="{CE27EB4A-0E78-4C5D-BB14-CF40415FF9EF}" type="pres">
      <dgm:prSet presAssocID="{158F872E-57E1-4B7D-BDD9-1B0A0FFAD886}" presName="spaceBetweenRectangles" presStyleCnt="0"/>
      <dgm:spPr/>
    </dgm:pt>
    <dgm:pt modelId="{C66BD30A-5D7A-4D3F-A131-14217124707A}" type="pres">
      <dgm:prSet presAssocID="{55221CC4-851C-4E53-8434-12DBD8F4EBE0}" presName="parentLin" presStyleCnt="0"/>
      <dgm:spPr/>
    </dgm:pt>
    <dgm:pt modelId="{2454B1D2-7874-45D4-8D08-D2DB5DCE1512}" type="pres">
      <dgm:prSet presAssocID="{55221CC4-851C-4E53-8434-12DBD8F4EBE0}" presName="parentLeftMargin" presStyleLbl="node1" presStyleIdx="0" presStyleCnt="2"/>
      <dgm:spPr/>
    </dgm:pt>
    <dgm:pt modelId="{C44D3A7A-FB02-4322-B78F-4C9B3CFC8710}" type="pres">
      <dgm:prSet presAssocID="{55221CC4-851C-4E53-8434-12DBD8F4EBE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4DE868-268A-42C4-8595-4DBA828EFB00}" type="pres">
      <dgm:prSet presAssocID="{55221CC4-851C-4E53-8434-12DBD8F4EBE0}" presName="negativeSpace" presStyleCnt="0"/>
      <dgm:spPr/>
    </dgm:pt>
    <dgm:pt modelId="{9D58BD38-2C1A-4790-BD47-47C65D9BED63}" type="pres">
      <dgm:prSet presAssocID="{55221CC4-851C-4E53-8434-12DBD8F4EB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0B11F2-C2CD-4DCA-B3B7-C055EB860B90}" srcId="{567B39CE-C5E8-4828-9005-AB432A822DC3}" destId="{9E82E156-26D3-4700-9667-4A63AC194E46}" srcOrd="0" destOrd="0" parTransId="{3EC371F8-ABDC-40E8-B6FB-34947F38D39F}" sibTransId="{158F872E-57E1-4B7D-BDD9-1B0A0FFAD886}"/>
    <dgm:cxn modelId="{7E7302AC-3FF2-4A22-9475-BECEB375D967}" type="presOf" srcId="{9E82E156-26D3-4700-9667-4A63AC194E46}" destId="{BCA1795A-9109-4E5E-BB43-4FF9B22B1020}" srcOrd="0" destOrd="0" presId="urn:microsoft.com/office/officeart/2005/8/layout/list1"/>
    <dgm:cxn modelId="{179FDD88-DC44-48D0-B1E1-E46A24F7D3C5}" type="presOf" srcId="{55221CC4-851C-4E53-8434-12DBD8F4EBE0}" destId="{2454B1D2-7874-45D4-8D08-D2DB5DCE1512}" srcOrd="0" destOrd="0" presId="urn:microsoft.com/office/officeart/2005/8/layout/list1"/>
    <dgm:cxn modelId="{45F757B9-5F3F-417D-961F-C7A3154DE829}" srcId="{9E82E156-26D3-4700-9667-4A63AC194E46}" destId="{6082C158-BE2B-4BBF-A9B0-CF1DF944B9C2}" srcOrd="0" destOrd="0" parTransId="{4AF09972-B7AA-460C-BF0B-3668C0E6BE7A}" sibTransId="{EB06DA9D-8F21-42D4-887B-296FA4A60E7C}"/>
    <dgm:cxn modelId="{801BB459-EEAE-4012-A94B-2A4E06152687}" type="presOf" srcId="{55221CC4-851C-4E53-8434-12DBD8F4EBE0}" destId="{C44D3A7A-FB02-4322-B78F-4C9B3CFC8710}" srcOrd="1" destOrd="0" presId="urn:microsoft.com/office/officeart/2005/8/layout/list1"/>
    <dgm:cxn modelId="{81267815-DF46-48B6-97D5-FC2A04C45117}" type="presOf" srcId="{567B39CE-C5E8-4828-9005-AB432A822DC3}" destId="{98210440-CFFF-4AA6-9BA5-530688FB6035}" srcOrd="0" destOrd="0" presId="urn:microsoft.com/office/officeart/2005/8/layout/list1"/>
    <dgm:cxn modelId="{7F55EB37-451E-430B-B8DC-67AE1AE79A78}" type="presOf" srcId="{5B6E58C0-2E95-4677-9890-96D787DABD97}" destId="{9D58BD38-2C1A-4790-BD47-47C65D9BED63}" srcOrd="0" destOrd="0" presId="urn:microsoft.com/office/officeart/2005/8/layout/list1"/>
    <dgm:cxn modelId="{513F70DA-459B-47AA-93C8-AA8C43377037}" type="presOf" srcId="{9E82E156-26D3-4700-9667-4A63AC194E46}" destId="{4FBC5784-7139-40EA-8C23-8B8E48A2F659}" srcOrd="1" destOrd="0" presId="urn:microsoft.com/office/officeart/2005/8/layout/list1"/>
    <dgm:cxn modelId="{E6195284-05AC-4725-93ED-AE2BA9CC671E}" type="presOf" srcId="{6082C158-BE2B-4BBF-A9B0-CF1DF944B9C2}" destId="{88C9A936-FE52-4169-83DB-631447D915BE}" srcOrd="0" destOrd="0" presId="urn:microsoft.com/office/officeart/2005/8/layout/list1"/>
    <dgm:cxn modelId="{365B719D-2778-4FC6-BC5A-D2F9C758F50D}" srcId="{55221CC4-851C-4E53-8434-12DBD8F4EBE0}" destId="{CEE912FA-5DA5-4A99-B2FC-BA16E584139E}" srcOrd="1" destOrd="0" parTransId="{B7DA495D-1B75-4E3A-98B3-089F32F79EFB}" sibTransId="{2FD81587-DEBC-4742-B637-8538F9CBC5B5}"/>
    <dgm:cxn modelId="{3C1A9D27-0AAB-4F24-B59C-818B857A01E7}" type="presOf" srcId="{CEE912FA-5DA5-4A99-B2FC-BA16E584139E}" destId="{9D58BD38-2C1A-4790-BD47-47C65D9BED63}" srcOrd="0" destOrd="1" presId="urn:microsoft.com/office/officeart/2005/8/layout/list1"/>
    <dgm:cxn modelId="{BB679C3A-0F60-4438-83DA-7A47F06EEC73}" srcId="{567B39CE-C5E8-4828-9005-AB432A822DC3}" destId="{55221CC4-851C-4E53-8434-12DBD8F4EBE0}" srcOrd="1" destOrd="0" parTransId="{19DBE106-F018-4015-9FD1-0D88ED77F01F}" sibTransId="{2A88A921-D64C-4D98-A7CD-4D7DD90B9A41}"/>
    <dgm:cxn modelId="{AED3230C-6A37-4C28-A0A7-358921568B13}" srcId="{55221CC4-851C-4E53-8434-12DBD8F4EBE0}" destId="{5B6E58C0-2E95-4677-9890-96D787DABD97}" srcOrd="0" destOrd="0" parTransId="{E4FF4A86-7604-49C7-BF88-F42517C57D11}" sibTransId="{14694D41-84CF-4B82-A2DE-72B09A302202}"/>
    <dgm:cxn modelId="{DCD2B472-B511-40C9-8EB6-274A511DF25C}" type="presParOf" srcId="{98210440-CFFF-4AA6-9BA5-530688FB6035}" destId="{D0C7AD50-181A-48AB-85EA-7F8FEF11A55F}" srcOrd="0" destOrd="0" presId="urn:microsoft.com/office/officeart/2005/8/layout/list1"/>
    <dgm:cxn modelId="{E47936E4-C96C-4FC0-9E86-06B9373C4554}" type="presParOf" srcId="{D0C7AD50-181A-48AB-85EA-7F8FEF11A55F}" destId="{BCA1795A-9109-4E5E-BB43-4FF9B22B1020}" srcOrd="0" destOrd="0" presId="urn:microsoft.com/office/officeart/2005/8/layout/list1"/>
    <dgm:cxn modelId="{FD42D53E-1CD7-4C27-B866-A9C56C1F9976}" type="presParOf" srcId="{D0C7AD50-181A-48AB-85EA-7F8FEF11A55F}" destId="{4FBC5784-7139-40EA-8C23-8B8E48A2F659}" srcOrd="1" destOrd="0" presId="urn:microsoft.com/office/officeart/2005/8/layout/list1"/>
    <dgm:cxn modelId="{CF7E52E0-15E2-464D-9375-01DE346781B3}" type="presParOf" srcId="{98210440-CFFF-4AA6-9BA5-530688FB6035}" destId="{2C6EDAE1-2926-42C2-94B3-37C18DA53926}" srcOrd="1" destOrd="0" presId="urn:microsoft.com/office/officeart/2005/8/layout/list1"/>
    <dgm:cxn modelId="{76631A19-0D94-4EC4-927C-2892EF82606D}" type="presParOf" srcId="{98210440-CFFF-4AA6-9BA5-530688FB6035}" destId="{88C9A936-FE52-4169-83DB-631447D915BE}" srcOrd="2" destOrd="0" presId="urn:microsoft.com/office/officeart/2005/8/layout/list1"/>
    <dgm:cxn modelId="{FB544591-EE25-4A7F-9A71-4E67F41035E4}" type="presParOf" srcId="{98210440-CFFF-4AA6-9BA5-530688FB6035}" destId="{CE27EB4A-0E78-4C5D-BB14-CF40415FF9EF}" srcOrd="3" destOrd="0" presId="urn:microsoft.com/office/officeart/2005/8/layout/list1"/>
    <dgm:cxn modelId="{B4852C69-AAD3-4B6A-8BDC-15DC4A7F34EE}" type="presParOf" srcId="{98210440-CFFF-4AA6-9BA5-530688FB6035}" destId="{C66BD30A-5D7A-4D3F-A131-14217124707A}" srcOrd="4" destOrd="0" presId="urn:microsoft.com/office/officeart/2005/8/layout/list1"/>
    <dgm:cxn modelId="{F6CD3251-CFD8-4B26-970F-EC4B811B2928}" type="presParOf" srcId="{C66BD30A-5D7A-4D3F-A131-14217124707A}" destId="{2454B1D2-7874-45D4-8D08-D2DB5DCE1512}" srcOrd="0" destOrd="0" presId="urn:microsoft.com/office/officeart/2005/8/layout/list1"/>
    <dgm:cxn modelId="{AE19A729-83A7-44E4-B69D-1172F4145D0E}" type="presParOf" srcId="{C66BD30A-5D7A-4D3F-A131-14217124707A}" destId="{C44D3A7A-FB02-4322-B78F-4C9B3CFC8710}" srcOrd="1" destOrd="0" presId="urn:microsoft.com/office/officeart/2005/8/layout/list1"/>
    <dgm:cxn modelId="{FE17E1C4-1B71-4ADF-A12A-91B6FF2E6042}" type="presParOf" srcId="{98210440-CFFF-4AA6-9BA5-530688FB6035}" destId="{524DE868-268A-42C4-8595-4DBA828EFB00}" srcOrd="5" destOrd="0" presId="urn:microsoft.com/office/officeart/2005/8/layout/list1"/>
    <dgm:cxn modelId="{38CB1D68-BBEC-4EFE-A602-AAFC541DE76E}" type="presParOf" srcId="{98210440-CFFF-4AA6-9BA5-530688FB6035}" destId="{9D58BD38-2C1A-4790-BD47-47C65D9BED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D59DA-3796-4BE4-BEF0-8733A5F0F55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88FD11B-9E14-466F-82C5-BB424E58802A}">
      <dgm:prSet/>
      <dgm:spPr/>
      <dgm:t>
        <a:bodyPr/>
        <a:lstStyle/>
        <a:p>
          <a:pPr rtl="0"/>
          <a:r>
            <a:rPr lang="en-US" baseline="0" dirty="0" smtClean="0"/>
            <a:t>Type Juggling</a:t>
          </a:r>
          <a:endParaRPr lang="zh-TW" dirty="0"/>
        </a:p>
      </dgm:t>
    </dgm:pt>
    <dgm:pt modelId="{5909E371-F244-40B9-AA75-26C6A80E2157}" type="parTrans" cxnId="{2FC2A4B0-D5D6-4ADA-83CF-CF87C82E8A46}">
      <dgm:prSet/>
      <dgm:spPr/>
      <dgm:t>
        <a:bodyPr/>
        <a:lstStyle/>
        <a:p>
          <a:endParaRPr lang="zh-TW" altLang="en-US"/>
        </a:p>
      </dgm:t>
    </dgm:pt>
    <dgm:pt modelId="{F69374B3-3859-4BE0-9735-0D19F972E8A3}" type="sibTrans" cxnId="{2FC2A4B0-D5D6-4ADA-83CF-CF87C82E8A46}">
      <dgm:prSet/>
      <dgm:spPr/>
      <dgm:t>
        <a:bodyPr/>
        <a:lstStyle/>
        <a:p>
          <a:endParaRPr lang="zh-TW" altLang="en-US"/>
        </a:p>
      </dgm:t>
    </dgm:pt>
    <dgm:pt modelId="{3DC1AB76-09C3-4A4C-9D16-5C6C185CE256}">
      <dgm:prSet/>
      <dgm:spPr/>
      <dgm:t>
        <a:bodyPr/>
        <a:lstStyle/>
        <a:p>
          <a:pPr rtl="0"/>
          <a:r>
            <a:rPr lang="zh-TW" baseline="0" dirty="0" smtClean="0"/>
            <a:t>根據程式的操作，</a:t>
          </a:r>
          <a:r>
            <a:rPr lang="en-US" baseline="0" dirty="0" smtClean="0"/>
            <a:t>PHP</a:t>
          </a:r>
          <a:r>
            <a:rPr lang="zh-TW" baseline="0" dirty="0" smtClean="0"/>
            <a:t>可能會自動轉換使用的型別，這個過程就叫做</a:t>
          </a:r>
          <a:r>
            <a:rPr lang="en-US" baseline="0" dirty="0" smtClean="0"/>
            <a:t>Type Juggling</a:t>
          </a:r>
          <a:r>
            <a:rPr lang="zh-TW" baseline="0" dirty="0" smtClean="0"/>
            <a:t>。</a:t>
          </a:r>
          <a:endParaRPr lang="zh-TW" altLang="en-US" dirty="0"/>
        </a:p>
      </dgm:t>
    </dgm:pt>
    <dgm:pt modelId="{40BECC07-52BD-4D0D-BCDC-DD3D069DBF0C}" type="parTrans" cxnId="{6269A0DC-B78D-439C-B1DF-54F3DD530264}">
      <dgm:prSet/>
      <dgm:spPr/>
      <dgm:t>
        <a:bodyPr/>
        <a:lstStyle/>
        <a:p>
          <a:endParaRPr lang="zh-TW" altLang="en-US"/>
        </a:p>
      </dgm:t>
    </dgm:pt>
    <dgm:pt modelId="{B92DB1E2-53C1-47D3-8E5F-7B3FFE9690AD}" type="sibTrans" cxnId="{6269A0DC-B78D-439C-B1DF-54F3DD530264}">
      <dgm:prSet/>
      <dgm:spPr/>
      <dgm:t>
        <a:bodyPr/>
        <a:lstStyle/>
        <a:p>
          <a:endParaRPr lang="zh-TW" altLang="en-US"/>
        </a:p>
      </dgm:t>
    </dgm:pt>
    <dgm:pt modelId="{5725D98F-0C0C-4B79-A4FA-47EA34F46EC2}">
      <dgm:prSet/>
      <dgm:spPr/>
      <dgm:t>
        <a:bodyPr/>
        <a:lstStyle/>
        <a:p>
          <a:r>
            <a:rPr lang="en-US" baseline="0" smtClean="0"/>
            <a:t>Type Hinting</a:t>
          </a:r>
          <a:endParaRPr lang="zh-TW" altLang="en-US"/>
        </a:p>
      </dgm:t>
    </dgm:pt>
    <dgm:pt modelId="{3FE5CA16-F6FB-49E1-ADC1-F433AB0786CC}" type="parTrans" cxnId="{5B4DAE07-0BA8-45F8-89B9-D5E5888DA079}">
      <dgm:prSet/>
      <dgm:spPr/>
      <dgm:t>
        <a:bodyPr/>
        <a:lstStyle/>
        <a:p>
          <a:endParaRPr lang="zh-TW" altLang="en-US"/>
        </a:p>
      </dgm:t>
    </dgm:pt>
    <dgm:pt modelId="{8F7EDD5A-F1F4-4831-9137-F636A10C523B}" type="sibTrans" cxnId="{5B4DAE07-0BA8-45F8-89B9-D5E5888DA079}">
      <dgm:prSet/>
      <dgm:spPr/>
      <dgm:t>
        <a:bodyPr/>
        <a:lstStyle/>
        <a:p>
          <a:endParaRPr lang="zh-TW" altLang="en-US"/>
        </a:p>
      </dgm:t>
    </dgm:pt>
    <dgm:pt modelId="{833C6906-40FD-4314-B2F3-4F52E46E553E}">
      <dgm:prSet/>
      <dgm:spPr/>
      <dgm:t>
        <a:bodyPr/>
        <a:lstStyle/>
        <a:p>
          <a:pPr rtl="0"/>
          <a:r>
            <a:rPr lang="en-US" baseline="0" smtClean="0"/>
            <a:t>PHP5</a:t>
          </a:r>
          <a:r>
            <a:rPr lang="zh-TW" baseline="0" smtClean="0"/>
            <a:t>加入了一個</a:t>
          </a:r>
          <a:r>
            <a:rPr lang="en-US" baseline="0" smtClean="0"/>
            <a:t>Type Hinting</a:t>
          </a:r>
          <a:r>
            <a:rPr lang="zh-TW" baseline="0" smtClean="0"/>
            <a:t>機制，讓開發者可以指定函數的參數型別以及回傳的型別（純量之外）</a:t>
          </a:r>
          <a:endParaRPr lang="zh-TW" altLang="en-US"/>
        </a:p>
      </dgm:t>
    </dgm:pt>
    <dgm:pt modelId="{23EC2186-118F-4967-8931-8C4174D1441C}" type="parTrans" cxnId="{6F2B8394-4D22-41E1-9B98-03BA8BC0A8B4}">
      <dgm:prSet/>
      <dgm:spPr/>
      <dgm:t>
        <a:bodyPr/>
        <a:lstStyle/>
        <a:p>
          <a:endParaRPr lang="zh-TW" altLang="en-US"/>
        </a:p>
      </dgm:t>
    </dgm:pt>
    <dgm:pt modelId="{F15C0E1E-32BF-4E11-A557-8EABAB55C9D8}" type="sibTrans" cxnId="{6F2B8394-4D22-41E1-9B98-03BA8BC0A8B4}">
      <dgm:prSet/>
      <dgm:spPr/>
      <dgm:t>
        <a:bodyPr/>
        <a:lstStyle/>
        <a:p>
          <a:endParaRPr lang="zh-TW" altLang="en-US"/>
        </a:p>
      </dgm:t>
    </dgm:pt>
    <dgm:pt modelId="{2B2E68FE-2F3D-4438-9B6D-4CEDB82EC6AF}" type="pres">
      <dgm:prSet presAssocID="{C3AD59DA-3796-4BE4-BEF0-8733A5F0F5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2B3AB1C-57F6-4A18-B997-0102A1DFE2CD}" type="pres">
      <dgm:prSet presAssocID="{788FD11B-9E14-466F-82C5-BB424E58802A}" presName="composite" presStyleCnt="0"/>
      <dgm:spPr/>
    </dgm:pt>
    <dgm:pt modelId="{4ADDA5BD-CA00-4278-8EE1-0836F57DA93B}" type="pres">
      <dgm:prSet presAssocID="{788FD11B-9E14-466F-82C5-BB424E58802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081EB0-53D2-4408-8E1C-3DA4C65D0AA7}" type="pres">
      <dgm:prSet presAssocID="{788FD11B-9E14-466F-82C5-BB424E58802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9C0286-1C5A-4471-A96B-4D8170CB7629}" type="pres">
      <dgm:prSet presAssocID="{F69374B3-3859-4BE0-9735-0D19F972E8A3}" presName="sp" presStyleCnt="0"/>
      <dgm:spPr/>
    </dgm:pt>
    <dgm:pt modelId="{4FF46F98-C0F7-4ECC-877D-74A626F2B05F}" type="pres">
      <dgm:prSet presAssocID="{5725D98F-0C0C-4B79-A4FA-47EA34F46EC2}" presName="composite" presStyleCnt="0"/>
      <dgm:spPr/>
    </dgm:pt>
    <dgm:pt modelId="{DF43414D-B744-4984-A514-D46554DFF106}" type="pres">
      <dgm:prSet presAssocID="{5725D98F-0C0C-4B79-A4FA-47EA34F46EC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817B7E-AC00-435D-BBDD-59338CFE3612}" type="pres">
      <dgm:prSet presAssocID="{5725D98F-0C0C-4B79-A4FA-47EA34F46EC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269A0DC-B78D-439C-B1DF-54F3DD530264}" srcId="{788FD11B-9E14-466F-82C5-BB424E58802A}" destId="{3DC1AB76-09C3-4A4C-9D16-5C6C185CE256}" srcOrd="0" destOrd="0" parTransId="{40BECC07-52BD-4D0D-BCDC-DD3D069DBF0C}" sibTransId="{B92DB1E2-53C1-47D3-8E5F-7B3FFE9690AD}"/>
    <dgm:cxn modelId="{6F2B8394-4D22-41E1-9B98-03BA8BC0A8B4}" srcId="{5725D98F-0C0C-4B79-A4FA-47EA34F46EC2}" destId="{833C6906-40FD-4314-B2F3-4F52E46E553E}" srcOrd="0" destOrd="0" parTransId="{23EC2186-118F-4967-8931-8C4174D1441C}" sibTransId="{F15C0E1E-32BF-4E11-A557-8EABAB55C9D8}"/>
    <dgm:cxn modelId="{476BC539-B56E-4E33-975D-A22E3D655ACA}" type="presOf" srcId="{3DC1AB76-09C3-4A4C-9D16-5C6C185CE256}" destId="{2E081EB0-53D2-4408-8E1C-3DA4C65D0AA7}" srcOrd="0" destOrd="0" presId="urn:microsoft.com/office/officeart/2005/8/layout/chevron2"/>
    <dgm:cxn modelId="{C8BD43C9-59E2-4C89-9C32-92CC59B417B3}" type="presOf" srcId="{833C6906-40FD-4314-B2F3-4F52E46E553E}" destId="{A1817B7E-AC00-435D-BBDD-59338CFE3612}" srcOrd="0" destOrd="0" presId="urn:microsoft.com/office/officeart/2005/8/layout/chevron2"/>
    <dgm:cxn modelId="{F335ED8D-10A6-43C2-B253-4B024A14E7F6}" type="presOf" srcId="{C3AD59DA-3796-4BE4-BEF0-8733A5F0F554}" destId="{2B2E68FE-2F3D-4438-9B6D-4CEDB82EC6AF}" srcOrd="0" destOrd="0" presId="urn:microsoft.com/office/officeart/2005/8/layout/chevron2"/>
    <dgm:cxn modelId="{75AD016C-9804-4843-BA6C-43C71D69E6F8}" type="presOf" srcId="{788FD11B-9E14-466F-82C5-BB424E58802A}" destId="{4ADDA5BD-CA00-4278-8EE1-0836F57DA93B}" srcOrd="0" destOrd="0" presId="urn:microsoft.com/office/officeart/2005/8/layout/chevron2"/>
    <dgm:cxn modelId="{5B4DAE07-0BA8-45F8-89B9-D5E5888DA079}" srcId="{C3AD59DA-3796-4BE4-BEF0-8733A5F0F554}" destId="{5725D98F-0C0C-4B79-A4FA-47EA34F46EC2}" srcOrd="1" destOrd="0" parTransId="{3FE5CA16-F6FB-49E1-ADC1-F433AB0786CC}" sibTransId="{8F7EDD5A-F1F4-4831-9137-F636A10C523B}"/>
    <dgm:cxn modelId="{2FC2A4B0-D5D6-4ADA-83CF-CF87C82E8A46}" srcId="{C3AD59DA-3796-4BE4-BEF0-8733A5F0F554}" destId="{788FD11B-9E14-466F-82C5-BB424E58802A}" srcOrd="0" destOrd="0" parTransId="{5909E371-F244-40B9-AA75-26C6A80E2157}" sibTransId="{F69374B3-3859-4BE0-9735-0D19F972E8A3}"/>
    <dgm:cxn modelId="{6E5DC0E1-53CC-4ADE-A324-6564BE52B347}" type="presOf" srcId="{5725D98F-0C0C-4B79-A4FA-47EA34F46EC2}" destId="{DF43414D-B744-4984-A514-D46554DFF106}" srcOrd="0" destOrd="0" presId="urn:microsoft.com/office/officeart/2005/8/layout/chevron2"/>
    <dgm:cxn modelId="{731403AD-36B1-4728-96AB-0168D24CA16E}" type="presParOf" srcId="{2B2E68FE-2F3D-4438-9B6D-4CEDB82EC6AF}" destId="{92B3AB1C-57F6-4A18-B997-0102A1DFE2CD}" srcOrd="0" destOrd="0" presId="urn:microsoft.com/office/officeart/2005/8/layout/chevron2"/>
    <dgm:cxn modelId="{58B2062C-4C8B-4FFE-9A7F-FEC783E8BAC5}" type="presParOf" srcId="{92B3AB1C-57F6-4A18-B997-0102A1DFE2CD}" destId="{4ADDA5BD-CA00-4278-8EE1-0836F57DA93B}" srcOrd="0" destOrd="0" presId="urn:microsoft.com/office/officeart/2005/8/layout/chevron2"/>
    <dgm:cxn modelId="{87314CE6-D560-422C-9BB4-D0CFB88E9562}" type="presParOf" srcId="{92B3AB1C-57F6-4A18-B997-0102A1DFE2CD}" destId="{2E081EB0-53D2-4408-8E1C-3DA4C65D0AA7}" srcOrd="1" destOrd="0" presId="urn:microsoft.com/office/officeart/2005/8/layout/chevron2"/>
    <dgm:cxn modelId="{BF7C9BB8-5EFE-4A19-8EE5-6FFDC5743E50}" type="presParOf" srcId="{2B2E68FE-2F3D-4438-9B6D-4CEDB82EC6AF}" destId="{039C0286-1C5A-4471-A96B-4D8170CB7629}" srcOrd="1" destOrd="0" presId="urn:microsoft.com/office/officeart/2005/8/layout/chevron2"/>
    <dgm:cxn modelId="{E3477627-4D2C-4766-A4B7-0E8A6597007B}" type="presParOf" srcId="{2B2E68FE-2F3D-4438-9B6D-4CEDB82EC6AF}" destId="{4FF46F98-C0F7-4ECC-877D-74A626F2B05F}" srcOrd="2" destOrd="0" presId="urn:microsoft.com/office/officeart/2005/8/layout/chevron2"/>
    <dgm:cxn modelId="{A9E77A65-CBF7-461A-95D7-195CA50E4AFF}" type="presParOf" srcId="{4FF46F98-C0F7-4ECC-877D-74A626F2B05F}" destId="{DF43414D-B744-4984-A514-D46554DFF106}" srcOrd="0" destOrd="0" presId="urn:microsoft.com/office/officeart/2005/8/layout/chevron2"/>
    <dgm:cxn modelId="{279C4CF1-FA3C-4D9F-8E0B-365BE1A07BE2}" type="presParOf" srcId="{4FF46F98-C0F7-4ECC-877D-74A626F2B05F}" destId="{A1817B7E-AC00-435D-BBDD-59338CFE36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770BD-C849-41C4-9AD7-86ACC313CB5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6A48DB-3CDE-4716-9E1D-B0B6681A6A30}">
      <dgm:prSet/>
      <dgm:spPr/>
      <dgm:t>
        <a:bodyPr/>
        <a:lstStyle/>
        <a:p>
          <a:pPr rtl="0"/>
          <a:r>
            <a:rPr lang="en-US" baseline="0" smtClean="0"/>
            <a:t>$a = 1; </a:t>
          </a:r>
          <a:endParaRPr lang="zh-TW"/>
        </a:p>
      </dgm:t>
    </dgm:pt>
    <dgm:pt modelId="{1BCD0656-6D82-46B2-A646-8E66BD9527A1}" type="parTrans" cxnId="{CA118B6A-E3B6-486B-8BB7-BDDCC5047572}">
      <dgm:prSet/>
      <dgm:spPr/>
      <dgm:t>
        <a:bodyPr/>
        <a:lstStyle/>
        <a:p>
          <a:endParaRPr lang="zh-TW" altLang="en-US"/>
        </a:p>
      </dgm:t>
    </dgm:pt>
    <dgm:pt modelId="{8CAA5976-3F8E-4815-93F6-02F54BB5E4A1}" type="sibTrans" cxnId="{CA118B6A-E3B6-486B-8BB7-BDDCC5047572}">
      <dgm:prSet/>
      <dgm:spPr/>
      <dgm:t>
        <a:bodyPr/>
        <a:lstStyle/>
        <a:p>
          <a:endParaRPr lang="zh-TW" altLang="en-US"/>
        </a:p>
      </dgm:t>
    </dgm:pt>
    <dgm:pt modelId="{3A606BBA-DDE4-4B3A-AD12-882D948EEA61}">
      <dgm:prSet/>
      <dgm:spPr/>
      <dgm:t>
        <a:bodyPr/>
        <a:lstStyle/>
        <a:p>
          <a:pPr rtl="0"/>
          <a:r>
            <a:rPr lang="en-US" baseline="0" dirty="0" smtClean="0"/>
            <a:t>$a += "10 is a number."; </a:t>
          </a:r>
          <a:endParaRPr lang="zh-TW" dirty="0"/>
        </a:p>
      </dgm:t>
    </dgm:pt>
    <dgm:pt modelId="{68088C6C-556C-4F43-B368-4DE6D8FB7F93}" type="parTrans" cxnId="{96440116-1430-4A25-A73E-B6410678B706}">
      <dgm:prSet/>
      <dgm:spPr/>
      <dgm:t>
        <a:bodyPr/>
        <a:lstStyle/>
        <a:p>
          <a:endParaRPr lang="zh-TW" altLang="en-US"/>
        </a:p>
      </dgm:t>
    </dgm:pt>
    <dgm:pt modelId="{FEC3204A-3391-4666-B608-1AC69BF78D96}" type="sibTrans" cxnId="{96440116-1430-4A25-A73E-B6410678B706}">
      <dgm:prSet/>
      <dgm:spPr/>
      <dgm:t>
        <a:bodyPr/>
        <a:lstStyle/>
        <a:p>
          <a:endParaRPr lang="zh-TW" altLang="en-US"/>
        </a:p>
      </dgm:t>
    </dgm:pt>
    <dgm:pt modelId="{1149270B-E575-4AE9-9D8C-45B04EFB6528}">
      <dgm:prSet/>
      <dgm:spPr/>
      <dgm:t>
        <a:bodyPr/>
        <a:lstStyle/>
        <a:p>
          <a:pPr rtl="0"/>
          <a:r>
            <a:rPr lang="en-US" dirty="0" smtClean="0"/>
            <a:t>//$a</a:t>
          </a:r>
          <a:r>
            <a:rPr lang="zh-TW" dirty="0" smtClean="0"/>
            <a:t>的值變成</a:t>
          </a:r>
          <a:r>
            <a:rPr lang="en-US" dirty="0" smtClean="0"/>
            <a:t>11</a:t>
          </a:r>
          <a:endParaRPr lang="zh-TW" dirty="0"/>
        </a:p>
      </dgm:t>
    </dgm:pt>
    <dgm:pt modelId="{7130A5EC-2A23-46E9-9FCA-51F753435C18}" type="parTrans" cxnId="{2F9B4E82-9602-4FAE-9BB3-700F0730D2E1}">
      <dgm:prSet/>
      <dgm:spPr/>
      <dgm:t>
        <a:bodyPr/>
        <a:lstStyle/>
        <a:p>
          <a:endParaRPr lang="zh-TW" altLang="en-US"/>
        </a:p>
      </dgm:t>
    </dgm:pt>
    <dgm:pt modelId="{95817351-1925-41B0-8446-020832B8D7A3}" type="sibTrans" cxnId="{2F9B4E82-9602-4FAE-9BB3-700F0730D2E1}">
      <dgm:prSet/>
      <dgm:spPr/>
      <dgm:t>
        <a:bodyPr/>
        <a:lstStyle/>
        <a:p>
          <a:endParaRPr lang="zh-TW" altLang="en-US"/>
        </a:p>
      </dgm:t>
    </dgm:pt>
    <dgm:pt modelId="{A5D13AF3-0711-4B3C-8E20-340354F8921A}">
      <dgm:prSet/>
      <dgm:spPr/>
      <dgm:t>
        <a:bodyPr/>
        <a:lstStyle/>
        <a:p>
          <a:pPr rtl="0"/>
          <a:r>
            <a:rPr lang="en-US" baseline="0" dirty="0" smtClean="0"/>
            <a:t>$a = "total customers: "+$a;</a:t>
          </a:r>
          <a:endParaRPr lang="zh-TW" dirty="0"/>
        </a:p>
      </dgm:t>
    </dgm:pt>
    <dgm:pt modelId="{86D95D79-01A3-4A2E-9062-2E59D69A40F7}" type="parTrans" cxnId="{3A0DAF1E-96C8-415D-B9A1-21B3899F5BFF}">
      <dgm:prSet/>
      <dgm:spPr/>
      <dgm:t>
        <a:bodyPr/>
        <a:lstStyle/>
        <a:p>
          <a:endParaRPr lang="zh-TW" altLang="en-US"/>
        </a:p>
      </dgm:t>
    </dgm:pt>
    <dgm:pt modelId="{C3D6A3F3-1098-465D-804F-A73F20F2DF4F}" type="sibTrans" cxnId="{3A0DAF1E-96C8-415D-B9A1-21B3899F5BFF}">
      <dgm:prSet/>
      <dgm:spPr/>
      <dgm:t>
        <a:bodyPr/>
        <a:lstStyle/>
        <a:p>
          <a:endParaRPr lang="zh-TW" altLang="en-US"/>
        </a:p>
      </dgm:t>
    </dgm:pt>
    <dgm:pt modelId="{65D3A789-CCD3-44C6-9204-AF2CB02561DC}">
      <dgm:prSet/>
      <dgm:spPr/>
      <dgm:t>
        <a:bodyPr/>
        <a:lstStyle/>
        <a:p>
          <a:pPr rtl="0"/>
          <a:r>
            <a:rPr lang="en-US" dirty="0" smtClean="0"/>
            <a:t>//$a</a:t>
          </a:r>
          <a:r>
            <a:rPr lang="zh-TW" dirty="0" smtClean="0"/>
            <a:t>的值還是</a:t>
          </a:r>
          <a:r>
            <a:rPr lang="en-US" dirty="0" smtClean="0"/>
            <a:t>11</a:t>
          </a:r>
          <a:endParaRPr lang="zh-TW" dirty="0"/>
        </a:p>
      </dgm:t>
    </dgm:pt>
    <dgm:pt modelId="{3565FE59-4A92-4D6E-95C1-5193A2F4CBA3}" type="parTrans" cxnId="{A151B287-AB39-4ACC-9C88-CFF4F23EBBBC}">
      <dgm:prSet/>
      <dgm:spPr/>
      <dgm:t>
        <a:bodyPr/>
        <a:lstStyle/>
        <a:p>
          <a:endParaRPr lang="zh-TW" altLang="en-US"/>
        </a:p>
      </dgm:t>
    </dgm:pt>
    <dgm:pt modelId="{07E49EE4-4793-499D-A7AB-CE99DAF52AB8}" type="sibTrans" cxnId="{A151B287-AB39-4ACC-9C88-CFF4F23EBBBC}">
      <dgm:prSet/>
      <dgm:spPr/>
      <dgm:t>
        <a:bodyPr/>
        <a:lstStyle/>
        <a:p>
          <a:endParaRPr lang="zh-TW" altLang="en-US"/>
        </a:p>
      </dgm:t>
    </dgm:pt>
    <dgm:pt modelId="{8A7B754A-55AC-4DC1-B837-73C05FE0AA05}">
      <dgm:prSet/>
      <dgm:spPr/>
      <dgm:t>
        <a:bodyPr/>
        <a:lstStyle/>
        <a:p>
          <a:pPr rtl="0"/>
          <a:r>
            <a:rPr lang="en-US" baseline="0" dirty="0" smtClean="0"/>
            <a:t>$a = "</a:t>
          </a:r>
          <a:r>
            <a:rPr lang="en-US" baseline="0" dirty="0" err="1" smtClean="0"/>
            <a:t>conver</a:t>
          </a:r>
          <a:r>
            <a:rPr lang="en-US" baseline="0" dirty="0" smtClean="0"/>
            <a:t> to string: ".$a;</a:t>
          </a:r>
          <a:endParaRPr lang="zh-TW" dirty="0"/>
        </a:p>
      </dgm:t>
    </dgm:pt>
    <dgm:pt modelId="{DC58A2C9-D081-456A-9BAB-CAAB671D600A}" type="parTrans" cxnId="{9FDEC132-3E5E-488A-BD59-04D097CDE9D4}">
      <dgm:prSet/>
      <dgm:spPr/>
      <dgm:t>
        <a:bodyPr/>
        <a:lstStyle/>
        <a:p>
          <a:endParaRPr lang="zh-TW" altLang="en-US"/>
        </a:p>
      </dgm:t>
    </dgm:pt>
    <dgm:pt modelId="{AD09D783-C470-4692-9DE5-A435634EA71B}" type="sibTrans" cxnId="{9FDEC132-3E5E-488A-BD59-04D097CDE9D4}">
      <dgm:prSet/>
      <dgm:spPr/>
      <dgm:t>
        <a:bodyPr/>
        <a:lstStyle/>
        <a:p>
          <a:endParaRPr lang="zh-TW" altLang="en-US"/>
        </a:p>
      </dgm:t>
    </dgm:pt>
    <dgm:pt modelId="{AAEFD5B0-753E-40C0-8F78-2CF5B1E58BCA}">
      <dgm:prSet/>
      <dgm:spPr/>
      <dgm:t>
        <a:bodyPr/>
        <a:lstStyle/>
        <a:p>
          <a:pPr rtl="0"/>
          <a:r>
            <a:rPr lang="en-US" dirty="0" smtClean="0"/>
            <a:t>//</a:t>
          </a:r>
          <a:r>
            <a:rPr lang="zh-TW" dirty="0" smtClean="0"/>
            <a:t>變成字串</a:t>
          </a:r>
          <a:endParaRPr lang="zh-TW" dirty="0"/>
        </a:p>
      </dgm:t>
    </dgm:pt>
    <dgm:pt modelId="{75F55202-D3A6-42DE-AC4F-0AFBC744DE4B}" type="parTrans" cxnId="{00670346-4B07-4006-AF6D-2D87DC4272AF}">
      <dgm:prSet/>
      <dgm:spPr/>
      <dgm:t>
        <a:bodyPr/>
        <a:lstStyle/>
        <a:p>
          <a:endParaRPr lang="zh-TW" altLang="en-US"/>
        </a:p>
      </dgm:t>
    </dgm:pt>
    <dgm:pt modelId="{C1C38477-C2B2-4324-9FF8-E447DA925E9E}" type="sibTrans" cxnId="{00670346-4B07-4006-AF6D-2D87DC4272AF}">
      <dgm:prSet/>
      <dgm:spPr/>
      <dgm:t>
        <a:bodyPr/>
        <a:lstStyle/>
        <a:p>
          <a:endParaRPr lang="zh-TW" altLang="en-US"/>
        </a:p>
      </dgm:t>
    </dgm:pt>
    <dgm:pt modelId="{C6C4AE83-9C4D-4352-9D13-0D2D4615C5B2}" type="pres">
      <dgm:prSet presAssocID="{A46770BD-C849-41C4-9AD7-86ACC313CB5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0195E28-A173-4838-98F6-A631EBE9EAD3}" type="pres">
      <dgm:prSet presAssocID="{A36A48DB-3CDE-4716-9E1D-B0B6681A6A30}" presName="horFlow" presStyleCnt="0"/>
      <dgm:spPr/>
    </dgm:pt>
    <dgm:pt modelId="{E7A4432C-99ED-4A28-ADA1-EEBE98D84169}" type="pres">
      <dgm:prSet presAssocID="{A36A48DB-3CDE-4716-9E1D-B0B6681A6A30}" presName="bigChev" presStyleLbl="node1" presStyleIdx="0" presStyleCnt="4"/>
      <dgm:spPr/>
      <dgm:t>
        <a:bodyPr/>
        <a:lstStyle/>
        <a:p>
          <a:endParaRPr lang="zh-TW" altLang="en-US"/>
        </a:p>
      </dgm:t>
    </dgm:pt>
    <dgm:pt modelId="{B83BBF6B-A520-48D4-8F71-F605268A5CC2}" type="pres">
      <dgm:prSet presAssocID="{A36A48DB-3CDE-4716-9E1D-B0B6681A6A30}" presName="vSp" presStyleCnt="0"/>
      <dgm:spPr/>
    </dgm:pt>
    <dgm:pt modelId="{806B19E7-A29C-4359-8828-14D5EAEAEF4D}" type="pres">
      <dgm:prSet presAssocID="{3A606BBA-DDE4-4B3A-AD12-882D948EEA61}" presName="horFlow" presStyleCnt="0"/>
      <dgm:spPr/>
    </dgm:pt>
    <dgm:pt modelId="{9F16528B-3EA7-487B-94FA-9E03E63DAD71}" type="pres">
      <dgm:prSet presAssocID="{3A606BBA-DDE4-4B3A-AD12-882D948EEA61}" presName="bigChev" presStyleLbl="node1" presStyleIdx="1" presStyleCnt="4" custScaleX="238241"/>
      <dgm:spPr/>
      <dgm:t>
        <a:bodyPr/>
        <a:lstStyle/>
        <a:p>
          <a:endParaRPr lang="zh-TW" altLang="en-US"/>
        </a:p>
      </dgm:t>
    </dgm:pt>
    <dgm:pt modelId="{23D2E037-1476-4896-A48F-BF3A398BFEDF}" type="pres">
      <dgm:prSet presAssocID="{7130A5EC-2A23-46E9-9FCA-51F753435C18}" presName="parTrans" presStyleCnt="0"/>
      <dgm:spPr/>
    </dgm:pt>
    <dgm:pt modelId="{F73240B2-B984-4F7F-8A83-8A0E5EF217C7}" type="pres">
      <dgm:prSet presAssocID="{1149270B-E575-4AE9-9D8C-45B04EFB6528}" presName="node" presStyleLbl="alignAccFollowNode1" presStyleIdx="0" presStyleCnt="3" custScaleX="170405" custLinFactNeighborX="4886" custLinFactNeighborY="30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B9AF04-4AC4-4114-8AD8-A91BD8409BDF}" type="pres">
      <dgm:prSet presAssocID="{3A606BBA-DDE4-4B3A-AD12-882D948EEA61}" presName="vSp" presStyleCnt="0"/>
      <dgm:spPr/>
    </dgm:pt>
    <dgm:pt modelId="{DD86A616-6BA5-44F8-BB77-99F0DA79D9A8}" type="pres">
      <dgm:prSet presAssocID="{A5D13AF3-0711-4B3C-8E20-340354F8921A}" presName="horFlow" presStyleCnt="0"/>
      <dgm:spPr/>
    </dgm:pt>
    <dgm:pt modelId="{B2A928AA-8729-4A1F-8E23-D7DA986C07BB}" type="pres">
      <dgm:prSet presAssocID="{A5D13AF3-0711-4B3C-8E20-340354F8921A}" presName="bigChev" presStyleLbl="node1" presStyleIdx="2" presStyleCnt="4" custScaleX="279901"/>
      <dgm:spPr/>
      <dgm:t>
        <a:bodyPr/>
        <a:lstStyle/>
        <a:p>
          <a:endParaRPr lang="zh-TW" altLang="en-US"/>
        </a:p>
      </dgm:t>
    </dgm:pt>
    <dgm:pt modelId="{35BDE114-A173-4F34-B02F-07A2828BAE6D}" type="pres">
      <dgm:prSet presAssocID="{3565FE59-4A92-4D6E-95C1-5193A2F4CBA3}" presName="parTrans" presStyleCnt="0"/>
      <dgm:spPr/>
    </dgm:pt>
    <dgm:pt modelId="{93634AAB-2F70-4A01-B772-B11C8566ACCC}" type="pres">
      <dgm:prSet presAssocID="{65D3A789-CCD3-44C6-9204-AF2CB02561DC}" presName="node" presStyleLbl="alignAccFollowNode1" presStyleIdx="1" presStyleCnt="3" custScaleX="1257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CF50D5-789A-4697-9705-771D1D7479AB}" type="pres">
      <dgm:prSet presAssocID="{A5D13AF3-0711-4B3C-8E20-340354F8921A}" presName="vSp" presStyleCnt="0"/>
      <dgm:spPr/>
    </dgm:pt>
    <dgm:pt modelId="{FC1B957E-804D-4A7C-A9C1-0DA409800659}" type="pres">
      <dgm:prSet presAssocID="{8A7B754A-55AC-4DC1-B837-73C05FE0AA05}" presName="horFlow" presStyleCnt="0"/>
      <dgm:spPr/>
    </dgm:pt>
    <dgm:pt modelId="{3E2E3B49-442F-4663-AF18-8F9269042042}" type="pres">
      <dgm:prSet presAssocID="{8A7B754A-55AC-4DC1-B837-73C05FE0AA05}" presName="bigChev" presStyleLbl="node1" presStyleIdx="3" presStyleCnt="4" custScaleX="267945"/>
      <dgm:spPr/>
      <dgm:t>
        <a:bodyPr/>
        <a:lstStyle/>
        <a:p>
          <a:endParaRPr lang="zh-TW" altLang="en-US"/>
        </a:p>
      </dgm:t>
    </dgm:pt>
    <dgm:pt modelId="{8F8963BD-FD04-4F18-8914-D6CC0FE12A46}" type="pres">
      <dgm:prSet presAssocID="{75F55202-D3A6-42DE-AC4F-0AFBC744DE4B}" presName="parTrans" presStyleCnt="0"/>
      <dgm:spPr/>
    </dgm:pt>
    <dgm:pt modelId="{DD1D3919-DA06-49C6-A8F3-DAA3C451CC7B}" type="pres">
      <dgm:prSet presAssocID="{AAEFD5B0-753E-40C0-8F78-2CF5B1E58BCA}" presName="node" presStyleLbl="alignAccFollowNode1" presStyleIdx="2" presStyleCnt="3" custScaleX="1150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118B6A-E3B6-486B-8BB7-BDDCC5047572}" srcId="{A46770BD-C849-41C4-9AD7-86ACC313CB56}" destId="{A36A48DB-3CDE-4716-9E1D-B0B6681A6A30}" srcOrd="0" destOrd="0" parTransId="{1BCD0656-6D82-46B2-A646-8E66BD9527A1}" sibTransId="{8CAA5976-3F8E-4815-93F6-02F54BB5E4A1}"/>
    <dgm:cxn modelId="{2F9B4E82-9602-4FAE-9BB3-700F0730D2E1}" srcId="{3A606BBA-DDE4-4B3A-AD12-882D948EEA61}" destId="{1149270B-E575-4AE9-9D8C-45B04EFB6528}" srcOrd="0" destOrd="0" parTransId="{7130A5EC-2A23-46E9-9FCA-51F753435C18}" sibTransId="{95817351-1925-41B0-8446-020832B8D7A3}"/>
    <dgm:cxn modelId="{00670346-4B07-4006-AF6D-2D87DC4272AF}" srcId="{8A7B754A-55AC-4DC1-B837-73C05FE0AA05}" destId="{AAEFD5B0-753E-40C0-8F78-2CF5B1E58BCA}" srcOrd="0" destOrd="0" parTransId="{75F55202-D3A6-42DE-AC4F-0AFBC744DE4B}" sibTransId="{C1C38477-C2B2-4324-9FF8-E447DA925E9E}"/>
    <dgm:cxn modelId="{290F3D5D-4DED-447F-85A8-03DBA4079B50}" type="presOf" srcId="{3A606BBA-DDE4-4B3A-AD12-882D948EEA61}" destId="{9F16528B-3EA7-487B-94FA-9E03E63DAD71}" srcOrd="0" destOrd="0" presId="urn:microsoft.com/office/officeart/2005/8/layout/lProcess3"/>
    <dgm:cxn modelId="{F546C18C-30DE-4F52-9BDE-F35D557C72D8}" type="presOf" srcId="{A36A48DB-3CDE-4716-9E1D-B0B6681A6A30}" destId="{E7A4432C-99ED-4A28-ADA1-EEBE98D84169}" srcOrd="0" destOrd="0" presId="urn:microsoft.com/office/officeart/2005/8/layout/lProcess3"/>
    <dgm:cxn modelId="{9FDEC132-3E5E-488A-BD59-04D097CDE9D4}" srcId="{A46770BD-C849-41C4-9AD7-86ACC313CB56}" destId="{8A7B754A-55AC-4DC1-B837-73C05FE0AA05}" srcOrd="3" destOrd="0" parTransId="{DC58A2C9-D081-456A-9BAB-CAAB671D600A}" sibTransId="{AD09D783-C470-4692-9DE5-A435634EA71B}"/>
    <dgm:cxn modelId="{DDB173E4-E7DB-4C9D-A4C4-A13E1DD370F9}" type="presOf" srcId="{A5D13AF3-0711-4B3C-8E20-340354F8921A}" destId="{B2A928AA-8729-4A1F-8E23-D7DA986C07BB}" srcOrd="0" destOrd="0" presId="urn:microsoft.com/office/officeart/2005/8/layout/lProcess3"/>
    <dgm:cxn modelId="{D5EF3710-F826-463F-88D4-D2703AD7C1D4}" type="presOf" srcId="{65D3A789-CCD3-44C6-9204-AF2CB02561DC}" destId="{93634AAB-2F70-4A01-B772-B11C8566ACCC}" srcOrd="0" destOrd="0" presId="urn:microsoft.com/office/officeart/2005/8/layout/lProcess3"/>
    <dgm:cxn modelId="{A151B287-AB39-4ACC-9C88-CFF4F23EBBBC}" srcId="{A5D13AF3-0711-4B3C-8E20-340354F8921A}" destId="{65D3A789-CCD3-44C6-9204-AF2CB02561DC}" srcOrd="0" destOrd="0" parTransId="{3565FE59-4A92-4D6E-95C1-5193A2F4CBA3}" sibTransId="{07E49EE4-4793-499D-A7AB-CE99DAF52AB8}"/>
    <dgm:cxn modelId="{E2924D41-13B4-43E7-AF96-E5F4A9E0BD46}" type="presOf" srcId="{8A7B754A-55AC-4DC1-B837-73C05FE0AA05}" destId="{3E2E3B49-442F-4663-AF18-8F9269042042}" srcOrd="0" destOrd="0" presId="urn:microsoft.com/office/officeart/2005/8/layout/lProcess3"/>
    <dgm:cxn modelId="{520BFF47-3072-49DD-A419-C7BCFB3DA5B5}" type="presOf" srcId="{AAEFD5B0-753E-40C0-8F78-2CF5B1E58BCA}" destId="{DD1D3919-DA06-49C6-A8F3-DAA3C451CC7B}" srcOrd="0" destOrd="0" presId="urn:microsoft.com/office/officeart/2005/8/layout/lProcess3"/>
    <dgm:cxn modelId="{0307BD93-EC65-4920-8C1D-DFC7D40CEF8F}" type="presOf" srcId="{A46770BD-C849-41C4-9AD7-86ACC313CB56}" destId="{C6C4AE83-9C4D-4352-9D13-0D2D4615C5B2}" srcOrd="0" destOrd="0" presId="urn:microsoft.com/office/officeart/2005/8/layout/lProcess3"/>
    <dgm:cxn modelId="{96440116-1430-4A25-A73E-B6410678B706}" srcId="{A46770BD-C849-41C4-9AD7-86ACC313CB56}" destId="{3A606BBA-DDE4-4B3A-AD12-882D948EEA61}" srcOrd="1" destOrd="0" parTransId="{68088C6C-556C-4F43-B368-4DE6D8FB7F93}" sibTransId="{FEC3204A-3391-4666-B608-1AC69BF78D96}"/>
    <dgm:cxn modelId="{0D8BB11C-AF05-410A-8C5C-C70C4B23759A}" type="presOf" srcId="{1149270B-E575-4AE9-9D8C-45B04EFB6528}" destId="{F73240B2-B984-4F7F-8A83-8A0E5EF217C7}" srcOrd="0" destOrd="0" presId="urn:microsoft.com/office/officeart/2005/8/layout/lProcess3"/>
    <dgm:cxn modelId="{3A0DAF1E-96C8-415D-B9A1-21B3899F5BFF}" srcId="{A46770BD-C849-41C4-9AD7-86ACC313CB56}" destId="{A5D13AF3-0711-4B3C-8E20-340354F8921A}" srcOrd="2" destOrd="0" parTransId="{86D95D79-01A3-4A2E-9062-2E59D69A40F7}" sibTransId="{C3D6A3F3-1098-465D-804F-A73F20F2DF4F}"/>
    <dgm:cxn modelId="{52244EC0-5A67-4F53-949D-A65583F854DB}" type="presParOf" srcId="{C6C4AE83-9C4D-4352-9D13-0D2D4615C5B2}" destId="{60195E28-A173-4838-98F6-A631EBE9EAD3}" srcOrd="0" destOrd="0" presId="urn:microsoft.com/office/officeart/2005/8/layout/lProcess3"/>
    <dgm:cxn modelId="{3EA7E554-72A6-4CAB-89A8-F48FF3F4E332}" type="presParOf" srcId="{60195E28-A173-4838-98F6-A631EBE9EAD3}" destId="{E7A4432C-99ED-4A28-ADA1-EEBE98D84169}" srcOrd="0" destOrd="0" presId="urn:microsoft.com/office/officeart/2005/8/layout/lProcess3"/>
    <dgm:cxn modelId="{802F06EB-0DB6-4A46-B0C3-160977B9BBE1}" type="presParOf" srcId="{C6C4AE83-9C4D-4352-9D13-0D2D4615C5B2}" destId="{B83BBF6B-A520-48D4-8F71-F605268A5CC2}" srcOrd="1" destOrd="0" presId="urn:microsoft.com/office/officeart/2005/8/layout/lProcess3"/>
    <dgm:cxn modelId="{7B5AA9AD-3ACC-4E0D-805C-C8855A71DB51}" type="presParOf" srcId="{C6C4AE83-9C4D-4352-9D13-0D2D4615C5B2}" destId="{806B19E7-A29C-4359-8828-14D5EAEAEF4D}" srcOrd="2" destOrd="0" presId="urn:microsoft.com/office/officeart/2005/8/layout/lProcess3"/>
    <dgm:cxn modelId="{08C98C1A-E427-4291-ACD6-C91EE2601EB2}" type="presParOf" srcId="{806B19E7-A29C-4359-8828-14D5EAEAEF4D}" destId="{9F16528B-3EA7-487B-94FA-9E03E63DAD71}" srcOrd="0" destOrd="0" presId="urn:microsoft.com/office/officeart/2005/8/layout/lProcess3"/>
    <dgm:cxn modelId="{4049A489-2E2D-47C6-B5B6-A9CCD2385A4C}" type="presParOf" srcId="{806B19E7-A29C-4359-8828-14D5EAEAEF4D}" destId="{23D2E037-1476-4896-A48F-BF3A398BFEDF}" srcOrd="1" destOrd="0" presId="urn:microsoft.com/office/officeart/2005/8/layout/lProcess3"/>
    <dgm:cxn modelId="{331D58A5-19D8-46A6-B8C2-40498D38F433}" type="presParOf" srcId="{806B19E7-A29C-4359-8828-14D5EAEAEF4D}" destId="{F73240B2-B984-4F7F-8A83-8A0E5EF217C7}" srcOrd="2" destOrd="0" presId="urn:microsoft.com/office/officeart/2005/8/layout/lProcess3"/>
    <dgm:cxn modelId="{643FB447-7963-466F-8334-A34EC825219F}" type="presParOf" srcId="{C6C4AE83-9C4D-4352-9D13-0D2D4615C5B2}" destId="{90B9AF04-4AC4-4114-8AD8-A91BD8409BDF}" srcOrd="3" destOrd="0" presId="urn:microsoft.com/office/officeart/2005/8/layout/lProcess3"/>
    <dgm:cxn modelId="{A687B7C7-7BCE-4261-86E3-163CF674137F}" type="presParOf" srcId="{C6C4AE83-9C4D-4352-9D13-0D2D4615C5B2}" destId="{DD86A616-6BA5-44F8-BB77-99F0DA79D9A8}" srcOrd="4" destOrd="0" presId="urn:microsoft.com/office/officeart/2005/8/layout/lProcess3"/>
    <dgm:cxn modelId="{C49A8738-8F37-45F4-AD2D-DD994883E523}" type="presParOf" srcId="{DD86A616-6BA5-44F8-BB77-99F0DA79D9A8}" destId="{B2A928AA-8729-4A1F-8E23-D7DA986C07BB}" srcOrd="0" destOrd="0" presId="urn:microsoft.com/office/officeart/2005/8/layout/lProcess3"/>
    <dgm:cxn modelId="{8C3FC8F8-CA31-4C61-963C-46DCE11D9077}" type="presParOf" srcId="{DD86A616-6BA5-44F8-BB77-99F0DA79D9A8}" destId="{35BDE114-A173-4F34-B02F-07A2828BAE6D}" srcOrd="1" destOrd="0" presId="urn:microsoft.com/office/officeart/2005/8/layout/lProcess3"/>
    <dgm:cxn modelId="{83EE9218-9426-416F-A2CA-2E13FF62EEC4}" type="presParOf" srcId="{DD86A616-6BA5-44F8-BB77-99F0DA79D9A8}" destId="{93634AAB-2F70-4A01-B772-B11C8566ACCC}" srcOrd="2" destOrd="0" presId="urn:microsoft.com/office/officeart/2005/8/layout/lProcess3"/>
    <dgm:cxn modelId="{E7FD072A-C135-41C2-96AA-7EC1C0331DAF}" type="presParOf" srcId="{C6C4AE83-9C4D-4352-9D13-0D2D4615C5B2}" destId="{D2CF50D5-789A-4697-9705-771D1D7479AB}" srcOrd="5" destOrd="0" presId="urn:microsoft.com/office/officeart/2005/8/layout/lProcess3"/>
    <dgm:cxn modelId="{3629BD69-09C2-4B19-AE47-C19DFB5FC011}" type="presParOf" srcId="{C6C4AE83-9C4D-4352-9D13-0D2D4615C5B2}" destId="{FC1B957E-804D-4A7C-A9C1-0DA409800659}" srcOrd="6" destOrd="0" presId="urn:microsoft.com/office/officeart/2005/8/layout/lProcess3"/>
    <dgm:cxn modelId="{EF91D13C-787B-4579-9A9D-2381713045B9}" type="presParOf" srcId="{FC1B957E-804D-4A7C-A9C1-0DA409800659}" destId="{3E2E3B49-442F-4663-AF18-8F9269042042}" srcOrd="0" destOrd="0" presId="urn:microsoft.com/office/officeart/2005/8/layout/lProcess3"/>
    <dgm:cxn modelId="{50552EF2-6D46-44A0-8452-32D3714CC6A7}" type="presParOf" srcId="{FC1B957E-804D-4A7C-A9C1-0DA409800659}" destId="{8F8963BD-FD04-4F18-8914-D6CC0FE12A46}" srcOrd="1" destOrd="0" presId="urn:microsoft.com/office/officeart/2005/8/layout/lProcess3"/>
    <dgm:cxn modelId="{DD50D978-7282-4847-A0E8-6EEDB4C8E276}" type="presParOf" srcId="{FC1B957E-804D-4A7C-A9C1-0DA409800659}" destId="{DD1D3919-DA06-49C6-A8F3-DAA3C451CC7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4C50E4-58BF-4CBE-8888-DB320C6DECC5}" type="doc">
      <dgm:prSet loTypeId="urn:microsoft.com/office/officeart/2005/8/layout/matrix3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97749A3-C071-4BB1-8EED-DAB59B0B5C5C}">
      <dgm:prSet/>
      <dgm:spPr/>
      <dgm:t>
        <a:bodyPr/>
        <a:lstStyle/>
        <a:p>
          <a:pPr rtl="0"/>
          <a:r>
            <a:rPr lang="zh-TW" b="1" baseline="0" dirty="0" smtClean="0">
              <a:solidFill>
                <a:schemeClr val="tx1"/>
              </a:solidFill>
            </a:rPr>
            <a:t>純量</a:t>
          </a:r>
          <a:r>
            <a:rPr lang="zh-TW" baseline="0" dirty="0" smtClean="0"/>
            <a:t/>
          </a:r>
          <a:br>
            <a:rPr lang="zh-TW" baseline="0" dirty="0" smtClean="0"/>
          </a:br>
          <a:r>
            <a:rPr lang="zh-TW" baseline="0" dirty="0" smtClean="0"/>
            <a:t>布林</a:t>
          </a:r>
          <a:r>
            <a:rPr lang="en-US" baseline="0" dirty="0" err="1" smtClean="0"/>
            <a:t>boolean</a:t>
          </a:r>
          <a:r>
            <a:rPr lang="en-US" baseline="0" dirty="0" smtClean="0"/>
            <a:t/>
          </a:r>
          <a:br>
            <a:rPr lang="en-US" baseline="0" dirty="0" smtClean="0"/>
          </a:br>
          <a:r>
            <a:rPr lang="zh-TW" baseline="0" dirty="0" smtClean="0"/>
            <a:t>整數</a:t>
          </a:r>
          <a:r>
            <a:rPr lang="en-US" baseline="0" dirty="0" smtClean="0"/>
            <a:t>integer</a:t>
          </a:r>
          <a:br>
            <a:rPr lang="en-US" baseline="0" dirty="0" smtClean="0"/>
          </a:br>
          <a:r>
            <a:rPr lang="zh-TW" baseline="0" dirty="0" smtClean="0"/>
            <a:t>浮點數</a:t>
          </a:r>
          <a:r>
            <a:rPr lang="en-US" baseline="0" dirty="0" smtClean="0"/>
            <a:t>float</a:t>
          </a:r>
          <a:br>
            <a:rPr lang="en-US" baseline="0" dirty="0" smtClean="0"/>
          </a:br>
          <a:r>
            <a:rPr lang="zh-TW" baseline="0" dirty="0" smtClean="0"/>
            <a:t>字串</a:t>
          </a:r>
          <a:r>
            <a:rPr lang="en-US" baseline="0" dirty="0" smtClean="0"/>
            <a:t>string</a:t>
          </a:r>
          <a:endParaRPr lang="zh-TW" dirty="0"/>
        </a:p>
      </dgm:t>
    </dgm:pt>
    <dgm:pt modelId="{99DDAC55-D7DD-4CC0-885E-F2A6247C252C}" type="parTrans" cxnId="{599F3339-EF48-4DFD-AA19-789927119FB1}">
      <dgm:prSet/>
      <dgm:spPr/>
      <dgm:t>
        <a:bodyPr/>
        <a:lstStyle/>
        <a:p>
          <a:endParaRPr lang="zh-TW" altLang="en-US"/>
        </a:p>
      </dgm:t>
    </dgm:pt>
    <dgm:pt modelId="{420DBB3B-FD96-4A61-A421-7646A89298DB}" type="sibTrans" cxnId="{599F3339-EF48-4DFD-AA19-789927119FB1}">
      <dgm:prSet/>
      <dgm:spPr/>
      <dgm:t>
        <a:bodyPr/>
        <a:lstStyle/>
        <a:p>
          <a:endParaRPr lang="zh-TW" altLang="en-US"/>
        </a:p>
      </dgm:t>
    </dgm:pt>
    <dgm:pt modelId="{76AE8123-C2EE-44B2-BEBA-384D8AFB2CE1}">
      <dgm:prSet/>
      <dgm:spPr/>
      <dgm:t>
        <a:bodyPr/>
        <a:lstStyle/>
        <a:p>
          <a:pPr rtl="0"/>
          <a:r>
            <a:rPr lang="zh-TW" b="1" baseline="0" dirty="0" smtClean="0">
              <a:solidFill>
                <a:schemeClr val="tx1"/>
              </a:solidFill>
            </a:rPr>
            <a:t>複合型別</a:t>
          </a:r>
          <a:r>
            <a:rPr lang="zh-TW" baseline="0" dirty="0" smtClean="0"/>
            <a:t/>
          </a:r>
          <a:br>
            <a:rPr lang="zh-TW" baseline="0" dirty="0" smtClean="0"/>
          </a:br>
          <a:r>
            <a:rPr lang="zh-TW" baseline="0" dirty="0" smtClean="0"/>
            <a:t>陣列</a:t>
          </a:r>
          <a:r>
            <a:rPr lang="en-US" baseline="0" dirty="0" smtClean="0"/>
            <a:t>array</a:t>
          </a:r>
          <a:br>
            <a:rPr lang="en-US" baseline="0" dirty="0" smtClean="0"/>
          </a:br>
          <a:r>
            <a:rPr lang="zh-TW" baseline="0" dirty="0" smtClean="0"/>
            <a:t>物件</a:t>
          </a:r>
          <a:r>
            <a:rPr lang="en-US" baseline="0" dirty="0" smtClean="0"/>
            <a:t>object</a:t>
          </a:r>
          <a:endParaRPr lang="zh-TW" dirty="0"/>
        </a:p>
      </dgm:t>
    </dgm:pt>
    <dgm:pt modelId="{714FB5D3-C30B-4D0E-9E29-CF5AD0759671}" type="parTrans" cxnId="{83FFE893-1321-4CFC-AD18-5A4E6D04BC03}">
      <dgm:prSet/>
      <dgm:spPr/>
      <dgm:t>
        <a:bodyPr/>
        <a:lstStyle/>
        <a:p>
          <a:endParaRPr lang="zh-TW" altLang="en-US"/>
        </a:p>
      </dgm:t>
    </dgm:pt>
    <dgm:pt modelId="{4340B196-E342-4FE7-879E-404DF086A595}" type="sibTrans" cxnId="{83FFE893-1321-4CFC-AD18-5A4E6D04BC03}">
      <dgm:prSet/>
      <dgm:spPr/>
      <dgm:t>
        <a:bodyPr/>
        <a:lstStyle/>
        <a:p>
          <a:endParaRPr lang="zh-TW" altLang="en-US"/>
        </a:p>
      </dgm:t>
    </dgm:pt>
    <dgm:pt modelId="{5DCAE8B6-6CF7-4E3D-9A3F-A299DE7F5B99}">
      <dgm:prSet/>
      <dgm:spPr/>
      <dgm:t>
        <a:bodyPr/>
        <a:lstStyle/>
        <a:p>
          <a:pPr rtl="0"/>
          <a:r>
            <a:rPr lang="zh-TW" altLang="en-US" b="1" dirty="0" smtClean="0">
              <a:solidFill>
                <a:schemeClr val="tx1"/>
              </a:solidFill>
            </a:rPr>
            <a:t>特殊型別</a:t>
          </a:r>
          <a:r>
            <a:rPr lang="zh-TW" altLang="en-US" dirty="0" smtClean="0"/>
            <a:t/>
          </a:r>
          <a:br>
            <a:rPr lang="zh-TW" altLang="en-US" dirty="0" smtClean="0"/>
          </a:br>
          <a:r>
            <a:rPr lang="zh-TW" altLang="en-US" dirty="0" smtClean="0"/>
            <a:t>資源</a:t>
          </a:r>
          <a:r>
            <a:rPr lang="en-US" dirty="0" smtClean="0"/>
            <a:t>resource</a:t>
          </a:r>
          <a:br>
            <a:rPr lang="en-US" dirty="0" smtClean="0"/>
          </a:br>
          <a:r>
            <a:rPr lang="zh-TW" altLang="en-US" dirty="0" smtClean="0"/>
            <a:t>空值</a:t>
          </a:r>
          <a:r>
            <a:rPr lang="en-US" dirty="0" smtClean="0"/>
            <a:t>NULL</a:t>
          </a:r>
          <a:endParaRPr lang="zh-TW" dirty="0"/>
        </a:p>
      </dgm:t>
    </dgm:pt>
    <dgm:pt modelId="{1EB8D909-D6AC-4B1C-9648-A55A48AC8857}" type="parTrans" cxnId="{CE1E234C-9544-4292-BD42-23F553B85BC8}">
      <dgm:prSet/>
      <dgm:spPr/>
      <dgm:t>
        <a:bodyPr/>
        <a:lstStyle/>
        <a:p>
          <a:endParaRPr lang="zh-TW" altLang="en-US"/>
        </a:p>
      </dgm:t>
    </dgm:pt>
    <dgm:pt modelId="{C5FBF0CC-5949-4617-AF90-2EA1AE60FD6C}" type="sibTrans" cxnId="{CE1E234C-9544-4292-BD42-23F553B85BC8}">
      <dgm:prSet/>
      <dgm:spPr/>
      <dgm:t>
        <a:bodyPr/>
        <a:lstStyle/>
        <a:p>
          <a:endParaRPr lang="zh-TW" altLang="en-US"/>
        </a:p>
      </dgm:t>
    </dgm:pt>
    <dgm:pt modelId="{4420AAE7-6974-4594-B7F7-12CCD58FC98E}">
      <dgm:prSet/>
      <dgm:spPr/>
      <dgm:t>
        <a:bodyPr/>
        <a:lstStyle/>
        <a:p>
          <a:pPr rtl="0"/>
          <a:r>
            <a:rPr lang="zh-TW" altLang="en-US" b="1" dirty="0" smtClean="0">
              <a:solidFill>
                <a:schemeClr val="tx1"/>
              </a:solidFill>
            </a:rPr>
            <a:t>偽型別</a:t>
          </a:r>
          <a:r>
            <a:rPr lang="zh-TW" altLang="en-US" dirty="0" smtClean="0"/>
            <a:t/>
          </a:r>
          <a:br>
            <a:rPr lang="zh-TW" altLang="en-US" dirty="0" smtClean="0"/>
          </a:br>
          <a:r>
            <a:rPr lang="zh-TW" altLang="en-US" dirty="0" smtClean="0"/>
            <a:t>混合</a:t>
          </a:r>
          <a:r>
            <a:rPr lang="en-US" dirty="0" smtClean="0"/>
            <a:t>mixed</a:t>
          </a:r>
          <a:br>
            <a:rPr lang="en-US" dirty="0" smtClean="0"/>
          </a:br>
          <a:r>
            <a:rPr lang="zh-TW" altLang="en-US" dirty="0" smtClean="0"/>
            <a:t>數字</a:t>
          </a:r>
          <a:r>
            <a:rPr lang="en-US" dirty="0" smtClean="0"/>
            <a:t>number</a:t>
          </a:r>
          <a:br>
            <a:rPr lang="en-US" dirty="0" smtClean="0"/>
          </a:br>
          <a:r>
            <a:rPr lang="zh-TW" altLang="en-US" dirty="0" smtClean="0"/>
            <a:t>回呼</a:t>
          </a:r>
          <a:r>
            <a:rPr lang="en-US" dirty="0" smtClean="0"/>
            <a:t>callback</a:t>
          </a:r>
          <a:endParaRPr lang="zh-TW" dirty="0"/>
        </a:p>
      </dgm:t>
    </dgm:pt>
    <dgm:pt modelId="{25D734C4-9575-405B-BEE4-23B772E19902}" type="parTrans" cxnId="{7D0B0A7E-8F93-4DA5-BC96-29CECD7287C1}">
      <dgm:prSet/>
      <dgm:spPr/>
      <dgm:t>
        <a:bodyPr/>
        <a:lstStyle/>
        <a:p>
          <a:endParaRPr lang="zh-TW" altLang="en-US"/>
        </a:p>
      </dgm:t>
    </dgm:pt>
    <dgm:pt modelId="{F40E6BFC-CDB0-4783-969C-61FE85EAAACB}" type="sibTrans" cxnId="{7D0B0A7E-8F93-4DA5-BC96-29CECD7287C1}">
      <dgm:prSet/>
      <dgm:spPr/>
      <dgm:t>
        <a:bodyPr/>
        <a:lstStyle/>
        <a:p>
          <a:endParaRPr lang="zh-TW" altLang="en-US"/>
        </a:p>
      </dgm:t>
    </dgm:pt>
    <dgm:pt modelId="{5D7365AB-5243-4CC4-B561-B417ADF8272F}" type="pres">
      <dgm:prSet presAssocID="{B24C50E4-58BF-4CBE-8888-DB320C6DECC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D7BFD31-7E44-4777-B440-2D2D6E370638}" type="pres">
      <dgm:prSet presAssocID="{B24C50E4-58BF-4CBE-8888-DB320C6DECC5}" presName="diamond" presStyleLbl="bgShp" presStyleIdx="0" presStyleCnt="1"/>
      <dgm:spPr/>
    </dgm:pt>
    <dgm:pt modelId="{D1D57B8D-C978-4DE3-BACA-E9593AF220FF}" type="pres">
      <dgm:prSet presAssocID="{B24C50E4-58BF-4CBE-8888-DB320C6DEC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371166-AA9D-41C1-9131-B8765F454F5E}" type="pres">
      <dgm:prSet presAssocID="{B24C50E4-58BF-4CBE-8888-DB320C6DECC5}" presName="quad2" presStyleLbl="node1" presStyleIdx="1" presStyleCnt="4" custLinFactNeighborX="-1653" custLinFactNeighborY="19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6B12EE-469B-4479-BB22-65CD55104E72}" type="pres">
      <dgm:prSet presAssocID="{B24C50E4-58BF-4CBE-8888-DB320C6DEC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D22E44-6ABD-4DE5-9A54-D2A783FB9BEC}" type="pres">
      <dgm:prSet presAssocID="{B24C50E4-58BF-4CBE-8888-DB320C6DEC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99F3339-EF48-4DFD-AA19-789927119FB1}" srcId="{B24C50E4-58BF-4CBE-8888-DB320C6DECC5}" destId="{E97749A3-C071-4BB1-8EED-DAB59B0B5C5C}" srcOrd="0" destOrd="0" parTransId="{99DDAC55-D7DD-4CC0-885E-F2A6247C252C}" sibTransId="{420DBB3B-FD96-4A61-A421-7646A89298DB}"/>
    <dgm:cxn modelId="{7D0B0A7E-8F93-4DA5-BC96-29CECD7287C1}" srcId="{B24C50E4-58BF-4CBE-8888-DB320C6DECC5}" destId="{4420AAE7-6974-4594-B7F7-12CCD58FC98E}" srcOrd="3" destOrd="0" parTransId="{25D734C4-9575-405B-BEE4-23B772E19902}" sibTransId="{F40E6BFC-CDB0-4783-969C-61FE85EAAACB}"/>
    <dgm:cxn modelId="{03B75FE0-5712-40E6-B5FA-8E726882D18C}" type="presOf" srcId="{B24C50E4-58BF-4CBE-8888-DB320C6DECC5}" destId="{5D7365AB-5243-4CC4-B561-B417ADF8272F}" srcOrd="0" destOrd="0" presId="urn:microsoft.com/office/officeart/2005/8/layout/matrix3"/>
    <dgm:cxn modelId="{094A565A-BA01-4904-891C-675D44DCF480}" type="presOf" srcId="{4420AAE7-6974-4594-B7F7-12CCD58FC98E}" destId="{F8D22E44-6ABD-4DE5-9A54-D2A783FB9BEC}" srcOrd="0" destOrd="0" presId="urn:microsoft.com/office/officeart/2005/8/layout/matrix3"/>
    <dgm:cxn modelId="{CE1E234C-9544-4292-BD42-23F553B85BC8}" srcId="{B24C50E4-58BF-4CBE-8888-DB320C6DECC5}" destId="{5DCAE8B6-6CF7-4E3D-9A3F-A299DE7F5B99}" srcOrd="2" destOrd="0" parTransId="{1EB8D909-D6AC-4B1C-9648-A55A48AC8857}" sibTransId="{C5FBF0CC-5949-4617-AF90-2EA1AE60FD6C}"/>
    <dgm:cxn modelId="{4660C4A9-2941-4F06-BA0E-47A7DD8DA130}" type="presOf" srcId="{E97749A3-C071-4BB1-8EED-DAB59B0B5C5C}" destId="{D1D57B8D-C978-4DE3-BACA-E9593AF220FF}" srcOrd="0" destOrd="0" presId="urn:microsoft.com/office/officeart/2005/8/layout/matrix3"/>
    <dgm:cxn modelId="{4F591E21-D1AA-413D-ABCB-84662453AAF2}" type="presOf" srcId="{5DCAE8B6-6CF7-4E3D-9A3F-A299DE7F5B99}" destId="{166B12EE-469B-4479-BB22-65CD55104E72}" srcOrd="0" destOrd="0" presId="urn:microsoft.com/office/officeart/2005/8/layout/matrix3"/>
    <dgm:cxn modelId="{83FFE893-1321-4CFC-AD18-5A4E6D04BC03}" srcId="{B24C50E4-58BF-4CBE-8888-DB320C6DECC5}" destId="{76AE8123-C2EE-44B2-BEBA-384D8AFB2CE1}" srcOrd="1" destOrd="0" parTransId="{714FB5D3-C30B-4D0E-9E29-CF5AD0759671}" sibTransId="{4340B196-E342-4FE7-879E-404DF086A595}"/>
    <dgm:cxn modelId="{CBA4C674-C35F-47D0-95AD-EB5AE3436EF0}" type="presOf" srcId="{76AE8123-C2EE-44B2-BEBA-384D8AFB2CE1}" destId="{91371166-AA9D-41C1-9131-B8765F454F5E}" srcOrd="0" destOrd="0" presId="urn:microsoft.com/office/officeart/2005/8/layout/matrix3"/>
    <dgm:cxn modelId="{959972F2-F124-4320-99EE-C943F890D68B}" type="presParOf" srcId="{5D7365AB-5243-4CC4-B561-B417ADF8272F}" destId="{8D7BFD31-7E44-4777-B440-2D2D6E370638}" srcOrd="0" destOrd="0" presId="urn:microsoft.com/office/officeart/2005/8/layout/matrix3"/>
    <dgm:cxn modelId="{66A82474-58DD-49B2-ADFD-278A1745D440}" type="presParOf" srcId="{5D7365AB-5243-4CC4-B561-B417ADF8272F}" destId="{D1D57B8D-C978-4DE3-BACA-E9593AF220FF}" srcOrd="1" destOrd="0" presId="urn:microsoft.com/office/officeart/2005/8/layout/matrix3"/>
    <dgm:cxn modelId="{CD0629AA-51FD-48CB-8B51-0BA8A68A33F8}" type="presParOf" srcId="{5D7365AB-5243-4CC4-B561-B417ADF8272F}" destId="{91371166-AA9D-41C1-9131-B8765F454F5E}" srcOrd="2" destOrd="0" presId="urn:microsoft.com/office/officeart/2005/8/layout/matrix3"/>
    <dgm:cxn modelId="{20BC58FD-B7CE-496F-83CD-6BA83D94A51E}" type="presParOf" srcId="{5D7365AB-5243-4CC4-B561-B417ADF8272F}" destId="{166B12EE-469B-4479-BB22-65CD55104E72}" srcOrd="3" destOrd="0" presId="urn:microsoft.com/office/officeart/2005/8/layout/matrix3"/>
    <dgm:cxn modelId="{6919DF0D-41F8-4652-AC13-F3214EC2712C}" type="presParOf" srcId="{5D7365AB-5243-4CC4-B561-B417ADF8272F}" destId="{F8D22E44-6ABD-4DE5-9A54-D2A783FB9BE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57DDC3-2122-408B-B0FF-838F6BA94C3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zh-TW" altLang="en-US"/>
        </a:p>
      </dgm:t>
    </dgm:pt>
    <dgm:pt modelId="{47118796-A317-4C14-AC68-D8D5C123D732}">
      <dgm:prSet/>
      <dgm:spPr/>
      <dgm:t>
        <a:bodyPr/>
        <a:lstStyle/>
        <a:p>
          <a:pPr rtl="0"/>
          <a:r>
            <a:rPr lang="en-US" baseline="0" smtClean="0"/>
            <a:t>(int)，(integer) - </a:t>
          </a:r>
          <a:r>
            <a:rPr lang="zh-TW" baseline="0" smtClean="0"/>
            <a:t>轉換成 </a:t>
          </a:r>
          <a:r>
            <a:rPr lang="en-US" baseline="0" smtClean="0"/>
            <a:t>integer </a:t>
          </a:r>
          <a:r>
            <a:rPr lang="zh-TW" baseline="0" smtClean="0"/>
            <a:t>型別</a:t>
          </a:r>
          <a:endParaRPr lang="zh-TW"/>
        </a:p>
      </dgm:t>
    </dgm:pt>
    <dgm:pt modelId="{7EE016A5-E54A-4220-9B8E-2B449DF50A45}" type="parTrans" cxnId="{B5950F04-587E-46DF-90C9-BA3C161C7E49}">
      <dgm:prSet/>
      <dgm:spPr/>
      <dgm:t>
        <a:bodyPr/>
        <a:lstStyle/>
        <a:p>
          <a:endParaRPr lang="zh-TW" altLang="en-US"/>
        </a:p>
      </dgm:t>
    </dgm:pt>
    <dgm:pt modelId="{4C324ACE-5F02-47FD-B242-C38FE76A92DC}" type="sibTrans" cxnId="{B5950F04-587E-46DF-90C9-BA3C161C7E49}">
      <dgm:prSet/>
      <dgm:spPr/>
      <dgm:t>
        <a:bodyPr/>
        <a:lstStyle/>
        <a:p>
          <a:endParaRPr lang="zh-TW" altLang="en-US"/>
        </a:p>
      </dgm:t>
    </dgm:pt>
    <dgm:pt modelId="{6AC2B2A5-67BC-4DA2-8D88-B466A33735D8}">
      <dgm:prSet/>
      <dgm:spPr/>
      <dgm:t>
        <a:bodyPr/>
        <a:lstStyle/>
        <a:p>
          <a:pPr rtl="0"/>
          <a:r>
            <a:rPr lang="en-US" baseline="0" dirty="0" smtClean="0"/>
            <a:t>(</a:t>
          </a:r>
          <a:r>
            <a:rPr lang="en-US" baseline="0" dirty="0" err="1" smtClean="0"/>
            <a:t>bool</a:t>
          </a:r>
          <a:r>
            <a:rPr lang="en-US" baseline="0" dirty="0" smtClean="0"/>
            <a:t>)，(</a:t>
          </a:r>
          <a:r>
            <a:rPr lang="en-US" baseline="0" dirty="0" err="1" smtClean="0"/>
            <a:t>boolean</a:t>
          </a:r>
          <a:r>
            <a:rPr lang="en-US" baseline="0" dirty="0" smtClean="0"/>
            <a:t>) - </a:t>
          </a:r>
          <a:r>
            <a:rPr lang="zh-TW" baseline="0" dirty="0" smtClean="0"/>
            <a:t>轉換成 </a:t>
          </a:r>
          <a:r>
            <a:rPr lang="en-US" baseline="0" dirty="0" err="1" smtClean="0"/>
            <a:t>boolean</a:t>
          </a:r>
          <a:r>
            <a:rPr lang="en-US" baseline="0" dirty="0" smtClean="0"/>
            <a:t> </a:t>
          </a:r>
          <a:r>
            <a:rPr lang="zh-TW" baseline="0" dirty="0" smtClean="0"/>
            <a:t>型別</a:t>
          </a:r>
          <a:endParaRPr lang="zh-TW" dirty="0"/>
        </a:p>
      </dgm:t>
    </dgm:pt>
    <dgm:pt modelId="{EC675183-F6D9-4658-BF88-93F78AFCC0F0}" type="parTrans" cxnId="{2C9BD68E-5E9A-4C05-88C2-27D90D51808B}">
      <dgm:prSet/>
      <dgm:spPr/>
      <dgm:t>
        <a:bodyPr/>
        <a:lstStyle/>
        <a:p>
          <a:endParaRPr lang="zh-TW" altLang="en-US"/>
        </a:p>
      </dgm:t>
    </dgm:pt>
    <dgm:pt modelId="{80E67BCE-6DBC-407E-B2CC-010E471650C4}" type="sibTrans" cxnId="{2C9BD68E-5E9A-4C05-88C2-27D90D51808B}">
      <dgm:prSet/>
      <dgm:spPr/>
      <dgm:t>
        <a:bodyPr/>
        <a:lstStyle/>
        <a:p>
          <a:endParaRPr lang="zh-TW" altLang="en-US"/>
        </a:p>
      </dgm:t>
    </dgm:pt>
    <dgm:pt modelId="{9E8B56E0-5C46-42E1-BFDC-4A33E2CB3D10}">
      <dgm:prSet/>
      <dgm:spPr/>
      <dgm:t>
        <a:bodyPr/>
        <a:lstStyle/>
        <a:p>
          <a:pPr rtl="0"/>
          <a:r>
            <a:rPr lang="en-US" baseline="0" smtClean="0"/>
            <a:t>(float)，(double)，(real) - </a:t>
          </a:r>
          <a:r>
            <a:rPr lang="zh-TW" baseline="0" smtClean="0"/>
            <a:t>轉換成 </a:t>
          </a:r>
          <a:r>
            <a:rPr lang="en-US" baseline="0" smtClean="0"/>
            <a:t>float </a:t>
          </a:r>
          <a:r>
            <a:rPr lang="zh-TW" baseline="0" smtClean="0"/>
            <a:t>型別</a:t>
          </a:r>
          <a:endParaRPr lang="zh-TW"/>
        </a:p>
      </dgm:t>
    </dgm:pt>
    <dgm:pt modelId="{2E3CD418-5425-483C-AAE5-05C8B1A3EC33}" type="parTrans" cxnId="{9299DA34-DC52-41E3-AC91-FB9F4C28BBAB}">
      <dgm:prSet/>
      <dgm:spPr/>
      <dgm:t>
        <a:bodyPr/>
        <a:lstStyle/>
        <a:p>
          <a:endParaRPr lang="zh-TW" altLang="en-US"/>
        </a:p>
      </dgm:t>
    </dgm:pt>
    <dgm:pt modelId="{FEAE1F19-1259-47EE-8D0D-AFFCB8EC2CA9}" type="sibTrans" cxnId="{9299DA34-DC52-41E3-AC91-FB9F4C28BBAB}">
      <dgm:prSet/>
      <dgm:spPr/>
      <dgm:t>
        <a:bodyPr/>
        <a:lstStyle/>
        <a:p>
          <a:endParaRPr lang="zh-TW" altLang="en-US"/>
        </a:p>
      </dgm:t>
    </dgm:pt>
    <dgm:pt modelId="{91917942-2D37-4DFD-8981-8738EB837F18}">
      <dgm:prSet/>
      <dgm:spPr/>
      <dgm:t>
        <a:bodyPr/>
        <a:lstStyle/>
        <a:p>
          <a:pPr rtl="0"/>
          <a:r>
            <a:rPr lang="en-US" baseline="0" smtClean="0"/>
            <a:t>(string) - </a:t>
          </a:r>
          <a:r>
            <a:rPr lang="zh-TW" baseline="0" smtClean="0"/>
            <a:t>轉換成 </a:t>
          </a:r>
          <a:r>
            <a:rPr lang="en-US" baseline="0" smtClean="0"/>
            <a:t>string </a:t>
          </a:r>
          <a:r>
            <a:rPr lang="zh-TW" baseline="0" smtClean="0"/>
            <a:t>型別</a:t>
          </a:r>
          <a:endParaRPr lang="zh-TW"/>
        </a:p>
      </dgm:t>
    </dgm:pt>
    <dgm:pt modelId="{83C9074B-587E-4FA0-8567-14DBF2E3138A}" type="parTrans" cxnId="{32674924-5009-4C18-B479-D90BC871929A}">
      <dgm:prSet/>
      <dgm:spPr/>
      <dgm:t>
        <a:bodyPr/>
        <a:lstStyle/>
        <a:p>
          <a:endParaRPr lang="zh-TW" altLang="en-US"/>
        </a:p>
      </dgm:t>
    </dgm:pt>
    <dgm:pt modelId="{68DC273F-08F7-4202-A72F-5AADEE9F3171}" type="sibTrans" cxnId="{32674924-5009-4C18-B479-D90BC871929A}">
      <dgm:prSet/>
      <dgm:spPr/>
      <dgm:t>
        <a:bodyPr/>
        <a:lstStyle/>
        <a:p>
          <a:endParaRPr lang="zh-TW" altLang="en-US"/>
        </a:p>
      </dgm:t>
    </dgm:pt>
    <dgm:pt modelId="{CA21B099-3266-4AFC-98C2-0158E23165EB}">
      <dgm:prSet/>
      <dgm:spPr/>
      <dgm:t>
        <a:bodyPr/>
        <a:lstStyle/>
        <a:p>
          <a:pPr rtl="0"/>
          <a:r>
            <a:rPr lang="en-US" baseline="0" smtClean="0"/>
            <a:t>(array) - </a:t>
          </a:r>
          <a:r>
            <a:rPr lang="zh-TW" baseline="0" smtClean="0"/>
            <a:t>轉換成 </a:t>
          </a:r>
          <a:r>
            <a:rPr lang="en-US" baseline="0" smtClean="0"/>
            <a:t>array </a:t>
          </a:r>
          <a:r>
            <a:rPr lang="zh-TW" baseline="0" smtClean="0"/>
            <a:t>型別</a:t>
          </a:r>
          <a:endParaRPr lang="zh-TW"/>
        </a:p>
      </dgm:t>
    </dgm:pt>
    <dgm:pt modelId="{4521E995-4450-4711-A04D-0DC2B707CC02}" type="parTrans" cxnId="{26C000AA-6DC3-4D0A-B93C-0B5B8CA38DAC}">
      <dgm:prSet/>
      <dgm:spPr/>
      <dgm:t>
        <a:bodyPr/>
        <a:lstStyle/>
        <a:p>
          <a:endParaRPr lang="zh-TW" altLang="en-US"/>
        </a:p>
      </dgm:t>
    </dgm:pt>
    <dgm:pt modelId="{608FCE86-2B42-4D4A-9BE0-F5DBE0840381}" type="sibTrans" cxnId="{26C000AA-6DC3-4D0A-B93C-0B5B8CA38DAC}">
      <dgm:prSet/>
      <dgm:spPr/>
      <dgm:t>
        <a:bodyPr/>
        <a:lstStyle/>
        <a:p>
          <a:endParaRPr lang="zh-TW" altLang="en-US"/>
        </a:p>
      </dgm:t>
    </dgm:pt>
    <dgm:pt modelId="{A631AFED-A7A0-48F2-A00B-A518925EB2E0}">
      <dgm:prSet/>
      <dgm:spPr/>
      <dgm:t>
        <a:bodyPr/>
        <a:lstStyle/>
        <a:p>
          <a:pPr rtl="0"/>
          <a:r>
            <a:rPr lang="en-US" baseline="0" smtClean="0"/>
            <a:t>(object) - </a:t>
          </a:r>
          <a:r>
            <a:rPr lang="zh-TW" baseline="0" smtClean="0"/>
            <a:t>轉換成 </a:t>
          </a:r>
          <a:r>
            <a:rPr lang="en-US" baseline="0" smtClean="0"/>
            <a:t>object </a:t>
          </a:r>
          <a:r>
            <a:rPr lang="zh-TW" baseline="0" smtClean="0"/>
            <a:t>型別</a:t>
          </a:r>
          <a:endParaRPr lang="zh-TW"/>
        </a:p>
      </dgm:t>
    </dgm:pt>
    <dgm:pt modelId="{B98E292B-8193-47DA-A677-BE88E7FE62E1}" type="parTrans" cxnId="{A2E22472-FDF8-458B-BE46-0B1601D915B5}">
      <dgm:prSet/>
      <dgm:spPr/>
      <dgm:t>
        <a:bodyPr/>
        <a:lstStyle/>
        <a:p>
          <a:endParaRPr lang="zh-TW" altLang="en-US"/>
        </a:p>
      </dgm:t>
    </dgm:pt>
    <dgm:pt modelId="{A4C6FE27-1B38-4A6C-82D0-A5C15DBAA503}" type="sibTrans" cxnId="{A2E22472-FDF8-458B-BE46-0B1601D915B5}">
      <dgm:prSet/>
      <dgm:spPr/>
      <dgm:t>
        <a:bodyPr/>
        <a:lstStyle/>
        <a:p>
          <a:endParaRPr lang="zh-TW" altLang="en-US"/>
        </a:p>
      </dgm:t>
    </dgm:pt>
    <dgm:pt modelId="{84EACDBF-3804-422F-AB07-E4DF75CB3AE4}" type="pres">
      <dgm:prSet presAssocID="{9757DDC3-2122-408B-B0FF-838F6BA94C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896C0EB-600B-4C5C-B545-4CC10E954939}" type="pres">
      <dgm:prSet presAssocID="{47118796-A317-4C14-AC68-D8D5C123D73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909F2F-901D-4ED9-A204-9F63E034818C}" type="pres">
      <dgm:prSet presAssocID="{4C324ACE-5F02-47FD-B242-C38FE76A92DC}" presName="spacer" presStyleCnt="0"/>
      <dgm:spPr/>
    </dgm:pt>
    <dgm:pt modelId="{FBB6A611-C603-415C-9BEB-CB1D36551B03}" type="pres">
      <dgm:prSet presAssocID="{6AC2B2A5-67BC-4DA2-8D88-B466A33735D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2D62BC-8F81-45D4-B72D-C0B1366F0431}" type="pres">
      <dgm:prSet presAssocID="{80E67BCE-6DBC-407E-B2CC-010E471650C4}" presName="spacer" presStyleCnt="0"/>
      <dgm:spPr/>
    </dgm:pt>
    <dgm:pt modelId="{5109F378-00E2-4A67-983F-3811D0083184}" type="pres">
      <dgm:prSet presAssocID="{9E8B56E0-5C46-42E1-BFDC-4A33E2CB3D1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DBBBC7-0F09-49FF-8980-81D21F61E9B2}" type="pres">
      <dgm:prSet presAssocID="{FEAE1F19-1259-47EE-8D0D-AFFCB8EC2CA9}" presName="spacer" presStyleCnt="0"/>
      <dgm:spPr/>
    </dgm:pt>
    <dgm:pt modelId="{163C7220-C8BF-4816-93D7-E140202DD572}" type="pres">
      <dgm:prSet presAssocID="{91917942-2D37-4DFD-8981-8738EB837F1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527C3-664D-41BC-81C1-5B1C704C49FD}" type="pres">
      <dgm:prSet presAssocID="{68DC273F-08F7-4202-A72F-5AADEE9F3171}" presName="spacer" presStyleCnt="0"/>
      <dgm:spPr/>
    </dgm:pt>
    <dgm:pt modelId="{22A3C668-B9B6-4AA7-8D41-D612FA6E48C1}" type="pres">
      <dgm:prSet presAssocID="{CA21B099-3266-4AFC-98C2-0158E23165E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02CD06-E3BA-4CA5-821A-E0E04974FEA2}" type="pres">
      <dgm:prSet presAssocID="{608FCE86-2B42-4D4A-9BE0-F5DBE0840381}" presName="spacer" presStyleCnt="0"/>
      <dgm:spPr/>
    </dgm:pt>
    <dgm:pt modelId="{2F8CF750-7FED-4F8A-8963-C8FB6C3717D0}" type="pres">
      <dgm:prSet presAssocID="{A631AFED-A7A0-48F2-A00B-A518925EB2E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7869213-D650-4C59-B064-0FB60A2AB8F8}" type="presOf" srcId="{9757DDC3-2122-408B-B0FF-838F6BA94C35}" destId="{84EACDBF-3804-422F-AB07-E4DF75CB3AE4}" srcOrd="0" destOrd="0" presId="urn:microsoft.com/office/officeart/2005/8/layout/vList2"/>
    <dgm:cxn modelId="{16561632-6580-40FB-BC2F-3F3E496B67F5}" type="presOf" srcId="{9E8B56E0-5C46-42E1-BFDC-4A33E2CB3D10}" destId="{5109F378-00E2-4A67-983F-3811D0083184}" srcOrd="0" destOrd="0" presId="urn:microsoft.com/office/officeart/2005/8/layout/vList2"/>
    <dgm:cxn modelId="{9299DA34-DC52-41E3-AC91-FB9F4C28BBAB}" srcId="{9757DDC3-2122-408B-B0FF-838F6BA94C35}" destId="{9E8B56E0-5C46-42E1-BFDC-4A33E2CB3D10}" srcOrd="2" destOrd="0" parTransId="{2E3CD418-5425-483C-AAE5-05C8B1A3EC33}" sibTransId="{FEAE1F19-1259-47EE-8D0D-AFFCB8EC2CA9}"/>
    <dgm:cxn modelId="{187EB6C7-0829-4455-8A10-CF3486797DCC}" type="presOf" srcId="{6AC2B2A5-67BC-4DA2-8D88-B466A33735D8}" destId="{FBB6A611-C603-415C-9BEB-CB1D36551B03}" srcOrd="0" destOrd="0" presId="urn:microsoft.com/office/officeart/2005/8/layout/vList2"/>
    <dgm:cxn modelId="{171B1C9A-870F-427F-93F9-34FE080CB87B}" type="presOf" srcId="{47118796-A317-4C14-AC68-D8D5C123D732}" destId="{E896C0EB-600B-4C5C-B545-4CC10E954939}" srcOrd="0" destOrd="0" presId="urn:microsoft.com/office/officeart/2005/8/layout/vList2"/>
    <dgm:cxn modelId="{619D3034-C199-436C-9035-0079CDF66246}" type="presOf" srcId="{CA21B099-3266-4AFC-98C2-0158E23165EB}" destId="{22A3C668-B9B6-4AA7-8D41-D612FA6E48C1}" srcOrd="0" destOrd="0" presId="urn:microsoft.com/office/officeart/2005/8/layout/vList2"/>
    <dgm:cxn modelId="{B5950F04-587E-46DF-90C9-BA3C161C7E49}" srcId="{9757DDC3-2122-408B-B0FF-838F6BA94C35}" destId="{47118796-A317-4C14-AC68-D8D5C123D732}" srcOrd="0" destOrd="0" parTransId="{7EE016A5-E54A-4220-9B8E-2B449DF50A45}" sibTransId="{4C324ACE-5F02-47FD-B242-C38FE76A92DC}"/>
    <dgm:cxn modelId="{2C9BD68E-5E9A-4C05-88C2-27D90D51808B}" srcId="{9757DDC3-2122-408B-B0FF-838F6BA94C35}" destId="{6AC2B2A5-67BC-4DA2-8D88-B466A33735D8}" srcOrd="1" destOrd="0" parTransId="{EC675183-F6D9-4658-BF88-93F78AFCC0F0}" sibTransId="{80E67BCE-6DBC-407E-B2CC-010E471650C4}"/>
    <dgm:cxn modelId="{0E195A2E-259C-4E24-9F0A-412016762475}" type="presOf" srcId="{91917942-2D37-4DFD-8981-8738EB837F18}" destId="{163C7220-C8BF-4816-93D7-E140202DD572}" srcOrd="0" destOrd="0" presId="urn:microsoft.com/office/officeart/2005/8/layout/vList2"/>
    <dgm:cxn modelId="{32674924-5009-4C18-B479-D90BC871929A}" srcId="{9757DDC3-2122-408B-B0FF-838F6BA94C35}" destId="{91917942-2D37-4DFD-8981-8738EB837F18}" srcOrd="3" destOrd="0" parTransId="{83C9074B-587E-4FA0-8567-14DBF2E3138A}" sibTransId="{68DC273F-08F7-4202-A72F-5AADEE9F3171}"/>
    <dgm:cxn modelId="{26C000AA-6DC3-4D0A-B93C-0B5B8CA38DAC}" srcId="{9757DDC3-2122-408B-B0FF-838F6BA94C35}" destId="{CA21B099-3266-4AFC-98C2-0158E23165EB}" srcOrd="4" destOrd="0" parTransId="{4521E995-4450-4711-A04D-0DC2B707CC02}" sibTransId="{608FCE86-2B42-4D4A-9BE0-F5DBE0840381}"/>
    <dgm:cxn modelId="{5C699D69-7485-4779-8C2A-7D876D5A402A}" type="presOf" srcId="{A631AFED-A7A0-48F2-A00B-A518925EB2E0}" destId="{2F8CF750-7FED-4F8A-8963-C8FB6C3717D0}" srcOrd="0" destOrd="0" presId="urn:microsoft.com/office/officeart/2005/8/layout/vList2"/>
    <dgm:cxn modelId="{A2E22472-FDF8-458B-BE46-0B1601D915B5}" srcId="{9757DDC3-2122-408B-B0FF-838F6BA94C35}" destId="{A631AFED-A7A0-48F2-A00B-A518925EB2E0}" srcOrd="5" destOrd="0" parTransId="{B98E292B-8193-47DA-A677-BE88E7FE62E1}" sibTransId="{A4C6FE27-1B38-4A6C-82D0-A5C15DBAA503}"/>
    <dgm:cxn modelId="{A0ED630B-B08A-4C69-88F1-459B816BFACA}" type="presParOf" srcId="{84EACDBF-3804-422F-AB07-E4DF75CB3AE4}" destId="{E896C0EB-600B-4C5C-B545-4CC10E954939}" srcOrd="0" destOrd="0" presId="urn:microsoft.com/office/officeart/2005/8/layout/vList2"/>
    <dgm:cxn modelId="{BCA01265-5A16-4D83-9E82-E3E4C9BA11B1}" type="presParOf" srcId="{84EACDBF-3804-422F-AB07-E4DF75CB3AE4}" destId="{17909F2F-901D-4ED9-A204-9F63E034818C}" srcOrd="1" destOrd="0" presId="urn:microsoft.com/office/officeart/2005/8/layout/vList2"/>
    <dgm:cxn modelId="{C6B4676D-E2D1-4580-8981-751E8CB5E10F}" type="presParOf" srcId="{84EACDBF-3804-422F-AB07-E4DF75CB3AE4}" destId="{FBB6A611-C603-415C-9BEB-CB1D36551B03}" srcOrd="2" destOrd="0" presId="urn:microsoft.com/office/officeart/2005/8/layout/vList2"/>
    <dgm:cxn modelId="{EA31A2E3-869F-48B2-9935-EB90A5335914}" type="presParOf" srcId="{84EACDBF-3804-422F-AB07-E4DF75CB3AE4}" destId="{CC2D62BC-8F81-45D4-B72D-C0B1366F0431}" srcOrd="3" destOrd="0" presId="urn:microsoft.com/office/officeart/2005/8/layout/vList2"/>
    <dgm:cxn modelId="{558F85EF-1CAF-4B8C-95F5-A608C24BFEEF}" type="presParOf" srcId="{84EACDBF-3804-422F-AB07-E4DF75CB3AE4}" destId="{5109F378-00E2-4A67-983F-3811D0083184}" srcOrd="4" destOrd="0" presId="urn:microsoft.com/office/officeart/2005/8/layout/vList2"/>
    <dgm:cxn modelId="{886F6211-E022-4922-9DAD-8F6404D80EAB}" type="presParOf" srcId="{84EACDBF-3804-422F-AB07-E4DF75CB3AE4}" destId="{9EDBBBC7-0F09-49FF-8980-81D21F61E9B2}" srcOrd="5" destOrd="0" presId="urn:microsoft.com/office/officeart/2005/8/layout/vList2"/>
    <dgm:cxn modelId="{543307F8-826E-41FE-84BB-B5F9F62FEF58}" type="presParOf" srcId="{84EACDBF-3804-422F-AB07-E4DF75CB3AE4}" destId="{163C7220-C8BF-4816-93D7-E140202DD572}" srcOrd="6" destOrd="0" presId="urn:microsoft.com/office/officeart/2005/8/layout/vList2"/>
    <dgm:cxn modelId="{FA782575-3E58-4D51-851A-733AD6EC0CF4}" type="presParOf" srcId="{84EACDBF-3804-422F-AB07-E4DF75CB3AE4}" destId="{627527C3-664D-41BC-81C1-5B1C704C49FD}" srcOrd="7" destOrd="0" presId="urn:microsoft.com/office/officeart/2005/8/layout/vList2"/>
    <dgm:cxn modelId="{FAEC5DBB-3F58-41C8-AE6D-203E7A021D49}" type="presParOf" srcId="{84EACDBF-3804-422F-AB07-E4DF75CB3AE4}" destId="{22A3C668-B9B6-4AA7-8D41-D612FA6E48C1}" srcOrd="8" destOrd="0" presId="urn:microsoft.com/office/officeart/2005/8/layout/vList2"/>
    <dgm:cxn modelId="{8EC40EFA-6D26-429C-808B-DF8AFF9C23B6}" type="presParOf" srcId="{84EACDBF-3804-422F-AB07-E4DF75CB3AE4}" destId="{6D02CD06-E3BA-4CA5-821A-E0E04974FEA2}" srcOrd="9" destOrd="0" presId="urn:microsoft.com/office/officeart/2005/8/layout/vList2"/>
    <dgm:cxn modelId="{6C951395-F816-4A34-BE61-530A73C84C79}" type="presParOf" srcId="{84EACDBF-3804-422F-AB07-E4DF75CB3AE4}" destId="{2F8CF750-7FED-4F8A-8963-C8FB6C3717D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CCDB2-2BD0-45CA-BD8E-FC7D843BAD35}">
      <dsp:nvSpPr>
        <dsp:cNvPr id="0" name=""/>
        <dsp:cNvSpPr/>
      </dsp:nvSpPr>
      <dsp:spPr>
        <a:xfrm>
          <a:off x="542924" y="0"/>
          <a:ext cx="6153150" cy="48463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3AD6E-C815-445B-8C65-A85FCB3E30C5}">
      <dsp:nvSpPr>
        <dsp:cNvPr id="0" name=""/>
        <dsp:cNvSpPr/>
      </dsp:nvSpPr>
      <dsp:spPr>
        <a:xfrm>
          <a:off x="2096" y="1453895"/>
          <a:ext cx="856135" cy="19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防禦性程式</a:t>
          </a:r>
          <a:endParaRPr lang="en-US" altLang="zh-TW" sz="1600" kern="1200" baseline="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定義與目的</a:t>
          </a:r>
          <a:endParaRPr lang="zh-TW" sz="1600" kern="1200" dirty="0"/>
        </a:p>
      </dsp:txBody>
      <dsp:txXfrm>
        <a:off x="43889" y="1495688"/>
        <a:ext cx="772549" cy="1854942"/>
      </dsp:txXfrm>
    </dsp:sp>
    <dsp:sp modelId="{7E346AE6-E56D-41B1-A903-072D2D1DA802}">
      <dsp:nvSpPr>
        <dsp:cNvPr id="0" name=""/>
        <dsp:cNvSpPr/>
      </dsp:nvSpPr>
      <dsp:spPr>
        <a:xfrm>
          <a:off x="921944" y="1453895"/>
          <a:ext cx="856135" cy="19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型別</a:t>
          </a:r>
          <a:endParaRPr lang="en-US" altLang="zh-TW" sz="1600" kern="1200" baseline="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介紹</a:t>
          </a:r>
          <a:endParaRPr lang="zh-TW" sz="1600" kern="1200" dirty="0"/>
        </a:p>
      </dsp:txBody>
      <dsp:txXfrm>
        <a:off x="963737" y="1495688"/>
        <a:ext cx="772549" cy="1854942"/>
      </dsp:txXfrm>
    </dsp:sp>
    <dsp:sp modelId="{EA90DABF-C16F-4245-B239-2F8D23A3521B}">
      <dsp:nvSpPr>
        <dsp:cNvPr id="0" name=""/>
        <dsp:cNvSpPr/>
      </dsp:nvSpPr>
      <dsp:spPr>
        <a:xfrm>
          <a:off x="1841792" y="1453895"/>
          <a:ext cx="1103087" cy="19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型別轉換防禦</a:t>
          </a:r>
          <a:endParaRPr lang="zh-TW" sz="1600" kern="1200" dirty="0"/>
        </a:p>
      </dsp:txBody>
      <dsp:txXfrm>
        <a:off x="1895640" y="1507743"/>
        <a:ext cx="995391" cy="1830832"/>
      </dsp:txXfrm>
    </dsp:sp>
    <dsp:sp modelId="{26376A9E-87B4-4F81-9BD1-DFC155C03EBB}">
      <dsp:nvSpPr>
        <dsp:cNvPr id="0" name=""/>
        <dsp:cNvSpPr/>
      </dsp:nvSpPr>
      <dsp:spPr>
        <a:xfrm>
          <a:off x="3008591" y="1453895"/>
          <a:ext cx="856135" cy="19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參數</a:t>
          </a:r>
          <a:endParaRPr lang="en-US" altLang="zh-TW" sz="1600" kern="1200" baseline="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防禦</a:t>
          </a:r>
          <a:endParaRPr lang="zh-TW" sz="1600" kern="1200" dirty="0"/>
        </a:p>
      </dsp:txBody>
      <dsp:txXfrm>
        <a:off x="3050384" y="1495688"/>
        <a:ext cx="772549" cy="1854942"/>
      </dsp:txXfrm>
    </dsp:sp>
    <dsp:sp modelId="{5AED851F-E4DD-4BA8-A18C-917F06BE4DF7}">
      <dsp:nvSpPr>
        <dsp:cNvPr id="0" name=""/>
        <dsp:cNvSpPr/>
      </dsp:nvSpPr>
      <dsp:spPr>
        <a:xfrm>
          <a:off x="3928439" y="1453895"/>
          <a:ext cx="1132298" cy="19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dirty="0" smtClean="0"/>
            <a:t>內部檢查防禦</a:t>
          </a:r>
          <a:endParaRPr lang="zh-TW" sz="1600" kern="1200" dirty="0"/>
        </a:p>
      </dsp:txBody>
      <dsp:txXfrm>
        <a:off x="3983713" y="1509169"/>
        <a:ext cx="1021750" cy="1827980"/>
      </dsp:txXfrm>
    </dsp:sp>
    <dsp:sp modelId="{E7252855-2D50-4D2F-AFAA-103C0215457F}">
      <dsp:nvSpPr>
        <dsp:cNvPr id="0" name=""/>
        <dsp:cNvSpPr/>
      </dsp:nvSpPr>
      <dsp:spPr>
        <a:xfrm>
          <a:off x="5124450" y="1453895"/>
          <a:ext cx="1192604" cy="19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smtClean="0"/>
            <a:t>專案實作運用</a:t>
          </a:r>
          <a:endParaRPr lang="zh-TW" sz="1600" kern="1200"/>
        </a:p>
      </dsp:txBody>
      <dsp:txXfrm>
        <a:off x="5182668" y="1512113"/>
        <a:ext cx="1076168" cy="1822092"/>
      </dsp:txXfrm>
    </dsp:sp>
    <dsp:sp modelId="{BA2BFBC1-B41D-48E4-8FBF-83E709670BA5}">
      <dsp:nvSpPr>
        <dsp:cNvPr id="0" name=""/>
        <dsp:cNvSpPr/>
      </dsp:nvSpPr>
      <dsp:spPr>
        <a:xfrm>
          <a:off x="6380768" y="1453895"/>
          <a:ext cx="856135" cy="19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baseline="0" smtClean="0"/>
            <a:t>心得</a:t>
          </a:r>
          <a:endParaRPr lang="zh-TW" sz="1600" kern="1200"/>
        </a:p>
      </dsp:txBody>
      <dsp:txXfrm>
        <a:off x="6422561" y="1495688"/>
        <a:ext cx="772549" cy="1854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9A936-FE52-4169-83DB-631447D915BE}">
      <dsp:nvSpPr>
        <dsp:cNvPr id="0" name=""/>
        <dsp:cNvSpPr/>
      </dsp:nvSpPr>
      <dsp:spPr>
        <a:xfrm>
          <a:off x="0" y="449460"/>
          <a:ext cx="723900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827" tIns="499872" rIns="561827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baseline="0" smtClean="0"/>
            <a:t>軟體本身的周密程度。即撰寫程式時考慮到各種不同的使用情況，並事先加以定義處理，避免使用時產生錯誤。</a:t>
          </a:r>
          <a:endParaRPr lang="zh-TW" altLang="en-US" sz="2400" kern="1200"/>
        </a:p>
      </dsp:txBody>
      <dsp:txXfrm>
        <a:off x="0" y="449460"/>
        <a:ext cx="7239000" cy="2116800"/>
      </dsp:txXfrm>
    </dsp:sp>
    <dsp:sp modelId="{4FBC5784-7139-40EA-8C23-8B8E48A2F659}">
      <dsp:nvSpPr>
        <dsp:cNvPr id="0" name=""/>
        <dsp:cNvSpPr/>
      </dsp:nvSpPr>
      <dsp:spPr>
        <a:xfrm>
          <a:off x="361950" y="95220"/>
          <a:ext cx="50673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kern="1200" dirty="0" smtClean="0"/>
            <a:t>定義</a:t>
          </a:r>
          <a:endParaRPr lang="zh-TW" sz="2400" kern="1200" dirty="0"/>
        </a:p>
      </dsp:txBody>
      <dsp:txXfrm>
        <a:off x="396535" y="129805"/>
        <a:ext cx="4998130" cy="639310"/>
      </dsp:txXfrm>
    </dsp:sp>
    <dsp:sp modelId="{9D58BD38-2C1A-4790-BD47-47C65D9BED63}">
      <dsp:nvSpPr>
        <dsp:cNvPr id="0" name=""/>
        <dsp:cNvSpPr/>
      </dsp:nvSpPr>
      <dsp:spPr>
        <a:xfrm>
          <a:off x="0" y="3050099"/>
          <a:ext cx="72390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827" tIns="499872" rIns="561827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baseline="0" smtClean="0"/>
            <a:t>絕對不要相信使用者送進來的參數值。</a:t>
          </a:r>
          <a:endParaRPr lang="zh-TW" alt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baseline="0" smtClean="0"/>
            <a:t>可以讓系統出現未預期錯誤的機會降到最低。</a:t>
          </a:r>
          <a:endParaRPr lang="zh-TW" sz="2400" kern="1200" dirty="0"/>
        </a:p>
      </dsp:txBody>
      <dsp:txXfrm>
        <a:off x="0" y="3050099"/>
        <a:ext cx="7239000" cy="1701000"/>
      </dsp:txXfrm>
    </dsp:sp>
    <dsp:sp modelId="{C44D3A7A-FB02-4322-B78F-4C9B3CFC8710}">
      <dsp:nvSpPr>
        <dsp:cNvPr id="0" name=""/>
        <dsp:cNvSpPr/>
      </dsp:nvSpPr>
      <dsp:spPr>
        <a:xfrm>
          <a:off x="361950" y="2695860"/>
          <a:ext cx="50673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目的</a:t>
          </a:r>
          <a:endParaRPr lang="zh-TW" sz="2400" kern="1200" dirty="0"/>
        </a:p>
      </dsp:txBody>
      <dsp:txXfrm>
        <a:off x="396535" y="2730445"/>
        <a:ext cx="499813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DA5BD-CA00-4278-8EE1-0836F57DA93B}">
      <dsp:nvSpPr>
        <dsp:cNvPr id="0" name=""/>
        <dsp:cNvSpPr/>
      </dsp:nvSpPr>
      <dsp:spPr>
        <a:xfrm rot="5400000">
          <a:off x="-384061" y="388317"/>
          <a:ext cx="2560409" cy="179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dirty="0" smtClean="0"/>
            <a:t>Type Juggling</a:t>
          </a:r>
          <a:endParaRPr lang="zh-TW" sz="2700" kern="1200" dirty="0"/>
        </a:p>
      </dsp:txBody>
      <dsp:txXfrm rot="-5400000">
        <a:off x="1" y="900398"/>
        <a:ext cx="1792286" cy="768123"/>
      </dsp:txXfrm>
    </dsp:sp>
    <dsp:sp modelId="{2E081EB0-53D2-4408-8E1C-3DA4C65D0AA7}">
      <dsp:nvSpPr>
        <dsp:cNvPr id="0" name=""/>
        <dsp:cNvSpPr/>
      </dsp:nvSpPr>
      <dsp:spPr>
        <a:xfrm rot="5400000">
          <a:off x="3683510" y="-1886967"/>
          <a:ext cx="1664266" cy="5446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400" kern="1200" baseline="0" dirty="0" smtClean="0"/>
            <a:t>根據程式的操作，</a:t>
          </a:r>
          <a:r>
            <a:rPr lang="en-US" sz="2400" kern="1200" baseline="0" dirty="0" smtClean="0"/>
            <a:t>PHP</a:t>
          </a:r>
          <a:r>
            <a:rPr lang="zh-TW" sz="2400" kern="1200" baseline="0" dirty="0" smtClean="0"/>
            <a:t>可能會自動轉換使用的型別，這個過程就叫做</a:t>
          </a:r>
          <a:r>
            <a:rPr lang="en-US" sz="2400" kern="1200" baseline="0" dirty="0" smtClean="0"/>
            <a:t>Type Juggling</a:t>
          </a:r>
          <a:r>
            <a:rPr lang="zh-TW" sz="2400" kern="1200" baseline="0" dirty="0" smtClean="0"/>
            <a:t>。</a:t>
          </a:r>
          <a:endParaRPr lang="zh-TW" altLang="en-US" sz="2400" kern="1200" dirty="0"/>
        </a:p>
      </dsp:txBody>
      <dsp:txXfrm rot="-5400000">
        <a:off x="1792287" y="85499"/>
        <a:ext cx="5365470" cy="1501780"/>
      </dsp:txXfrm>
    </dsp:sp>
    <dsp:sp modelId="{DF43414D-B744-4984-A514-D46554DFF106}">
      <dsp:nvSpPr>
        <dsp:cNvPr id="0" name=""/>
        <dsp:cNvSpPr/>
      </dsp:nvSpPr>
      <dsp:spPr>
        <a:xfrm rot="5400000">
          <a:off x="-384061" y="2665716"/>
          <a:ext cx="2560409" cy="1792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smtClean="0"/>
            <a:t>Type Hinting</a:t>
          </a:r>
          <a:endParaRPr lang="zh-TW" altLang="en-US" sz="2700" kern="1200"/>
        </a:p>
      </dsp:txBody>
      <dsp:txXfrm rot="-5400000">
        <a:off x="1" y="3177797"/>
        <a:ext cx="1792286" cy="768123"/>
      </dsp:txXfrm>
    </dsp:sp>
    <dsp:sp modelId="{A1817B7E-AC00-435D-BBDD-59338CFE3612}">
      <dsp:nvSpPr>
        <dsp:cNvPr id="0" name=""/>
        <dsp:cNvSpPr/>
      </dsp:nvSpPr>
      <dsp:spPr>
        <a:xfrm rot="5400000">
          <a:off x="3683510" y="390430"/>
          <a:ext cx="1664266" cy="5446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baseline="0" smtClean="0"/>
            <a:t>PHP5</a:t>
          </a:r>
          <a:r>
            <a:rPr lang="zh-TW" sz="2400" kern="1200" baseline="0" smtClean="0"/>
            <a:t>加入了一個</a:t>
          </a:r>
          <a:r>
            <a:rPr lang="en-US" sz="2400" kern="1200" baseline="0" smtClean="0"/>
            <a:t>Type Hinting</a:t>
          </a:r>
          <a:r>
            <a:rPr lang="zh-TW" sz="2400" kern="1200" baseline="0" smtClean="0"/>
            <a:t>機制，讓開發者可以指定函數的參數型別以及回傳的型別（純量之外）</a:t>
          </a:r>
          <a:endParaRPr lang="zh-TW" altLang="en-US" sz="2400" kern="1200"/>
        </a:p>
      </dsp:txBody>
      <dsp:txXfrm rot="-5400000">
        <a:off x="1792287" y="2362897"/>
        <a:ext cx="5365470" cy="1501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4432C-99ED-4A28-ADA1-EEBE98D84169}">
      <dsp:nvSpPr>
        <dsp:cNvPr id="0" name=""/>
        <dsp:cNvSpPr/>
      </dsp:nvSpPr>
      <dsp:spPr>
        <a:xfrm>
          <a:off x="3663" y="701479"/>
          <a:ext cx="1947602" cy="779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smtClean="0"/>
            <a:t>$a = 1; </a:t>
          </a:r>
          <a:endParaRPr lang="zh-TW" sz="2800" kern="1200"/>
        </a:p>
      </dsp:txBody>
      <dsp:txXfrm>
        <a:off x="393183" y="701479"/>
        <a:ext cx="1168562" cy="779040"/>
      </dsp:txXfrm>
    </dsp:sp>
    <dsp:sp modelId="{9F16528B-3EA7-487B-94FA-9E03E63DAD71}">
      <dsp:nvSpPr>
        <dsp:cNvPr id="0" name=""/>
        <dsp:cNvSpPr/>
      </dsp:nvSpPr>
      <dsp:spPr>
        <a:xfrm>
          <a:off x="3663" y="1589586"/>
          <a:ext cx="4639986" cy="779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$a += "10 is a number."; </a:t>
          </a:r>
          <a:endParaRPr lang="zh-TW" sz="2800" kern="1200" dirty="0"/>
        </a:p>
      </dsp:txBody>
      <dsp:txXfrm>
        <a:off x="393183" y="1589586"/>
        <a:ext cx="3860946" cy="779040"/>
      </dsp:txXfrm>
    </dsp:sp>
    <dsp:sp modelId="{F73240B2-B984-4F7F-8A83-8A0E5EF217C7}">
      <dsp:nvSpPr>
        <dsp:cNvPr id="0" name=""/>
        <dsp:cNvSpPr/>
      </dsp:nvSpPr>
      <dsp:spPr>
        <a:xfrm>
          <a:off x="4402832" y="1675571"/>
          <a:ext cx="2754613" cy="6466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//$a</a:t>
          </a:r>
          <a:r>
            <a:rPr lang="zh-TW" sz="1700" kern="1200" dirty="0" smtClean="0"/>
            <a:t>的值變成</a:t>
          </a:r>
          <a:r>
            <a:rPr lang="en-US" sz="1700" kern="1200" dirty="0" smtClean="0"/>
            <a:t>11</a:t>
          </a:r>
          <a:endParaRPr lang="zh-TW" sz="1700" kern="1200" dirty="0"/>
        </a:p>
      </dsp:txBody>
      <dsp:txXfrm>
        <a:off x="4726134" y="1675571"/>
        <a:ext cx="2108010" cy="646603"/>
      </dsp:txXfrm>
    </dsp:sp>
    <dsp:sp modelId="{B2A928AA-8729-4A1F-8E23-D7DA986C07BB}">
      <dsp:nvSpPr>
        <dsp:cNvPr id="0" name=""/>
        <dsp:cNvSpPr/>
      </dsp:nvSpPr>
      <dsp:spPr>
        <a:xfrm>
          <a:off x="3663" y="2477692"/>
          <a:ext cx="5451357" cy="779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$a = "total customers: "+$a;</a:t>
          </a:r>
          <a:endParaRPr lang="zh-TW" sz="2800" kern="1200" dirty="0"/>
        </a:p>
      </dsp:txBody>
      <dsp:txXfrm>
        <a:off x="393183" y="2477692"/>
        <a:ext cx="4672317" cy="779040"/>
      </dsp:txXfrm>
    </dsp:sp>
    <dsp:sp modelId="{93634AAB-2F70-4A01-B772-B11C8566ACCC}">
      <dsp:nvSpPr>
        <dsp:cNvPr id="0" name=""/>
        <dsp:cNvSpPr/>
      </dsp:nvSpPr>
      <dsp:spPr>
        <a:xfrm>
          <a:off x="5201832" y="2543911"/>
          <a:ext cx="2033504" cy="6466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//$a</a:t>
          </a:r>
          <a:r>
            <a:rPr lang="zh-TW" sz="1700" kern="1200" dirty="0" smtClean="0"/>
            <a:t>的值還是</a:t>
          </a:r>
          <a:r>
            <a:rPr lang="en-US" sz="1700" kern="1200" dirty="0" smtClean="0"/>
            <a:t>11</a:t>
          </a:r>
          <a:endParaRPr lang="zh-TW" sz="1700" kern="1200" dirty="0"/>
        </a:p>
      </dsp:txBody>
      <dsp:txXfrm>
        <a:off x="5525134" y="2543911"/>
        <a:ext cx="1386901" cy="646603"/>
      </dsp:txXfrm>
    </dsp:sp>
    <dsp:sp modelId="{3E2E3B49-442F-4663-AF18-8F9269042042}">
      <dsp:nvSpPr>
        <dsp:cNvPr id="0" name=""/>
        <dsp:cNvSpPr/>
      </dsp:nvSpPr>
      <dsp:spPr>
        <a:xfrm>
          <a:off x="3663" y="3365799"/>
          <a:ext cx="5218502" cy="779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$a = "</a:t>
          </a:r>
          <a:r>
            <a:rPr lang="en-US" sz="2800" kern="1200" baseline="0" dirty="0" err="1" smtClean="0"/>
            <a:t>conver</a:t>
          </a:r>
          <a:r>
            <a:rPr lang="en-US" sz="2800" kern="1200" baseline="0" dirty="0" smtClean="0"/>
            <a:t> to string: ".$a;</a:t>
          </a:r>
          <a:endParaRPr lang="zh-TW" sz="2800" kern="1200" dirty="0"/>
        </a:p>
      </dsp:txBody>
      <dsp:txXfrm>
        <a:off x="393183" y="3365799"/>
        <a:ext cx="4439462" cy="779040"/>
      </dsp:txXfrm>
    </dsp:sp>
    <dsp:sp modelId="{DD1D3919-DA06-49C6-A8F3-DAA3C451CC7B}">
      <dsp:nvSpPr>
        <dsp:cNvPr id="0" name=""/>
        <dsp:cNvSpPr/>
      </dsp:nvSpPr>
      <dsp:spPr>
        <a:xfrm>
          <a:off x="4968977" y="3432017"/>
          <a:ext cx="1859713" cy="6466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//</a:t>
          </a:r>
          <a:r>
            <a:rPr lang="zh-TW" sz="1700" kern="1200" dirty="0" smtClean="0"/>
            <a:t>變成字串</a:t>
          </a:r>
          <a:endParaRPr lang="zh-TW" sz="1700" kern="1200" dirty="0"/>
        </a:p>
      </dsp:txBody>
      <dsp:txXfrm>
        <a:off x="5292279" y="3432017"/>
        <a:ext cx="1213110" cy="646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BFD31-7E44-4777-B440-2D2D6E370638}">
      <dsp:nvSpPr>
        <dsp:cNvPr id="0" name=""/>
        <dsp:cNvSpPr/>
      </dsp:nvSpPr>
      <dsp:spPr>
        <a:xfrm>
          <a:off x="1234824" y="0"/>
          <a:ext cx="4813504" cy="481350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57B8D-C978-4DE3-BACA-E9593AF220FF}">
      <dsp:nvSpPr>
        <dsp:cNvPr id="0" name=""/>
        <dsp:cNvSpPr/>
      </dsp:nvSpPr>
      <dsp:spPr>
        <a:xfrm>
          <a:off x="1692106" y="457282"/>
          <a:ext cx="1877266" cy="187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500" b="1" kern="1200" baseline="0" dirty="0" smtClean="0">
              <a:solidFill>
                <a:schemeClr val="tx1"/>
              </a:solidFill>
            </a:rPr>
            <a:t>純量</a:t>
          </a:r>
          <a:r>
            <a:rPr lang="zh-TW" sz="1500" kern="1200" baseline="0" dirty="0" smtClean="0"/>
            <a:t/>
          </a:r>
          <a:br>
            <a:rPr lang="zh-TW" sz="1500" kern="1200" baseline="0" dirty="0" smtClean="0"/>
          </a:br>
          <a:r>
            <a:rPr lang="zh-TW" sz="1500" kern="1200" baseline="0" dirty="0" smtClean="0"/>
            <a:t>布林</a:t>
          </a:r>
          <a:r>
            <a:rPr lang="en-US" sz="1500" kern="1200" baseline="0" dirty="0" err="1" smtClean="0"/>
            <a:t>boolean</a:t>
          </a:r>
          <a:r>
            <a:rPr lang="en-US" sz="1500" kern="1200" baseline="0" dirty="0" smtClean="0"/>
            <a:t/>
          </a:r>
          <a:br>
            <a:rPr lang="en-US" sz="1500" kern="1200" baseline="0" dirty="0" smtClean="0"/>
          </a:br>
          <a:r>
            <a:rPr lang="zh-TW" sz="1500" kern="1200" baseline="0" dirty="0" smtClean="0"/>
            <a:t>整數</a:t>
          </a:r>
          <a:r>
            <a:rPr lang="en-US" sz="1500" kern="1200" baseline="0" dirty="0" smtClean="0"/>
            <a:t>integer</a:t>
          </a:r>
          <a:br>
            <a:rPr lang="en-US" sz="1500" kern="1200" baseline="0" dirty="0" smtClean="0"/>
          </a:br>
          <a:r>
            <a:rPr lang="zh-TW" sz="1500" kern="1200" baseline="0" dirty="0" smtClean="0"/>
            <a:t>浮點數</a:t>
          </a:r>
          <a:r>
            <a:rPr lang="en-US" sz="1500" kern="1200" baseline="0" dirty="0" smtClean="0"/>
            <a:t>float</a:t>
          </a:r>
          <a:br>
            <a:rPr lang="en-US" sz="1500" kern="1200" baseline="0" dirty="0" smtClean="0"/>
          </a:br>
          <a:r>
            <a:rPr lang="zh-TW" sz="1500" kern="1200" baseline="0" dirty="0" smtClean="0"/>
            <a:t>字串</a:t>
          </a:r>
          <a:r>
            <a:rPr lang="en-US" sz="1500" kern="1200" baseline="0" dirty="0" smtClean="0"/>
            <a:t>string</a:t>
          </a:r>
          <a:endParaRPr lang="zh-TW" sz="1500" kern="1200" dirty="0"/>
        </a:p>
      </dsp:txBody>
      <dsp:txXfrm>
        <a:off x="1783747" y="548923"/>
        <a:ext cx="1693984" cy="1693984"/>
      </dsp:txXfrm>
    </dsp:sp>
    <dsp:sp modelId="{91371166-AA9D-41C1-9131-B8765F454F5E}">
      <dsp:nvSpPr>
        <dsp:cNvPr id="0" name=""/>
        <dsp:cNvSpPr/>
      </dsp:nvSpPr>
      <dsp:spPr>
        <a:xfrm>
          <a:off x="3682747" y="493026"/>
          <a:ext cx="1877266" cy="187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500" b="1" kern="1200" baseline="0" dirty="0" smtClean="0">
              <a:solidFill>
                <a:schemeClr val="tx1"/>
              </a:solidFill>
            </a:rPr>
            <a:t>複合型別</a:t>
          </a:r>
          <a:r>
            <a:rPr lang="zh-TW" sz="1500" kern="1200" baseline="0" dirty="0" smtClean="0"/>
            <a:t/>
          </a:r>
          <a:br>
            <a:rPr lang="zh-TW" sz="1500" kern="1200" baseline="0" dirty="0" smtClean="0"/>
          </a:br>
          <a:r>
            <a:rPr lang="zh-TW" sz="1500" kern="1200" baseline="0" dirty="0" smtClean="0"/>
            <a:t>陣列</a:t>
          </a:r>
          <a:r>
            <a:rPr lang="en-US" sz="1500" kern="1200" baseline="0" dirty="0" smtClean="0"/>
            <a:t>array</a:t>
          </a:r>
          <a:br>
            <a:rPr lang="en-US" sz="1500" kern="1200" baseline="0" dirty="0" smtClean="0"/>
          </a:br>
          <a:r>
            <a:rPr lang="zh-TW" sz="1500" kern="1200" baseline="0" dirty="0" smtClean="0"/>
            <a:t>物件</a:t>
          </a:r>
          <a:r>
            <a:rPr lang="en-US" sz="1500" kern="1200" baseline="0" dirty="0" smtClean="0"/>
            <a:t>object</a:t>
          </a:r>
          <a:endParaRPr lang="zh-TW" sz="1500" kern="1200" dirty="0"/>
        </a:p>
      </dsp:txBody>
      <dsp:txXfrm>
        <a:off x="3774388" y="584667"/>
        <a:ext cx="1693984" cy="1693984"/>
      </dsp:txXfrm>
    </dsp:sp>
    <dsp:sp modelId="{166B12EE-469B-4479-BB22-65CD55104E72}">
      <dsp:nvSpPr>
        <dsp:cNvPr id="0" name=""/>
        <dsp:cNvSpPr/>
      </dsp:nvSpPr>
      <dsp:spPr>
        <a:xfrm>
          <a:off x="1692106" y="2478954"/>
          <a:ext cx="1877266" cy="187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>
              <a:solidFill>
                <a:schemeClr val="tx1"/>
              </a:solidFill>
            </a:rPr>
            <a:t>特殊型別</a:t>
          </a:r>
          <a:r>
            <a:rPr lang="zh-TW" altLang="en-US" sz="1500" kern="1200" dirty="0" smtClean="0"/>
            <a:t/>
          </a:r>
          <a:br>
            <a:rPr lang="zh-TW" altLang="en-US" sz="1500" kern="1200" dirty="0" smtClean="0"/>
          </a:br>
          <a:r>
            <a:rPr lang="zh-TW" altLang="en-US" sz="1500" kern="1200" dirty="0" smtClean="0"/>
            <a:t>資源</a:t>
          </a:r>
          <a:r>
            <a:rPr lang="en-US" sz="1500" kern="1200" dirty="0" smtClean="0"/>
            <a:t>resource</a:t>
          </a:r>
          <a:br>
            <a:rPr lang="en-US" sz="1500" kern="1200" dirty="0" smtClean="0"/>
          </a:br>
          <a:r>
            <a:rPr lang="zh-TW" altLang="en-US" sz="1500" kern="1200" dirty="0" smtClean="0"/>
            <a:t>空值</a:t>
          </a:r>
          <a:r>
            <a:rPr lang="en-US" sz="1500" kern="1200" dirty="0" smtClean="0"/>
            <a:t>NULL</a:t>
          </a:r>
          <a:endParaRPr lang="zh-TW" sz="1500" kern="1200" dirty="0"/>
        </a:p>
      </dsp:txBody>
      <dsp:txXfrm>
        <a:off x="1783747" y="2570595"/>
        <a:ext cx="1693984" cy="1693984"/>
      </dsp:txXfrm>
    </dsp:sp>
    <dsp:sp modelId="{F8D22E44-6ABD-4DE5-9A54-D2A783FB9BEC}">
      <dsp:nvSpPr>
        <dsp:cNvPr id="0" name=""/>
        <dsp:cNvSpPr/>
      </dsp:nvSpPr>
      <dsp:spPr>
        <a:xfrm>
          <a:off x="3713778" y="2478954"/>
          <a:ext cx="1877266" cy="187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>
              <a:solidFill>
                <a:schemeClr val="tx1"/>
              </a:solidFill>
            </a:rPr>
            <a:t>偽型別</a:t>
          </a:r>
          <a:r>
            <a:rPr lang="zh-TW" altLang="en-US" sz="1500" kern="1200" dirty="0" smtClean="0"/>
            <a:t/>
          </a:r>
          <a:br>
            <a:rPr lang="zh-TW" altLang="en-US" sz="1500" kern="1200" dirty="0" smtClean="0"/>
          </a:br>
          <a:r>
            <a:rPr lang="zh-TW" altLang="en-US" sz="1500" kern="1200" dirty="0" smtClean="0"/>
            <a:t>混合</a:t>
          </a:r>
          <a:r>
            <a:rPr lang="en-US" sz="1500" kern="1200" dirty="0" smtClean="0"/>
            <a:t>mixed</a:t>
          </a:r>
          <a:br>
            <a:rPr lang="en-US" sz="1500" kern="1200" dirty="0" smtClean="0"/>
          </a:br>
          <a:r>
            <a:rPr lang="zh-TW" altLang="en-US" sz="1500" kern="1200" dirty="0" smtClean="0"/>
            <a:t>數字</a:t>
          </a:r>
          <a:r>
            <a:rPr lang="en-US" sz="1500" kern="1200" dirty="0" smtClean="0"/>
            <a:t>number</a:t>
          </a:r>
          <a:br>
            <a:rPr lang="en-US" sz="1500" kern="1200" dirty="0" smtClean="0"/>
          </a:br>
          <a:r>
            <a:rPr lang="zh-TW" altLang="en-US" sz="1500" kern="1200" dirty="0" smtClean="0"/>
            <a:t>回呼</a:t>
          </a:r>
          <a:r>
            <a:rPr lang="en-US" sz="1500" kern="1200" dirty="0" smtClean="0"/>
            <a:t>callback</a:t>
          </a:r>
          <a:endParaRPr lang="zh-TW" sz="1500" kern="1200" dirty="0"/>
        </a:p>
      </dsp:txBody>
      <dsp:txXfrm>
        <a:off x="3805419" y="2570595"/>
        <a:ext cx="1693984" cy="16939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6C0EB-600B-4C5C-B545-4CC10E954939}">
      <dsp:nvSpPr>
        <dsp:cNvPr id="0" name=""/>
        <dsp:cNvSpPr/>
      </dsp:nvSpPr>
      <dsp:spPr>
        <a:xfrm>
          <a:off x="0" y="92986"/>
          <a:ext cx="7239000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(int)，(integer) - </a:t>
          </a:r>
          <a:r>
            <a:rPr lang="zh-TW" sz="2300" kern="1200" baseline="0" smtClean="0"/>
            <a:t>轉換成 </a:t>
          </a:r>
          <a:r>
            <a:rPr lang="en-US" sz="2300" kern="1200" baseline="0" smtClean="0"/>
            <a:t>integer </a:t>
          </a:r>
          <a:r>
            <a:rPr lang="zh-TW" sz="2300" kern="1200" baseline="0" smtClean="0"/>
            <a:t>型別</a:t>
          </a:r>
          <a:endParaRPr lang="zh-TW" sz="2300" kern="1200"/>
        </a:p>
      </dsp:txBody>
      <dsp:txXfrm>
        <a:off x="35222" y="128208"/>
        <a:ext cx="7168556" cy="651080"/>
      </dsp:txXfrm>
    </dsp:sp>
    <dsp:sp modelId="{FBB6A611-C603-415C-9BEB-CB1D36551B03}">
      <dsp:nvSpPr>
        <dsp:cNvPr id="0" name=""/>
        <dsp:cNvSpPr/>
      </dsp:nvSpPr>
      <dsp:spPr>
        <a:xfrm>
          <a:off x="0" y="880751"/>
          <a:ext cx="7239000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/>
            <a:t>(</a:t>
          </a:r>
          <a:r>
            <a:rPr lang="en-US" sz="2300" kern="1200" baseline="0" dirty="0" err="1" smtClean="0"/>
            <a:t>bool</a:t>
          </a:r>
          <a:r>
            <a:rPr lang="en-US" sz="2300" kern="1200" baseline="0" dirty="0" smtClean="0"/>
            <a:t>)，(</a:t>
          </a:r>
          <a:r>
            <a:rPr lang="en-US" sz="2300" kern="1200" baseline="0" dirty="0" err="1" smtClean="0"/>
            <a:t>boolean</a:t>
          </a:r>
          <a:r>
            <a:rPr lang="en-US" sz="2300" kern="1200" baseline="0" dirty="0" smtClean="0"/>
            <a:t>) - </a:t>
          </a:r>
          <a:r>
            <a:rPr lang="zh-TW" sz="2300" kern="1200" baseline="0" dirty="0" smtClean="0"/>
            <a:t>轉換成 </a:t>
          </a:r>
          <a:r>
            <a:rPr lang="en-US" sz="2300" kern="1200" baseline="0" dirty="0" err="1" smtClean="0"/>
            <a:t>boolean</a:t>
          </a:r>
          <a:r>
            <a:rPr lang="en-US" sz="2300" kern="1200" baseline="0" dirty="0" smtClean="0"/>
            <a:t> </a:t>
          </a:r>
          <a:r>
            <a:rPr lang="zh-TW" sz="2300" kern="1200" baseline="0" dirty="0" smtClean="0"/>
            <a:t>型別</a:t>
          </a:r>
          <a:endParaRPr lang="zh-TW" sz="2300" kern="1200" dirty="0"/>
        </a:p>
      </dsp:txBody>
      <dsp:txXfrm>
        <a:off x="35222" y="915973"/>
        <a:ext cx="7168556" cy="651080"/>
      </dsp:txXfrm>
    </dsp:sp>
    <dsp:sp modelId="{5109F378-00E2-4A67-983F-3811D0083184}">
      <dsp:nvSpPr>
        <dsp:cNvPr id="0" name=""/>
        <dsp:cNvSpPr/>
      </dsp:nvSpPr>
      <dsp:spPr>
        <a:xfrm>
          <a:off x="0" y="1668515"/>
          <a:ext cx="7239000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(float)，(double)，(real) - </a:t>
          </a:r>
          <a:r>
            <a:rPr lang="zh-TW" sz="2300" kern="1200" baseline="0" smtClean="0"/>
            <a:t>轉換成 </a:t>
          </a:r>
          <a:r>
            <a:rPr lang="en-US" sz="2300" kern="1200" baseline="0" smtClean="0"/>
            <a:t>float </a:t>
          </a:r>
          <a:r>
            <a:rPr lang="zh-TW" sz="2300" kern="1200" baseline="0" smtClean="0"/>
            <a:t>型別</a:t>
          </a:r>
          <a:endParaRPr lang="zh-TW" sz="2300" kern="1200"/>
        </a:p>
      </dsp:txBody>
      <dsp:txXfrm>
        <a:off x="35222" y="1703737"/>
        <a:ext cx="7168556" cy="651080"/>
      </dsp:txXfrm>
    </dsp:sp>
    <dsp:sp modelId="{163C7220-C8BF-4816-93D7-E140202DD572}">
      <dsp:nvSpPr>
        <dsp:cNvPr id="0" name=""/>
        <dsp:cNvSpPr/>
      </dsp:nvSpPr>
      <dsp:spPr>
        <a:xfrm>
          <a:off x="0" y="2456280"/>
          <a:ext cx="7239000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(string) - </a:t>
          </a:r>
          <a:r>
            <a:rPr lang="zh-TW" sz="2300" kern="1200" baseline="0" smtClean="0"/>
            <a:t>轉換成 </a:t>
          </a:r>
          <a:r>
            <a:rPr lang="en-US" sz="2300" kern="1200" baseline="0" smtClean="0"/>
            <a:t>string </a:t>
          </a:r>
          <a:r>
            <a:rPr lang="zh-TW" sz="2300" kern="1200" baseline="0" smtClean="0"/>
            <a:t>型別</a:t>
          </a:r>
          <a:endParaRPr lang="zh-TW" sz="2300" kern="1200"/>
        </a:p>
      </dsp:txBody>
      <dsp:txXfrm>
        <a:off x="35222" y="2491502"/>
        <a:ext cx="7168556" cy="651080"/>
      </dsp:txXfrm>
    </dsp:sp>
    <dsp:sp modelId="{22A3C668-B9B6-4AA7-8D41-D612FA6E48C1}">
      <dsp:nvSpPr>
        <dsp:cNvPr id="0" name=""/>
        <dsp:cNvSpPr/>
      </dsp:nvSpPr>
      <dsp:spPr>
        <a:xfrm>
          <a:off x="0" y="3244044"/>
          <a:ext cx="7239000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(array) - </a:t>
          </a:r>
          <a:r>
            <a:rPr lang="zh-TW" sz="2300" kern="1200" baseline="0" smtClean="0"/>
            <a:t>轉換成 </a:t>
          </a:r>
          <a:r>
            <a:rPr lang="en-US" sz="2300" kern="1200" baseline="0" smtClean="0"/>
            <a:t>array </a:t>
          </a:r>
          <a:r>
            <a:rPr lang="zh-TW" sz="2300" kern="1200" baseline="0" smtClean="0"/>
            <a:t>型別</a:t>
          </a:r>
          <a:endParaRPr lang="zh-TW" sz="2300" kern="1200"/>
        </a:p>
      </dsp:txBody>
      <dsp:txXfrm>
        <a:off x="35222" y="3279266"/>
        <a:ext cx="7168556" cy="651080"/>
      </dsp:txXfrm>
    </dsp:sp>
    <dsp:sp modelId="{2F8CF750-7FED-4F8A-8963-C8FB6C3717D0}">
      <dsp:nvSpPr>
        <dsp:cNvPr id="0" name=""/>
        <dsp:cNvSpPr/>
      </dsp:nvSpPr>
      <dsp:spPr>
        <a:xfrm>
          <a:off x="0" y="4031808"/>
          <a:ext cx="7239000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(object) - </a:t>
          </a:r>
          <a:r>
            <a:rPr lang="zh-TW" sz="2300" kern="1200" baseline="0" smtClean="0"/>
            <a:t>轉換成 </a:t>
          </a:r>
          <a:r>
            <a:rPr lang="en-US" sz="2300" kern="1200" baseline="0" smtClean="0"/>
            <a:t>object </a:t>
          </a:r>
          <a:r>
            <a:rPr lang="zh-TW" sz="2300" kern="1200" baseline="0" smtClean="0"/>
            <a:t>型別</a:t>
          </a:r>
          <a:endParaRPr lang="zh-TW" sz="2300" kern="1200"/>
        </a:p>
      </dsp:txBody>
      <dsp:txXfrm>
        <a:off x="35222" y="4067030"/>
        <a:ext cx="7168556" cy="65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802EE-1FB6-4089-9459-FB3BF850FE25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374D-D5F9-466F-96F0-E3AF90B46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1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2374D-D5F9-466F-96F0-E3AF90B460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5" name="副標題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1" name="日期版面配置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25CEBA3-7A30-48D1-8EB1-C0569869D38F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C1641A-7D55-429A-B23D-CAA81FE8BBC2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81D9BDB-FDD5-48AE-BE6C-7DE46AFE3289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24BBE5-6AC7-4A26-8C81-CE84CF416AB7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123DBB-965E-4EE0-A090-47F9B8BEBD1A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C5E468-9F8E-4351-B4FA-AB5E2C8729E0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6559D-BC52-489F-B7EC-07B85276453B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86A-7658-4DA5-964E-E6527C6D1015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ED8417-504A-44A5-A4DA-13F056FC65D3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C7EA2-E6A1-455F-9273-1BDE036CC8C6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5895-0B43-4C41-85A9-689315E46B95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7" name="日期版面配置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2E3EBCE-37D2-4533-BEF4-7BF3CE1B85B6}" type="datetime1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Eric_Lee</a:t>
            </a:r>
            <a:endParaRPr lang="en-US" altLang="zh-TW" dirty="0" smtClean="0"/>
          </a:p>
          <a:p>
            <a:r>
              <a:rPr lang="en-US" altLang="zh-TW" dirty="0" smtClean="0"/>
              <a:t>2016/08/19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Hinting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PHP5</a:t>
            </a:r>
            <a:r>
              <a:rPr lang="zh-TW" altLang="en-US" dirty="0"/>
              <a:t>開始，可以強制函數及方法的參數必須使用的型別。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3168352" cy="382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73016"/>
            <a:ext cx="339877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270160" y="4653136"/>
            <a:ext cx="2822120" cy="540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55676" y="5193667"/>
            <a:ext cx="1512168" cy="25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17720" y="6057763"/>
            <a:ext cx="1512168" cy="324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96136" y="3645024"/>
            <a:ext cx="1512168" cy="324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</a:t>
            </a:r>
            <a:r>
              <a:rPr lang="en-US" altLang="zh-TW" dirty="0" smtClean="0"/>
              <a:t>Hinting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</a:t>
            </a:r>
            <a:r>
              <a:rPr lang="en-US" altLang="zh-TW" dirty="0"/>
              <a:t>function </a:t>
            </a:r>
            <a:r>
              <a:rPr lang="zh-TW" altLang="en-US" dirty="0"/>
              <a:t>的參數前宣告類別，讓使用者一旦丟入錯誤變數就直接跳 </a:t>
            </a:r>
            <a:r>
              <a:rPr lang="en-US" altLang="zh-TW" dirty="0" smtClean="0"/>
              <a:t>Error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例如程式碼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參數部分指定為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，若是傳其他型別的資料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，則會發生錯誤，如此可以讓錯誤提早發現，避免上線後才發現問題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</a:t>
            </a:r>
            <a:r>
              <a:rPr lang="en-US" altLang="zh-TW" dirty="0" smtClean="0"/>
              <a:t>Hinting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0292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19672" y="5718693"/>
            <a:ext cx="4824536" cy="247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71800" y="3140968"/>
            <a:ext cx="986408" cy="206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Type Hinting</a:t>
            </a:r>
            <a:r>
              <a:rPr lang="zh-TW" altLang="en-US" dirty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參數部分使用</a:t>
            </a:r>
            <a:r>
              <a:rPr lang="en-US" altLang="zh-TW" dirty="0" smtClean="0"/>
              <a:t>Callable(PHP </a:t>
            </a:r>
            <a:r>
              <a:rPr lang="en-US" altLang="zh-TW" dirty="0"/>
              <a:t>5.4 </a:t>
            </a:r>
            <a:r>
              <a:rPr lang="zh-TW" altLang="en-US" dirty="0"/>
              <a:t>起可</a:t>
            </a:r>
            <a:r>
              <a:rPr lang="zh-TW" altLang="en-US" dirty="0" smtClean="0"/>
              <a:t>用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傳入的參數需要是</a:t>
            </a:r>
            <a:r>
              <a:rPr lang="en-US" altLang="zh-TW" dirty="0"/>
              <a:t>function</a:t>
            </a:r>
            <a:r>
              <a:rPr lang="zh-TW" altLang="en-US" dirty="0" smtClean="0"/>
              <a:t>名稱，或是用陣列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物件的方法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若傳入的字串，</a:t>
            </a:r>
            <a:r>
              <a:rPr lang="en-US" altLang="zh-TW" dirty="0" smtClean="0"/>
              <a:t>PHP</a:t>
            </a:r>
            <a:r>
              <a:rPr lang="zh-TW" altLang="en-US" dirty="0" smtClean="0"/>
              <a:t>找不到同名的函數就會出錯，因此可以限制必須傳入函數或物件的函數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類似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用法 </a:t>
            </a:r>
            <a:r>
              <a:rPr lang="en-US" altLang="zh-TW" dirty="0" err="1" smtClean="0"/>
              <a:t>call_user_func</a:t>
            </a:r>
            <a:r>
              <a:rPr lang="en-US" altLang="zh-TW" dirty="0" smtClean="0"/>
              <a:t>()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</a:t>
            </a:r>
            <a:r>
              <a:rPr lang="en-US" altLang="zh-TW" dirty="0" smtClean="0"/>
              <a:t>Hint - NULL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不過即使定義了</a:t>
            </a:r>
            <a:r>
              <a:rPr lang="en-US" altLang="zh-TW" dirty="0"/>
              <a:t>Type Hint</a:t>
            </a:r>
            <a:r>
              <a:rPr lang="zh-TW" altLang="en-US" dirty="0"/>
              <a:t>，如果把預設值設為</a:t>
            </a:r>
            <a:r>
              <a:rPr lang="en-US" altLang="zh-TW" dirty="0"/>
              <a:t>NULL</a:t>
            </a:r>
            <a:r>
              <a:rPr lang="zh-TW" altLang="en-US" dirty="0"/>
              <a:t>，那傳給他</a:t>
            </a:r>
            <a:r>
              <a:rPr lang="en-US" altLang="zh-TW" dirty="0"/>
              <a:t>NULL</a:t>
            </a:r>
            <a:r>
              <a:rPr lang="zh-TW" altLang="en-US" dirty="0"/>
              <a:t>並不會出錯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508291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089648" y="4077072"/>
            <a:ext cx="986408" cy="41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7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</a:t>
            </a:r>
            <a:r>
              <a:rPr lang="en-US" altLang="zh-TW" dirty="0" smtClean="0"/>
              <a:t>Hint - </a:t>
            </a:r>
            <a:r>
              <a:rPr lang="zh-TW" altLang="en-US" dirty="0" smtClean="0"/>
              <a:t>子</a:t>
            </a:r>
            <a:r>
              <a:rPr lang="zh-TW" altLang="en-US" dirty="0"/>
              <a:t>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Interface</a:t>
            </a:r>
            <a:r>
              <a:rPr lang="zh-TW" altLang="en-US" dirty="0"/>
              <a:t>或是</a:t>
            </a:r>
            <a:r>
              <a:rPr lang="en-US" altLang="zh-TW" dirty="0"/>
              <a:t>Class</a:t>
            </a:r>
            <a:r>
              <a:rPr lang="zh-TW" altLang="en-US" dirty="0"/>
              <a:t>來定義</a:t>
            </a:r>
            <a:r>
              <a:rPr lang="en-US" altLang="zh-TW" dirty="0"/>
              <a:t>Type Hint</a:t>
            </a:r>
            <a:r>
              <a:rPr lang="zh-TW" altLang="en-US" dirty="0"/>
              <a:t>時，傳給他子類別的實例也沒問題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3312368" cy="397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7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內部</a:t>
            </a:r>
            <a:r>
              <a:rPr lang="zh-TW" altLang="en-US" dirty="0" smtClean="0"/>
              <a:t>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43228"/>
            <a:ext cx="5201046" cy="520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NullObject</a:t>
            </a:r>
            <a:r>
              <a:rPr lang="en-US" altLang="zh-TW" b="0" dirty="0"/>
              <a:t> </a:t>
            </a:r>
            <a:r>
              <a:rPr lang="zh-TW" altLang="en-US" b="0" dirty="0"/>
              <a:t>模式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1527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76990"/>
            <a:ext cx="2927968" cy="233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724128" y="3746178"/>
            <a:ext cx="792088" cy="330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99915" y="3725489"/>
            <a:ext cx="576064" cy="28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9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防禦型</a:t>
            </a:r>
            <a:r>
              <a:rPr lang="en-US" altLang="zh-TW" dirty="0" smtClean="0"/>
              <a:t>-</a:t>
            </a:r>
            <a:r>
              <a:rPr lang="zh-TW" altLang="en-US" dirty="0" smtClean="0"/>
              <a:t>學習應用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參數必須是數字型態</a:t>
            </a:r>
            <a:endParaRPr lang="en-US" altLang="zh-TW" dirty="0" smtClean="0"/>
          </a:p>
          <a:p>
            <a:r>
              <a:rPr lang="zh-TW" altLang="en-US" dirty="0"/>
              <a:t>若無傳參數時給一個</a:t>
            </a:r>
            <a:r>
              <a:rPr lang="zh-TW" altLang="en-US" dirty="0" smtClean="0"/>
              <a:t>預設值，避免錯誤碼。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067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防禦型</a:t>
            </a:r>
            <a:r>
              <a:rPr lang="en-US" altLang="zh-TW" dirty="0"/>
              <a:t>-</a:t>
            </a:r>
            <a:r>
              <a:rPr lang="zh-TW" altLang="en-US" dirty="0"/>
              <a:t>學習應用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每筆傳入的資料都做檢查型態是否符合要求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90" y="2924944"/>
            <a:ext cx="52959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618803"/>
              </p:ext>
            </p:extLst>
          </p:nvPr>
        </p:nvGraphicFramePr>
        <p:xfrm>
          <a:off x="457200" y="1609416"/>
          <a:ext cx="723900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防禦型</a:t>
            </a:r>
            <a:r>
              <a:rPr lang="en-US" altLang="zh-TW" dirty="0"/>
              <a:t>-</a:t>
            </a:r>
            <a:r>
              <a:rPr lang="zh-TW" altLang="en-US" dirty="0"/>
              <a:t>學習應用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檢查值是否有設定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檢查值是否為空值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字串</a:t>
            </a:r>
            <a:r>
              <a:rPr lang="zh-TW" altLang="en-US" dirty="0" smtClean="0"/>
              <a:t>經</a:t>
            </a:r>
            <a:r>
              <a:rPr lang="en-US" altLang="zh-TW" dirty="0" err="1" smtClean="0"/>
              <a:t>addslashes</a:t>
            </a:r>
            <a:r>
              <a:rPr lang="en-US" altLang="zh-TW" dirty="0" smtClean="0"/>
              <a:t>()</a:t>
            </a:r>
            <a:r>
              <a:rPr lang="zh-TW" altLang="en-US" dirty="0" smtClean="0"/>
              <a:t>過濾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filter_var</a:t>
            </a:r>
            <a:r>
              <a:rPr lang="zh-TW" altLang="en-US" dirty="0" smtClean="0"/>
              <a:t> 檢查型態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6" y="1615740"/>
            <a:ext cx="3816102" cy="455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 在型別的使用上非常的方便，但在程式的運行上，因為運算等原因可能會將型別轉換，因此在避免其他程式運作上的錯誤產生，可以利用</a:t>
            </a:r>
            <a:r>
              <a:rPr lang="zh-TW" altLang="en-US" dirty="0" smtClean="0"/>
              <a:t>參數型別規定</a:t>
            </a:r>
            <a:r>
              <a:rPr lang="zh-TW" altLang="en-US" dirty="0" smtClean="0"/>
              <a:t>及</a:t>
            </a:r>
            <a:r>
              <a:rPr lang="zh-TW" altLang="en-US" dirty="0" smtClean="0"/>
              <a:t>內部型別檢查</a:t>
            </a:r>
            <a:r>
              <a:rPr lang="zh-TW" altLang="en-US" dirty="0" smtClean="0"/>
              <a:t>，提早發現問題並解決。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另一種方式是利用</a:t>
            </a:r>
            <a:r>
              <a:rPr lang="zh-TW" altLang="en-US" dirty="0"/>
              <a:t>型別</a:t>
            </a:r>
            <a:r>
              <a:rPr lang="zh-TW" altLang="en-US" dirty="0" smtClean="0"/>
              <a:t>的強制轉換，也可以避免程式運行上的錯誤</a:t>
            </a:r>
            <a:r>
              <a:rPr lang="zh-TW" altLang="en-US" dirty="0" smtClean="0"/>
              <a:t>發生，讓使用者可以更方便使用這隻程式。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感謝各位聆聽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4400" dirty="0" smtClean="0"/>
              <a:t>Q&amp;A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6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防禦性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程式定義</a:t>
            </a:r>
            <a:r>
              <a:rPr lang="zh-TW" altLang="en-US" dirty="0" smtClean="0"/>
              <a:t>與目的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071573"/>
              </p:ext>
            </p:extLst>
          </p:nvPr>
        </p:nvGraphicFramePr>
        <p:xfrm>
          <a:off x="457200" y="1609416"/>
          <a:ext cx="723900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0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810036"/>
              </p:ext>
            </p:extLst>
          </p:nvPr>
        </p:nvGraphicFramePr>
        <p:xfrm>
          <a:off x="457200" y="1609416"/>
          <a:ext cx="723900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Juggling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06472"/>
              </p:ext>
            </p:extLst>
          </p:nvPr>
        </p:nvGraphicFramePr>
        <p:xfrm>
          <a:off x="457200" y="1609416"/>
          <a:ext cx="723900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Hint </a:t>
            </a:r>
            <a:r>
              <a:rPr lang="zh-TW" altLang="en-US" dirty="0"/>
              <a:t>型</a:t>
            </a:r>
            <a:r>
              <a:rPr lang="zh-TW" altLang="en-US" b="1" dirty="0" smtClean="0"/>
              <a:t>別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49770892"/>
              </p:ext>
            </p:extLst>
          </p:nvPr>
        </p:nvGraphicFramePr>
        <p:xfrm>
          <a:off x="457200" y="1711840"/>
          <a:ext cx="7283152" cy="481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型別轉換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54310"/>
              </p:ext>
            </p:extLst>
          </p:nvPr>
        </p:nvGraphicFramePr>
        <p:xfrm>
          <a:off x="457200" y="1628800"/>
          <a:ext cx="723900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3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PHP</a:t>
            </a:r>
            <a:r>
              <a:rPr lang="zh-TW" altLang="en-US" dirty="0"/>
              <a:t>型別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-</a:t>
            </a:r>
            <a:r>
              <a:rPr lang="zh-TW" altLang="en-US" dirty="0" smtClean="0"/>
              <a:t>防禦寫法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2" y="1727315"/>
            <a:ext cx="3178585" cy="40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27315"/>
            <a:ext cx="3096344" cy="433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004048" y="2780928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55976" y="5733255"/>
            <a:ext cx="1512168" cy="324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型別轉換</a:t>
            </a:r>
            <a:r>
              <a:rPr lang="en-US" altLang="zh-TW" dirty="0"/>
              <a:t>-</a:t>
            </a:r>
            <a:r>
              <a:rPr lang="zh-TW" altLang="en-US" dirty="0"/>
              <a:t>防禦</a:t>
            </a:r>
            <a:r>
              <a:rPr lang="zh-TW" altLang="en-US" dirty="0" smtClean="0"/>
              <a:t>寫法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zh-TW" dirty="0" smtClean="0"/>
              <a:t>將參數型態強制轉換避免執行</a:t>
            </a:r>
            <a:r>
              <a:rPr lang="en-US" dirty="0" smtClean="0"/>
              <a:t>(</a:t>
            </a:r>
            <a:r>
              <a:rPr lang="en-US" dirty="0" err="1" smtClean="0"/>
              <a:t>foreach</a:t>
            </a:r>
            <a:r>
              <a:rPr lang="en-US" dirty="0" smtClean="0"/>
              <a:t>)</a:t>
            </a:r>
            <a:r>
              <a:rPr lang="zh-TW" dirty="0" smtClean="0"/>
              <a:t>時發生的錯誤。</a:t>
            </a:r>
            <a:endParaRPr lang="en-US" altLang="zh-TW" dirty="0" smtClean="0"/>
          </a:p>
          <a:p>
            <a:pPr lvl="0" rtl="0"/>
            <a:endParaRPr lang="zh-TW" dirty="0"/>
          </a:p>
          <a:p>
            <a:pPr lvl="0" rtl="0"/>
            <a:r>
              <a:rPr lang="zh-TW" dirty="0" smtClean="0"/>
              <a:t>傳入參數為物件</a:t>
            </a:r>
            <a:r>
              <a:rPr lang="zh-TW" altLang="en-US" dirty="0" smtClean="0"/>
              <a:t>時</a:t>
            </a:r>
            <a:r>
              <a:rPr lang="zh-TW" dirty="0" smtClean="0"/>
              <a:t>，透過</a:t>
            </a:r>
            <a:r>
              <a:rPr lang="en-US" dirty="0" err="1" smtClean="0"/>
              <a:t>is_object</a:t>
            </a:r>
            <a:r>
              <a:rPr lang="zh-TW" dirty="0" smtClean="0"/>
              <a:t>判斷後，使用</a:t>
            </a:r>
            <a:r>
              <a:rPr lang="en-US" dirty="0" err="1" smtClean="0"/>
              <a:t>get_object_vars</a:t>
            </a:r>
            <a:r>
              <a:rPr lang="en-US" dirty="0" smtClean="0"/>
              <a:t>()</a:t>
            </a:r>
            <a:r>
              <a:rPr lang="zh-TW" dirty="0" smtClean="0"/>
              <a:t>將物件屬性取出，轉為陣列，也只會取出</a:t>
            </a:r>
            <a:r>
              <a:rPr lang="en-US" dirty="0" smtClean="0"/>
              <a:t>public</a:t>
            </a:r>
            <a:r>
              <a:rPr lang="zh-TW" dirty="0" smtClean="0"/>
              <a:t>屬性部分。</a:t>
            </a:r>
            <a:endParaRPr lang="en-US" altLang="zh-TW" dirty="0" smtClean="0"/>
          </a:p>
          <a:p>
            <a:pPr lvl="0" rtl="0"/>
            <a:endParaRPr lang="zh-TW" dirty="0"/>
          </a:p>
          <a:p>
            <a:pPr lvl="0" rtl="0"/>
            <a:r>
              <a:rPr lang="zh-TW" dirty="0" smtClean="0"/>
              <a:t>如此做法可以方便使用者的同時，也可避免</a:t>
            </a:r>
            <a:r>
              <a:rPr lang="en-US" dirty="0" smtClean="0"/>
              <a:t>function</a:t>
            </a:r>
            <a:r>
              <a:rPr lang="zh-TW" dirty="0" smtClean="0"/>
              <a:t>本</a:t>
            </a:r>
            <a:r>
              <a:rPr lang="zh-TW" altLang="en-US" dirty="0" smtClean="0"/>
              <a:t>身</a:t>
            </a:r>
            <a:r>
              <a:rPr lang="zh-TW" dirty="0" smtClean="0"/>
              <a:t>發生錯誤。</a:t>
            </a:r>
            <a:endParaRPr 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0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華麗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華麗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474</TotalTime>
  <Words>685</Words>
  <Application>Microsoft Office PowerPoint</Application>
  <PresentationFormat>如螢幕大小 (4:3)</PresentationFormat>
  <Paragraphs>116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華麗</vt:lpstr>
      <vt:lpstr>防禦性程式寫法</vt:lpstr>
      <vt:lpstr>大綱</vt:lpstr>
      <vt:lpstr>防禦性程式定義與目的</vt:lpstr>
      <vt:lpstr>Type</vt:lpstr>
      <vt:lpstr>Type Juggling</vt:lpstr>
      <vt:lpstr>Type Hint 型別</vt:lpstr>
      <vt:lpstr>PHP型別轉換</vt:lpstr>
      <vt:lpstr>PHP型別轉換-防禦寫法</vt:lpstr>
      <vt:lpstr>PHP型別轉換-防禦寫法-心得</vt:lpstr>
      <vt:lpstr>Type Hinting</vt:lpstr>
      <vt:lpstr>Type Hinting – 心得</vt:lpstr>
      <vt:lpstr>Type Hinting - callable</vt:lpstr>
      <vt:lpstr>Type Hinting – callable – 心得</vt:lpstr>
      <vt:lpstr>Type Hint - NULL</vt:lpstr>
      <vt:lpstr>Type Hint - 子類別</vt:lpstr>
      <vt:lpstr>內部檢查</vt:lpstr>
      <vt:lpstr>NullObject 模式</vt:lpstr>
      <vt:lpstr>防禦型-學習應用</vt:lpstr>
      <vt:lpstr>防禦型-學習應用</vt:lpstr>
      <vt:lpstr>防禦型-學習應用</vt:lpstr>
      <vt:lpstr>心得</vt:lpstr>
      <vt:lpstr>感謝各位聆聽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防禦性程式寫法</dc:title>
  <dc:creator>Steven</dc:creator>
  <cp:lastModifiedBy>Windows 使用者</cp:lastModifiedBy>
  <cp:revision>75</cp:revision>
  <dcterms:created xsi:type="dcterms:W3CDTF">2016-08-17T15:11:44Z</dcterms:created>
  <dcterms:modified xsi:type="dcterms:W3CDTF">2016-08-18T08:56:05Z</dcterms:modified>
</cp:coreProperties>
</file>