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FF1C2-B5EB-4BF1-B072-8F1460625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46767"/>
            <a:ext cx="12383294" cy="838200"/>
          </a:xfrm>
        </p:spPr>
        <p:txBody>
          <a:bodyPr>
            <a:noAutofit/>
          </a:bodyPr>
          <a:lstStyle/>
          <a:p>
            <a:r>
              <a:rPr kumimoji="0" lang="ru-RU" altLang="ru-RU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Колледж космического машиностроения и технологий</a:t>
            </a:r>
            <a:endParaRPr lang="ru-RU" sz="3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CEFBCD-892C-47A6-B6DE-3EEEED554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6512" y="2734491"/>
            <a:ext cx="6529388" cy="3857898"/>
          </a:xfrm>
        </p:spPr>
        <p:txBody>
          <a:bodyPr>
            <a:normAutofit fontScale="25000" lnSpcReduction="200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Экзаменационный билет №5</a:t>
            </a:r>
            <a:endParaRPr kumimoji="0" lang="ru-RU" altLang="ru-RU" sz="1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Итоговый отчет</a:t>
            </a:r>
            <a:r>
              <a:rPr kumimoji="0" lang="ru-RU" altLang="ru-RU" sz="1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</a:t>
            </a:r>
            <a:r>
              <a:rPr kumimoji="0" lang="ru-RU" altLang="ru-RU" sz="1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ПМ.01 Эксплуатация информационных систем</a:t>
            </a:r>
            <a:br>
              <a:rPr kumimoji="0" lang="ru-RU" altLang="ru-RU" sz="1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ru-RU" altLang="ru-RU" sz="1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специальность </a:t>
            </a:r>
            <a:r>
              <a:rPr kumimoji="0" lang="ru-RU" altLang="ru-RU" sz="120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09.02.04 Информационные системы (по отраслям)</a:t>
            </a:r>
            <a:endParaRPr kumimoji="0" lang="ru-RU" altLang="ru-RU" sz="1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группы </a:t>
            </a:r>
            <a:r>
              <a:rPr kumimoji="0" lang="ru-RU" altLang="ru-RU" sz="120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ИС2-20</a:t>
            </a:r>
            <a:br>
              <a:rPr kumimoji="0" lang="ru-RU" altLang="ru-RU" sz="120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ru-RU" altLang="ru-RU" sz="120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Власенко Дмитрий Игоревич</a:t>
            </a:r>
            <a:r>
              <a:rPr kumimoji="0" lang="ru-RU" altLang="ru-RU" sz="1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1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9FA2F3-D70B-4D3D-8E43-F30C36475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34" descr="для документов шапка">
            <a:extLst>
              <a:ext uri="{FF2B5EF4-FFF2-40B4-BE49-F238E27FC236}">
                <a16:creationId xmlns:a16="http://schemas.microsoft.com/office/drawing/2014/main" id="{A8FC2484-1592-4745-82AD-DCEC04CA8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7" r="4048"/>
          <a:stretch>
            <a:fillRect/>
          </a:stretch>
        </p:blipFill>
        <p:spPr bwMode="auto">
          <a:xfrm>
            <a:off x="869950" y="0"/>
            <a:ext cx="104521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37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983118BB-303D-4538-BE21-BFFE162311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268" y="2026819"/>
            <a:ext cx="9142412" cy="36234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85661-DDC7-4690-B80B-BC1402831155}"/>
              </a:ext>
            </a:extLst>
          </p:cNvPr>
          <p:cNvSpPr txBox="1"/>
          <p:nvPr/>
        </p:nvSpPr>
        <p:spPr>
          <a:xfrm>
            <a:off x="4540250" y="5853842"/>
            <a:ext cx="311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Каскадная модель.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F7462-78DB-4D49-B7C7-E08A4ED946E9}"/>
              </a:ext>
            </a:extLst>
          </p:cNvPr>
          <p:cNvSpPr txBox="1"/>
          <p:nvPr/>
        </p:nvSpPr>
        <p:spPr>
          <a:xfrm>
            <a:off x="1007268" y="561381"/>
            <a:ext cx="914241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повышения производительности турфирмы я решил выбрать каскадную модель жизненного цикла ИС.</a:t>
            </a:r>
            <a:endParaRPr lang="ru-R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22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524A3-A0E4-4C6F-B735-49B33AD7C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67" y="4975876"/>
            <a:ext cx="8534400" cy="1507067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КЛАСОВ показывает </a:t>
            </a:r>
            <a:r>
              <a:rPr lang="ru-RU" sz="20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общую структуру иерархии классов системы, их коопераций, атрибутов (полей), методов, интерфейсов и взаимосвязей (отношений) между ними</a:t>
            </a:r>
            <a:r>
              <a:rPr lang="ru-RU" sz="20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E60B00-A5BA-48F7-9A3D-D9CE7B32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057"/>
            <a:ext cx="12192000" cy="42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9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4680C-4E6C-4A9B-BE5E-0806F50D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656" y="5020733"/>
            <a:ext cx="10072688" cy="150706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TO-be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после внедрения ИС.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2DC802-AF34-4F66-8D1F-28539526FCD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11" y="330200"/>
            <a:ext cx="8379778" cy="491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231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C173D-AF11-487C-B539-6F5D781E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794" y="635726"/>
            <a:ext cx="3366408" cy="4568733"/>
          </a:xfrm>
        </p:spPr>
        <p:txBody>
          <a:bodyPr>
            <a:noAutofit/>
          </a:bodyPr>
          <a:lstStyle/>
          <a:p>
            <a:r>
              <a:rPr lang="ru-RU" sz="25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- </a:t>
            </a:r>
            <a:r>
              <a:rPr lang="ru-RU" sz="25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 описание предметной области, выполненное без ориентации на используемые в дальнейшем программные и технические средства</a:t>
            </a:r>
            <a:endParaRPr lang="ru-RU" sz="25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59C06A-4012-4A16-BD70-C3D596C84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87" y="128652"/>
            <a:ext cx="6882447" cy="654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7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0BF8F-0F53-4408-92AC-80044D59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212" y="503283"/>
            <a:ext cx="5411788" cy="5335270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Даталогическая модель реляционной базы данных, называемая схемой данных, </a:t>
            </a:r>
            <a:r>
              <a:rPr lang="ru-RU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структуру таблиц с указанием типов данных и связей между таблицами</a:t>
            </a:r>
            <a:r>
              <a:rPr lang="ru-RU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5A109A-6911-46D8-B9B1-EB3E180C45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232" y="825500"/>
            <a:ext cx="6058535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4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D94435-E84D-4D39-8047-1C015E85474A}"/>
              </a:ext>
            </a:extLst>
          </p:cNvPr>
          <p:cNvSpPr txBox="1"/>
          <p:nvPr/>
        </p:nvSpPr>
        <p:spPr>
          <a:xfrm>
            <a:off x="381000" y="563279"/>
            <a:ext cx="11430000" cy="5731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Политика безопасности информационной системы.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1)Авторизация в системе.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помощью авторизации в ИС можно добиться достаточного уровня безопасности. Для этого необходимо каждому сотруднику присвоить личный логин и пароль, под которыми они смогут работать с системой. Так же необходимо правильно настроить роли сотрудников, как для безопасности, так и для их же удобства.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2)Шифрование информации. 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случае если появляется необходимость в передаче информации по сети, это нужно делать только через защищенные каналы.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Перед каждым обновлением или внесением большого количества разной информации, рекомендуется делать резервное копирование базы (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backup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для снижения рисков потери данных. Самый лучший вариант это копировать базу в конце каждого рабочего дня.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Кроме безопасности в интернете, следует так же обезопасить информацию и в жизни. Для этого необходимо убедиться, что сервера работают исправно. Их расположение тоже играет большую роль. Перед помещением следует Повесить камеры видеонаблюдения.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5) Актуальность.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Очень важная часть эксплуатации любой ИС. В случае с 1С:Предприятием обновления выходят довольно часто, улучшая производительность и функционал платформы.</a:t>
            </a:r>
          </a:p>
        </p:txBody>
      </p:sp>
    </p:spTree>
    <p:extLst>
      <p:ext uri="{BB962C8B-B14F-4D97-AF65-F5344CB8AC3E}">
        <p14:creationId xmlns:p14="http://schemas.microsoft.com/office/powerpoint/2010/main" val="6695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F4F0B-9E5C-4572-828B-3DD5CF8E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31" y="2098462"/>
            <a:ext cx="10659291" cy="1507067"/>
          </a:xfrm>
        </p:spPr>
        <p:txBody>
          <a:bodyPr>
            <a:noAutofit/>
          </a:bodyPr>
          <a:lstStyle/>
          <a:p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пилотного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491298004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</TotalTime>
  <Words>322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Century Gothic</vt:lpstr>
      <vt:lpstr>Times New Roman</vt:lpstr>
      <vt:lpstr>Wingdings 3</vt:lpstr>
      <vt:lpstr>Сектор</vt:lpstr>
      <vt:lpstr>Колледж космического машиностроения и технологий</vt:lpstr>
      <vt:lpstr>Презентация PowerPoint</vt:lpstr>
      <vt:lpstr>ДИАГРАММА КЛАСОВ показывает общую структуру иерархии классов системы, их коопераций, атрибутов (полей), методов, интерфейсов и взаимосвязей (отношений) между ними.</vt:lpstr>
      <vt:lpstr>Модель TO-be, после внедрения ИС.</vt:lpstr>
      <vt:lpstr> Инфологическая модель - это описание предметной области, выполненное без ориентации на используемые в дальнейшем программные и технические средства</vt:lpstr>
      <vt:lpstr>Даталогическая модель реляционной базы данных, называемая схемой данных, содержит структуру таблиц с указанием типов данных и связей между таблицами.</vt:lpstr>
      <vt:lpstr>Презентация PowerPoint</vt:lpstr>
      <vt:lpstr>Демонстрация пилотного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Колледж космического машиностроения и технологий</dc:title>
  <dc:creator>Dmitrii Vlasenko</dc:creator>
  <cp:lastModifiedBy>Dmitrii Vlasenko</cp:lastModifiedBy>
  <cp:revision>3</cp:revision>
  <dcterms:created xsi:type="dcterms:W3CDTF">2023-07-01T01:53:45Z</dcterms:created>
  <dcterms:modified xsi:type="dcterms:W3CDTF">2023-07-01T08:42:50Z</dcterms:modified>
</cp:coreProperties>
</file>