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3" d="100"/>
          <a:sy n="83" d="100"/>
        </p:scale>
        <p:origin x="61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61AA2-E8DB-436A-8393-EEE00EF07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218294-2E57-47B5-9EB5-60C292E73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094CD-AFC2-4EC2-A0A8-A26A9360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BEE6-AD86-428D-8A7D-DA79A3E7583F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84AA65-71DF-4BD6-A268-5856AF31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7FDCB2-AD07-4542-BE54-43FD50EA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830A-7703-4055-98C1-CA1F6013F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84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94901-6B6A-401B-BB50-4392CAA3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278680-4C7A-496E-8C14-991D6E4F6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E701A3-EE25-4B29-9104-28E32E758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BEE6-AD86-428D-8A7D-DA79A3E7583F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E0E565-3361-46C6-B92C-E9E45F2E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94AA8C-F003-498C-B0DA-7709497C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830A-7703-4055-98C1-CA1F6013F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55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BA5854-319F-4091-889E-57E8E3EED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5C396A-898B-4D9A-96E2-D92CFACCD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E4CB7F-9B0F-410E-8564-56ADBED2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BEE6-AD86-428D-8A7D-DA79A3E7583F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BFB946-0F83-49E3-8046-3624F42A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0F09D-FA77-4E04-8A61-3D97FDE10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830A-7703-4055-98C1-CA1F6013F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3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42360-F928-4005-9C02-FFEF89CA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BEE407-0FC2-46C9-927A-0F14B9A75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2A2777-68EA-49A2-B2EF-BDC26FF5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BEE6-AD86-428D-8A7D-DA79A3E7583F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62EFDD-875E-4F91-A85A-CDE50513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FC941B-CB86-4D2B-816F-8E5AC25D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830A-7703-4055-98C1-CA1F6013F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0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0D43B-1C55-41FC-94F1-369251BD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1DEC16-0563-4CFA-BB2B-F9918D1B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BE2FF-DE82-49AC-939B-66EB01CCF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BEE6-AD86-428D-8A7D-DA79A3E7583F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3B9CC9-3D89-4829-A4DE-F472A3ED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AA4CD7-7145-49EF-8EF1-B0F36C703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830A-7703-4055-98C1-CA1F6013F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31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EFD82-8051-4150-8C04-A1030429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40040-7B78-4528-8933-5BD0B48B1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74A591-375D-415C-89D1-BB53190C2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69B66F-291C-4B79-AB5D-E464D1BF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BEE6-AD86-428D-8A7D-DA79A3E7583F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B54704-65EA-4139-8649-980E5140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9390FA-F097-4AFF-A1F9-2F2539C8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830A-7703-4055-98C1-CA1F6013F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01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8F23E-FCB5-4D05-BA3A-953B7B86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E7E3AE-A914-49C4-83F9-F4077FB9D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EEADAA-15EB-4F62-8937-D55641C89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B48B95-9BE6-4587-852A-7213FE497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1D1CE8-73B4-4399-B248-F8AD58CDF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813392-BFD3-447E-98F2-25D0424B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BEE6-AD86-428D-8A7D-DA79A3E7583F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14EF1E-883F-4BE8-9314-4EAC37EA0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0B21AD-FA1B-4E9B-BBF3-5EA1F148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830A-7703-4055-98C1-CA1F6013F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00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218AB-ED7E-4035-BF11-C47C144A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2B28C7-E382-4B32-AAD2-99B7D7E1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BEE6-AD86-428D-8A7D-DA79A3E7583F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271C6B-7937-4E41-9CCA-C428F468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EF1E6F-F435-4D4A-A01D-800A05940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830A-7703-4055-98C1-CA1F6013F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5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209FB5-B9BB-49F1-ADDF-97171103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BEE6-AD86-428D-8A7D-DA79A3E7583F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E0E186-32BF-4C78-9562-BCD789E0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C46AB9-7B31-4275-A93B-9F8A47B1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830A-7703-4055-98C1-CA1F6013F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19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7F8D6-C72C-47C3-96FA-94191F1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83C1D1-6DB6-4442-97D1-BF8173299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C3BB6F-986B-4E4F-8A78-D582C925D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FDF182-8B44-4F6A-853E-3ACEC163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BEE6-AD86-428D-8A7D-DA79A3E7583F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671517-319D-4B8C-BA79-AD4988AB3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7A5160-BCC4-451E-941E-FCF0591B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830A-7703-4055-98C1-CA1F6013F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48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EEA1E-A16C-4CC3-8717-B4E1F6B54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147CFB-B2C5-49C1-96B0-46E3BFB1F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EB3B6B-706E-49C4-A261-A190392E1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4CA575-0AF7-4454-A5D3-8268367FA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BEE6-AD86-428D-8A7D-DA79A3E7583F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BF93E3-F76B-46B8-BA46-52B67294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34E5EA-7257-4A73-AE11-C53CD701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830A-7703-4055-98C1-CA1F6013F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37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D093DD-2FA8-444B-925F-C842A71AD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C53BCC-E348-48AB-92BD-F52F36A50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A7D381-5320-4F37-8A31-09D116D5A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5BEE6-AD86-428D-8A7D-DA79A3E7583F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7C4069-CDFA-4268-AFF7-8D7F016A2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1BE306-EC0C-4D01-850A-D46290F66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0830A-7703-4055-98C1-CA1F6013F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96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5E464F7-770B-4537-AB0D-000F7E52AD0F}"/>
              </a:ext>
            </a:extLst>
          </p:cNvPr>
          <p:cNvSpPr txBox="1"/>
          <p:nvPr/>
        </p:nvSpPr>
        <p:spPr>
          <a:xfrm>
            <a:off x="470518" y="1473694"/>
            <a:ext cx="41725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defined the three following types of errors. </a:t>
            </a:r>
          </a:p>
          <a:p>
            <a:r>
              <a:rPr lang="en-US" altLang="zh-CN" sz="2000" b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‘precision grip error’ was judged by the same criteria as those used in a previous report. </a:t>
            </a:r>
          </a:p>
          <a:p>
            <a:r>
              <a:rPr lang="en-US" altLang="zh-CN" sz="2000" b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finger touched but did not pass the edge of slit and stayed there for more than 66 </a:t>
            </a:r>
            <a:r>
              <a:rPr lang="en-US" altLang="zh-CN" sz="2000" b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zh-CN" sz="2000" b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 video frames), we judged it to be a ‘slit-hit error’. </a:t>
            </a:r>
          </a:p>
          <a:p>
            <a:r>
              <a:rPr lang="en-US" altLang="zh-CN" sz="2000" b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both fingers touched the food but the monkey released it and tried to pick it up again, we judged it as a ‘wandering error’. (Masaharu, 2012)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116A7D-7423-4D7C-9043-6B631453491C}"/>
              </a:ext>
            </a:extLst>
          </p:cNvPr>
          <p:cNvSpPr txBox="1"/>
          <p:nvPr/>
        </p:nvSpPr>
        <p:spPr>
          <a:xfrm>
            <a:off x="4643022" y="197346"/>
            <a:ext cx="738622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First, precision grip error  </a:t>
            </a:r>
          </a:p>
          <a:p>
            <a:r>
              <a:rPr lang="en-US" altLang="zh-CN" dirty="0"/>
              <a:t>Not well defined in the literature cited in the original text  </a:t>
            </a:r>
          </a:p>
          <a:p>
            <a:r>
              <a:rPr lang="en-US" altLang="zh-CN" dirty="0"/>
              <a:t>Possible data characteristics:  </a:t>
            </a:r>
          </a:p>
          <a:p>
            <a:r>
              <a:rPr lang="en-US" altLang="zh-CN" dirty="0"/>
              <a:t>The time difference between tip2 and tip1 entering apple's hitbox is too large (the thumb does not participate in the movement)  </a:t>
            </a:r>
          </a:p>
          <a:p>
            <a:r>
              <a:rPr lang="en-US" altLang="zh-CN" dirty="0"/>
              <a:t>PiP2 too close to tip2 (excessive flexion of the distal interphalangeal joint)  </a:t>
            </a:r>
          </a:p>
          <a:p>
            <a:r>
              <a:rPr lang="en-US" altLang="zh-CN" dirty="0"/>
              <a:t>tip2 Y value lower than apple Y value (stone holding)  </a:t>
            </a:r>
          </a:p>
          <a:p>
            <a:r>
              <a:rPr lang="en-US" altLang="zh-CN" dirty="0"/>
              <a:t>Second, slit-hit error  </a:t>
            </a:r>
          </a:p>
          <a:p>
            <a:r>
              <a:rPr lang="en-US" altLang="zh-CN" dirty="0"/>
              <a:t>Pause on the edge of the slit</a:t>
            </a:r>
          </a:p>
          <a:p>
            <a:r>
              <a:rPr lang="en-US" altLang="zh-CN" dirty="0"/>
              <a:t>Possible data characteristics:  </a:t>
            </a:r>
          </a:p>
          <a:p>
            <a:r>
              <a:rPr lang="en-US" altLang="zh-CN" dirty="0"/>
              <a:t>tip1 or tip2 in excess of 15x*s/D frames in a band of x width centered on the slit edge (below the mean speed of the entire motion)  </a:t>
            </a:r>
          </a:p>
          <a:p>
            <a:r>
              <a:rPr lang="en-US" altLang="zh-CN" dirty="0"/>
              <a:t>Third, wandering error </a:t>
            </a:r>
          </a:p>
          <a:p>
            <a:r>
              <a:rPr lang="en-US" altLang="zh-CN" dirty="0"/>
              <a:t>Touch the food pieces multiple times  </a:t>
            </a:r>
          </a:p>
          <a:p>
            <a:r>
              <a:rPr lang="en-US" altLang="zh-CN" dirty="0"/>
              <a:t>Possible data characteristics:  </a:t>
            </a:r>
          </a:p>
          <a:p>
            <a:r>
              <a:rPr lang="en-US" altLang="zh-CN" dirty="0"/>
              <a:t>After tip1 or tip2 enters apple's hitbox, the distance between tip1 and tip2 increases, and the range exceeds the image recognition error (reopen of index finger and thumb)</a:t>
            </a:r>
          </a:p>
          <a:p>
            <a:r>
              <a:rPr lang="en-US" altLang="zh-CN" dirty="0"/>
              <a:t>Fourth, unsuccessful  </a:t>
            </a:r>
          </a:p>
          <a:p>
            <a:r>
              <a:rPr lang="en-US" altLang="zh-CN" dirty="0"/>
              <a:t>There are no pieces of food carried out from the slit</a:t>
            </a:r>
          </a:p>
          <a:p>
            <a:r>
              <a:rPr lang="en-US" altLang="zh-CN" dirty="0"/>
              <a:t>Possible data characteristics:  </a:t>
            </a:r>
          </a:p>
          <a:p>
            <a:r>
              <a:rPr lang="en-US" altLang="zh-CN" dirty="0"/>
              <a:t>All identification points leave the slit when apple is not on the edge of the slit</a:t>
            </a:r>
          </a:p>
        </p:txBody>
      </p:sp>
    </p:spTree>
    <p:extLst>
      <p:ext uri="{BB962C8B-B14F-4D97-AF65-F5344CB8AC3E}">
        <p14:creationId xmlns:p14="http://schemas.microsoft.com/office/powerpoint/2010/main" val="3611094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FFFCE50-D63E-4F47-A161-FFB98A787DE7}"/>
              </a:ext>
            </a:extLst>
          </p:cNvPr>
          <p:cNvSpPr/>
          <p:nvPr/>
        </p:nvSpPr>
        <p:spPr>
          <a:xfrm>
            <a:off x="893385" y="962461"/>
            <a:ext cx="360040" cy="36004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911BF0A-2CE8-4866-B817-F4BB9F5E9797}"/>
              </a:ext>
            </a:extLst>
          </p:cNvPr>
          <p:cNvSpPr/>
          <p:nvPr/>
        </p:nvSpPr>
        <p:spPr>
          <a:xfrm>
            <a:off x="1019436" y="242088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A93144-852E-4E8A-8AE0-A98EDC3E0F52}"/>
              </a:ext>
            </a:extLst>
          </p:cNvPr>
          <p:cNvSpPr txBox="1"/>
          <p:nvPr/>
        </p:nvSpPr>
        <p:spPr>
          <a:xfrm>
            <a:off x="1775520" y="962461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hitbox</a:t>
            </a:r>
          </a:p>
          <a:p>
            <a:r>
              <a:rPr lang="en-US" altLang="zh-CN" dirty="0"/>
              <a:t>judge “touch” when tip point in the range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EB084C-A937-4F29-8D77-CEAD73F04A76}"/>
              </a:ext>
            </a:extLst>
          </p:cNvPr>
          <p:cNvSpPr txBox="1"/>
          <p:nvPr/>
        </p:nvSpPr>
        <p:spPr>
          <a:xfrm>
            <a:off x="1771475" y="227222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apple point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33C8AF-8C91-4580-9F05-D67B8A9ADAEC}"/>
              </a:ext>
            </a:extLst>
          </p:cNvPr>
          <p:cNvSpPr/>
          <p:nvPr/>
        </p:nvSpPr>
        <p:spPr>
          <a:xfrm>
            <a:off x="587388" y="3555014"/>
            <a:ext cx="93610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DFA8E5-1B00-4883-8181-388C2209D803}"/>
              </a:ext>
            </a:extLst>
          </p:cNvPr>
          <p:cNvSpPr txBox="1"/>
          <p:nvPr/>
        </p:nvSpPr>
        <p:spPr>
          <a:xfrm>
            <a:off x="1771475" y="3386069"/>
            <a:ext cx="169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pin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98F5788-B5BF-47CB-A8BC-F81C40C70D14}"/>
              </a:ext>
            </a:extLst>
          </p:cNvPr>
          <p:cNvCxnSpPr>
            <a:cxnSpLocks/>
          </p:cNvCxnSpPr>
          <p:nvPr/>
        </p:nvCxnSpPr>
        <p:spPr>
          <a:xfrm>
            <a:off x="1073405" y="4293096"/>
            <a:ext cx="0" cy="666339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853C9CBD-99B8-4E74-9588-57DC48E5358E}"/>
              </a:ext>
            </a:extLst>
          </p:cNvPr>
          <p:cNvSpPr txBox="1"/>
          <p:nvPr/>
        </p:nvSpPr>
        <p:spPr>
          <a:xfrm>
            <a:off x="1761527" y="443711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slit edge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ED52408-DA6E-4688-ADD3-F942EA9A6678}"/>
              </a:ext>
            </a:extLst>
          </p:cNvPr>
          <p:cNvSpPr/>
          <p:nvPr/>
        </p:nvSpPr>
        <p:spPr>
          <a:xfrm>
            <a:off x="918938" y="5450315"/>
            <a:ext cx="273004" cy="81790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22A64E0-CFF8-4A57-8D80-F8EA18B8903D}"/>
              </a:ext>
            </a:extLst>
          </p:cNvPr>
          <p:cNvSpPr txBox="1"/>
          <p:nvPr/>
        </p:nvSpPr>
        <p:spPr>
          <a:xfrm>
            <a:off x="1771474" y="5326985"/>
            <a:ext cx="2884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passbox</a:t>
            </a:r>
            <a:endParaRPr lang="en-US" altLang="zh-CN" dirty="0"/>
          </a:p>
          <a:p>
            <a:r>
              <a:rPr lang="en-US" altLang="zh-CN" dirty="0"/>
              <a:t>judge “hit” when tip point stay in the range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9ABC1426-AC6C-4035-9A60-D75A92C9E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936" y="962461"/>
            <a:ext cx="4487045" cy="503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91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322</Words>
  <Application>Microsoft Office PowerPoint</Application>
  <PresentationFormat>宽屏</PresentationFormat>
  <Paragraphs>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浩宇</dc:creator>
  <cp:lastModifiedBy>浩宇</cp:lastModifiedBy>
  <cp:revision>3</cp:revision>
  <dcterms:created xsi:type="dcterms:W3CDTF">2022-01-04T12:05:22Z</dcterms:created>
  <dcterms:modified xsi:type="dcterms:W3CDTF">2022-01-05T09:21:28Z</dcterms:modified>
</cp:coreProperties>
</file>