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83" r:id="rId4"/>
    <p:sldId id="265" r:id="rId5"/>
    <p:sldId id="274" r:id="rId6"/>
    <p:sldId id="256" r:id="rId7"/>
    <p:sldId id="257" r:id="rId8"/>
    <p:sldId id="258" r:id="rId9"/>
    <p:sldId id="259" r:id="rId10"/>
    <p:sldId id="261" r:id="rId11"/>
    <p:sldId id="267" r:id="rId12"/>
    <p:sldId id="264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42EE-58BC-4314-A328-6BAD8BE7C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115D-7EA8-4EB8-9099-D05F6AF6855A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42EE-58BC-4314-A328-6BAD8BE7C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115D-7EA8-4EB8-9099-D05F6AF68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42EE-58BC-4314-A328-6BAD8BE7C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115D-7EA8-4EB8-9099-D05F6AF68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42EE-58BC-4314-A328-6BAD8BE7C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115D-7EA8-4EB8-9099-D05F6AF6855A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42EE-58BC-4314-A328-6BAD8BE7C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115D-7EA8-4EB8-9099-D05F6AF68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42EE-58BC-4314-A328-6BAD8BE7C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115D-7EA8-4EB8-9099-D05F6AF6855A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42EE-58BC-4314-A328-6BAD8BE7C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115D-7EA8-4EB8-9099-D05F6AF6855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42EE-58BC-4314-A328-6BAD8BE7C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115D-7EA8-4EB8-9099-D05F6AF68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42EE-58BC-4314-A328-6BAD8BE7C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115D-7EA8-4EB8-9099-D05F6AF68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42EE-58BC-4314-A328-6BAD8BE7C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115D-7EA8-4EB8-9099-D05F6AF68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anose="02040502050405020303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42EE-58BC-4314-A328-6BAD8BE7C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115D-7EA8-4EB8-9099-D05F6AF6855A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46342EE-58BC-4314-A328-6BAD8BE7C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CE9115D-7EA8-4EB8-9099-D05F6AF685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anose="02040502050405020303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001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33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62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375151" cy="144016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社区服务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1880" y="1403484"/>
            <a:ext cx="4178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UI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8142" t="21998" r="57201" b="4059"/>
          <a:stretch>
            <a:fillRect/>
          </a:stretch>
        </p:blipFill>
        <p:spPr>
          <a:xfrm>
            <a:off x="382270" y="2129790"/>
            <a:ext cx="2694940" cy="454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7752" t="22816" r="57244" b="3998"/>
          <a:stretch>
            <a:fillRect/>
          </a:stretch>
        </p:blipFill>
        <p:spPr>
          <a:xfrm>
            <a:off x="4333240" y="2129790"/>
            <a:ext cx="2748280" cy="4525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375151" cy="144016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社区服务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1880" y="1403484"/>
            <a:ext cx="21043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JSON-resident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070" y="1809795"/>
            <a:ext cx="4824536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"RECORDS": [</a:t>
            </a:r>
            <a:endParaRPr lang="en-US" altLang="zh-CN" dirty="0" smtClean="0"/>
          </a:p>
          <a:p>
            <a:r>
              <a:rPr lang="en-US" altLang="zh-CN" dirty="0" smtClean="0"/>
              <a:t>    {</a:t>
            </a:r>
            <a:endParaRPr lang="en-US" altLang="zh-CN" dirty="0" smtClean="0"/>
          </a:p>
          <a:p>
            <a:r>
              <a:rPr lang="en-US" altLang="zh-CN" dirty="0" smtClean="0"/>
              <a:t>      "_id": "608025c8ce230000a20012fa",</a:t>
            </a:r>
            <a:endParaRPr lang="en-US" altLang="zh-CN" dirty="0" smtClean="0"/>
          </a:p>
          <a:p>
            <a:r>
              <a:rPr lang="en-US" altLang="zh-CN" dirty="0" smtClean="0"/>
              <a:t>      "address": "101",</a:t>
            </a:r>
            <a:endParaRPr lang="en-US" altLang="zh-CN" dirty="0" smtClean="0"/>
          </a:p>
          <a:p>
            <a:r>
              <a:rPr lang="en-US" altLang="zh-CN" dirty="0" smtClean="0"/>
              <a:t>      "id": "001",</a:t>
            </a:r>
            <a:endParaRPr lang="en-US" altLang="zh-CN" dirty="0" smtClean="0"/>
          </a:p>
          <a:p>
            <a:r>
              <a:rPr lang="en-US" altLang="zh-CN" dirty="0" smtClean="0"/>
              <a:t>      "phone number": "123456"</a:t>
            </a:r>
            <a:endParaRPr lang="en-US" altLang="zh-CN" dirty="0" smtClean="0"/>
          </a:p>
          <a:p>
            <a:r>
              <a:rPr lang="en-US" altLang="zh-CN" dirty="0" smtClean="0"/>
              <a:t>    },</a:t>
            </a:r>
            <a:endParaRPr lang="en-US" altLang="zh-CN" dirty="0" smtClean="0"/>
          </a:p>
          <a:p>
            <a:r>
              <a:rPr lang="en-US" altLang="zh-CN" dirty="0" smtClean="0"/>
              <a:t>    {</a:t>
            </a:r>
            <a:endParaRPr lang="en-US" altLang="zh-CN" dirty="0" smtClean="0"/>
          </a:p>
          <a:p>
            <a:r>
              <a:rPr lang="en-US" altLang="zh-CN" dirty="0" smtClean="0"/>
              <a:t>      "_id": "608025d5ce230000a20012fb",</a:t>
            </a:r>
            <a:endParaRPr lang="en-US" altLang="zh-CN" dirty="0" smtClean="0"/>
          </a:p>
          <a:p>
            <a:r>
              <a:rPr lang="en-US" altLang="zh-CN" dirty="0" smtClean="0"/>
              <a:t>      "address": "102",</a:t>
            </a:r>
            <a:endParaRPr lang="en-US" altLang="zh-CN" dirty="0" smtClean="0"/>
          </a:p>
          <a:p>
            <a:r>
              <a:rPr lang="en-US" altLang="zh-CN" dirty="0" smtClean="0"/>
              <a:t>      "id": "002",</a:t>
            </a:r>
            <a:endParaRPr lang="en-US" altLang="zh-CN" dirty="0" smtClean="0"/>
          </a:p>
          <a:p>
            <a:r>
              <a:rPr lang="en-US" altLang="zh-CN" dirty="0" smtClean="0"/>
              <a:t>      "phone number": "254367"</a:t>
            </a:r>
            <a:endParaRPr lang="en-US" altLang="zh-CN" dirty="0" smtClean="0"/>
          </a:p>
          <a:p>
            <a:r>
              <a:rPr lang="en-US" altLang="zh-CN" dirty="0" smtClean="0"/>
              <a:t>    },</a:t>
            </a:r>
            <a:endParaRPr lang="en-US" altLang="zh-CN" dirty="0" smtClean="0"/>
          </a:p>
          <a:p>
            <a:r>
              <a:rPr lang="en-US" altLang="zh-CN" dirty="0" smtClean="0"/>
              <a:t>    {</a:t>
            </a:r>
            <a:endParaRPr lang="en-US" altLang="zh-CN" dirty="0" smtClean="0"/>
          </a:p>
          <a:p>
            <a:r>
              <a:rPr lang="en-US" altLang="zh-CN" dirty="0" smtClean="0"/>
              <a:t>      "_id": "608025e3ce230000a20012fc",</a:t>
            </a:r>
            <a:endParaRPr lang="en-US" altLang="zh-CN" dirty="0" smtClean="0"/>
          </a:p>
          <a:p>
            <a:r>
              <a:rPr lang="en-US" altLang="zh-CN" dirty="0" smtClean="0"/>
              <a:t>      "address": "103",</a:t>
            </a:r>
            <a:endParaRPr lang="en-US" altLang="zh-CN" dirty="0" smtClean="0"/>
          </a:p>
          <a:p>
            <a:r>
              <a:rPr lang="en-US" altLang="zh-CN" dirty="0" smtClean="0"/>
              <a:t>      "id": "003", 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17745" y="1809750"/>
            <a:ext cx="428752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 smtClean="0">
                <a:sym typeface="+mn-ea"/>
              </a:rPr>
              <a:t>   "phone number": "312566"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    },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    {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      "_id": "608025f7ce230000a20012fd",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      "address": "104",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      "id": "004",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      "phone number": "446722"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    },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    {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      "_id": "60802602ce230000a20012fe",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      "address": "105",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      "id": "005",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      "phone number": "545773"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    }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  ]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375151" cy="144016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社区服务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1880" y="1403484"/>
            <a:ext cx="192976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loadrunner</a:t>
            </a:r>
            <a:r>
              <a:rPr lang="zh-CN" altLang="en-US" sz="2000" dirty="0"/>
              <a:t>测试</a:t>
            </a:r>
            <a:endParaRPr lang="zh-CN" altLang="en-US" sz="2000" dirty="0"/>
          </a:p>
        </p:txBody>
      </p:sp>
      <p:pic>
        <p:nvPicPr>
          <p:cNvPr id="3" name="图片 2" descr="loa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" y="1884045"/>
            <a:ext cx="8736965" cy="491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375151" cy="144016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社区服务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1880" y="1403484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分工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66800" y="2054860"/>
          <a:ext cx="6842760" cy="256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920"/>
                <a:gridCol w="2280920"/>
                <a:gridCol w="2280920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项目经理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姜佳伶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产品经理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黄靖文，王诗雪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系统架构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覃鑫懿，陈紫悦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答辩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张莉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375151" cy="144016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社区服务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1880" y="1403484"/>
            <a:ext cx="690880" cy="163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背景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61670" y="3033395"/>
            <a:ext cx="726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社区服务可以运用到各个居民的身边，让生活更便利，还可给服务人员</a:t>
            </a:r>
            <a:endParaRPr lang="zh-CN" altLang="en-US"/>
          </a:p>
          <a:p>
            <a:r>
              <a:rPr lang="zh-CN" altLang="en-US"/>
              <a:t>使用，这样可以让社区生活更丰富，更便捷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375151" cy="144016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社区服务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1880" y="1403484"/>
            <a:ext cx="4654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UI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7817" t="21227" r="62118" b="15764"/>
          <a:stretch>
            <a:fillRect/>
          </a:stretch>
        </p:blipFill>
        <p:spPr>
          <a:xfrm>
            <a:off x="2386330" y="1809115"/>
            <a:ext cx="2802255" cy="4950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3130" y="2543175"/>
            <a:ext cx="1097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/>
              <a:t>主页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375151" cy="144016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社区服务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1880" y="1403484"/>
            <a:ext cx="4178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UI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-291" t="12014" r="77040" b="16651"/>
          <a:stretch>
            <a:fillRect/>
          </a:stretch>
        </p:blipFill>
        <p:spPr>
          <a:xfrm>
            <a:off x="0" y="2037715"/>
            <a:ext cx="2758440" cy="4760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195" t="11914" r="75360" b="9154"/>
          <a:stretch>
            <a:fillRect/>
          </a:stretch>
        </p:blipFill>
        <p:spPr>
          <a:xfrm>
            <a:off x="3743960" y="1928495"/>
            <a:ext cx="2740660" cy="497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75856" y="1268760"/>
            <a:ext cx="5637010" cy="882119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UML</a:t>
            </a:r>
            <a:r>
              <a:rPr lang="zh-CN" altLang="en-US" sz="4000" dirty="0" smtClean="0"/>
              <a:t>用例图</a:t>
            </a:r>
            <a:endParaRPr lang="zh-CN" altLang="en-US" sz="5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375151" cy="144016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社区服务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E:\app\张1\1\18计科1班13组\uml图\用列图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5" t="12745" r="34287" b="18645"/>
          <a:stretch>
            <a:fillRect/>
          </a:stretch>
        </p:blipFill>
        <p:spPr bwMode="auto">
          <a:xfrm>
            <a:off x="1475656" y="2204864"/>
            <a:ext cx="5849551" cy="440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375151" cy="144016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社区服务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E:\app\张1\1\18计科1班13组\uml图\类图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7" t="7351" r="23902" b="25586"/>
          <a:stretch>
            <a:fillRect/>
          </a:stretch>
        </p:blipFill>
        <p:spPr bwMode="auto">
          <a:xfrm>
            <a:off x="612978" y="1952171"/>
            <a:ext cx="8040915" cy="490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491880" y="1403484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UML</a:t>
            </a:r>
            <a:r>
              <a:rPr lang="zh-CN" altLang="en-US" sz="2400" dirty="0"/>
              <a:t>类</a:t>
            </a:r>
            <a:r>
              <a:rPr lang="zh-CN" altLang="en-US" sz="2400" dirty="0" smtClean="0"/>
              <a:t>图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375151" cy="144016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社区服务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1880" y="1403484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UML</a:t>
            </a:r>
            <a:r>
              <a:rPr lang="zh-CN" altLang="en-US" sz="2400" dirty="0" smtClean="0"/>
              <a:t>部署图</a:t>
            </a:r>
            <a:endParaRPr lang="zh-CN" altLang="en-US" sz="2000" dirty="0"/>
          </a:p>
        </p:txBody>
      </p:sp>
      <p:pic>
        <p:nvPicPr>
          <p:cNvPr id="3074" name="Picture 2" descr="E:\app\张1\1\18计科1班13组\uml图\部署图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5149"/>
            <a:ext cx="9144000" cy="496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375151" cy="144016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社区服务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1113" y="1403483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ERD</a:t>
            </a:r>
            <a:endParaRPr lang="zh-CN" altLang="en-US" sz="2000" dirty="0"/>
          </a:p>
        </p:txBody>
      </p:sp>
      <p:pic>
        <p:nvPicPr>
          <p:cNvPr id="4098" name="Picture 2" descr="E:\app\张1\1\18计科1班13组\ERD\RED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0" t="15873" r="24618" b="21428"/>
          <a:stretch>
            <a:fillRect/>
          </a:stretch>
        </p:blipFill>
        <p:spPr bwMode="auto">
          <a:xfrm>
            <a:off x="754743" y="1988840"/>
            <a:ext cx="7576458" cy="45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375151" cy="144016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社区服务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1880" y="1403484"/>
            <a:ext cx="17233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JSON-order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070" y="1809795"/>
            <a:ext cx="4824536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"RECORDS": [</a:t>
            </a:r>
            <a:endParaRPr lang="en-US" altLang="zh-CN" dirty="0" smtClean="0"/>
          </a:p>
          <a:p>
            <a:r>
              <a:rPr lang="en-US" altLang="zh-CN" dirty="0" smtClean="0"/>
              <a:t>    {</a:t>
            </a:r>
            <a:endParaRPr lang="en-US" altLang="zh-CN" dirty="0" smtClean="0"/>
          </a:p>
          <a:p>
            <a:r>
              <a:rPr lang="en-US" altLang="zh-CN" dirty="0" smtClean="0"/>
              <a:t>      "_id": "6080264bce230000a20012ff",</a:t>
            </a:r>
            <a:endParaRPr lang="en-US" altLang="zh-CN" dirty="0" smtClean="0"/>
          </a:p>
          <a:p>
            <a:r>
              <a:rPr lang="en-US" altLang="zh-CN" dirty="0" smtClean="0"/>
              <a:t>      "id": "1001",</a:t>
            </a:r>
            <a:endParaRPr lang="en-US" altLang="zh-CN" dirty="0" smtClean="0"/>
          </a:p>
          <a:p>
            <a:r>
              <a:rPr lang="en-US" altLang="zh-CN" dirty="0" smtClean="0"/>
              <a:t>      "</a:t>
            </a:r>
            <a:r>
              <a:rPr lang="en-US" altLang="zh-CN" dirty="0" err="1" smtClean="0"/>
              <a:t>resident_ID</a:t>
            </a:r>
            <a:r>
              <a:rPr lang="en-US" altLang="zh-CN" dirty="0" smtClean="0"/>
              <a:t>": "001",</a:t>
            </a:r>
            <a:endParaRPr lang="en-US" altLang="zh-CN" dirty="0" smtClean="0"/>
          </a:p>
          <a:p>
            <a:r>
              <a:rPr lang="en-US" altLang="zh-CN" dirty="0" smtClean="0"/>
              <a:t>      "</a:t>
            </a:r>
            <a:r>
              <a:rPr lang="en-US" altLang="zh-CN" dirty="0" err="1" smtClean="0"/>
              <a:t>service_ID</a:t>
            </a:r>
            <a:r>
              <a:rPr lang="en-US" altLang="zh-CN" dirty="0" smtClean="0"/>
              <a:t>": "00001"</a:t>
            </a:r>
            <a:endParaRPr lang="en-US" altLang="zh-CN" dirty="0" smtClean="0"/>
          </a:p>
          <a:p>
            <a:r>
              <a:rPr lang="en-US" altLang="zh-CN" dirty="0" smtClean="0"/>
              <a:t>    },</a:t>
            </a:r>
            <a:endParaRPr lang="en-US" altLang="zh-CN" dirty="0" smtClean="0"/>
          </a:p>
          <a:p>
            <a:r>
              <a:rPr lang="en-US" altLang="zh-CN" dirty="0" smtClean="0"/>
              <a:t>    {</a:t>
            </a:r>
            <a:endParaRPr lang="en-US" altLang="zh-CN" dirty="0" smtClean="0"/>
          </a:p>
          <a:p>
            <a:r>
              <a:rPr lang="en-US" altLang="zh-CN" dirty="0" smtClean="0"/>
              <a:t>      "_id": "60802656ce230000a2001300",</a:t>
            </a:r>
            <a:endParaRPr lang="en-US" altLang="zh-CN" dirty="0" smtClean="0"/>
          </a:p>
          <a:p>
            <a:r>
              <a:rPr lang="en-US" altLang="zh-CN" dirty="0" smtClean="0"/>
              <a:t>      "id": "1002",</a:t>
            </a:r>
            <a:endParaRPr lang="en-US" altLang="zh-CN" dirty="0" smtClean="0"/>
          </a:p>
          <a:p>
            <a:r>
              <a:rPr lang="en-US" altLang="zh-CN" dirty="0" smtClean="0"/>
              <a:t>      "</a:t>
            </a:r>
            <a:r>
              <a:rPr lang="en-US" altLang="zh-CN" dirty="0" err="1" smtClean="0"/>
              <a:t>resident_ID</a:t>
            </a:r>
            <a:r>
              <a:rPr lang="en-US" altLang="zh-CN" dirty="0" smtClean="0"/>
              <a:t>": "002",</a:t>
            </a:r>
            <a:endParaRPr lang="en-US" altLang="zh-CN" dirty="0" smtClean="0"/>
          </a:p>
          <a:p>
            <a:r>
              <a:rPr lang="en-US" altLang="zh-CN" dirty="0" smtClean="0"/>
              <a:t>      "</a:t>
            </a:r>
            <a:r>
              <a:rPr lang="en-US" altLang="zh-CN" dirty="0" err="1" smtClean="0"/>
              <a:t>service_ID</a:t>
            </a:r>
            <a:r>
              <a:rPr lang="en-US" altLang="zh-CN" dirty="0" smtClean="0"/>
              <a:t>": "00001"</a:t>
            </a:r>
            <a:endParaRPr lang="en-US" altLang="zh-CN" dirty="0" smtClean="0"/>
          </a:p>
          <a:p>
            <a:r>
              <a:rPr lang="en-US" altLang="zh-CN" dirty="0" smtClean="0"/>
              <a:t>    },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17745" y="1809750"/>
            <a:ext cx="432625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 smtClean="0">
                <a:sym typeface="+mn-ea"/>
              </a:rPr>
              <a:t>  {</a:t>
            </a:r>
            <a:endParaRPr lang="en-US" altLang="zh-CN" dirty="0" smtClean="0"/>
          </a:p>
          <a:p>
            <a:pPr algn="l"/>
            <a:r>
              <a:rPr lang="en-US" altLang="zh-CN" dirty="0" smtClean="0">
                <a:sym typeface="+mn-ea"/>
              </a:rPr>
              <a:t>      "_id": "60802661ce230000a2001301",</a:t>
            </a:r>
            <a:endParaRPr lang="en-US" altLang="zh-CN" dirty="0" smtClean="0"/>
          </a:p>
          <a:p>
            <a:pPr algn="l"/>
            <a:r>
              <a:rPr lang="en-US" altLang="zh-CN" dirty="0" smtClean="0">
                <a:sym typeface="+mn-ea"/>
              </a:rPr>
              <a:t>      "id": "1003",</a:t>
            </a:r>
            <a:endParaRPr lang="en-US" altLang="zh-CN" dirty="0" smtClean="0"/>
          </a:p>
          <a:p>
            <a:pPr algn="l"/>
            <a:r>
              <a:rPr lang="en-US" altLang="zh-CN" dirty="0" smtClean="0">
                <a:sym typeface="+mn-ea"/>
              </a:rPr>
              <a:t>      "</a:t>
            </a:r>
            <a:r>
              <a:rPr lang="en-US" altLang="zh-CN" dirty="0" err="1" smtClean="0">
                <a:sym typeface="+mn-ea"/>
              </a:rPr>
              <a:t>resident_ID</a:t>
            </a:r>
            <a:r>
              <a:rPr lang="en-US" altLang="zh-CN" dirty="0" smtClean="0">
                <a:sym typeface="+mn-ea"/>
              </a:rPr>
              <a:t>": "001",</a:t>
            </a:r>
            <a:endParaRPr lang="en-US" altLang="zh-CN" dirty="0" smtClean="0"/>
          </a:p>
          <a:p>
            <a:pPr algn="l"/>
            <a:r>
              <a:rPr lang="en-US" altLang="zh-CN" dirty="0" smtClean="0">
                <a:sym typeface="+mn-ea"/>
              </a:rPr>
              <a:t>      "</a:t>
            </a:r>
            <a:r>
              <a:rPr lang="en-US" altLang="zh-CN" dirty="0" err="1" smtClean="0">
                <a:sym typeface="+mn-ea"/>
              </a:rPr>
              <a:t>service_ID</a:t>
            </a:r>
            <a:r>
              <a:rPr lang="en-US" altLang="zh-CN" dirty="0" smtClean="0">
                <a:sym typeface="+mn-ea"/>
              </a:rPr>
              <a:t>": "00002"</a:t>
            </a:r>
            <a:endParaRPr lang="en-US" altLang="zh-CN" dirty="0" smtClean="0"/>
          </a:p>
          <a:p>
            <a:pPr algn="l"/>
            <a:r>
              <a:rPr lang="en-US" altLang="zh-CN" dirty="0" smtClean="0">
                <a:sym typeface="+mn-ea"/>
              </a:rPr>
              <a:t>    },</a:t>
            </a:r>
            <a:endParaRPr lang="en-US" altLang="zh-CN" dirty="0" smtClean="0"/>
          </a:p>
          <a:p>
            <a:pPr algn="l"/>
            <a:r>
              <a:rPr lang="en-US" altLang="zh-CN" dirty="0" smtClean="0">
                <a:sym typeface="+mn-ea"/>
              </a:rPr>
              <a:t>    {</a:t>
            </a:r>
            <a:endParaRPr lang="en-US" altLang="zh-CN" dirty="0" smtClean="0"/>
          </a:p>
          <a:p>
            <a:pPr algn="l"/>
            <a:r>
              <a:rPr lang="en-US" altLang="zh-CN" dirty="0" smtClean="0">
                <a:sym typeface="+mn-ea"/>
              </a:rPr>
              <a:t>      "_id": "6080266dce230000a2001302",</a:t>
            </a:r>
            <a:endParaRPr lang="en-US" altLang="zh-CN" dirty="0" smtClean="0"/>
          </a:p>
          <a:p>
            <a:pPr algn="l"/>
            <a:r>
              <a:rPr lang="en-US" altLang="zh-CN" dirty="0" smtClean="0">
                <a:sym typeface="+mn-ea"/>
              </a:rPr>
              <a:t>      "id": "1004",</a:t>
            </a:r>
            <a:endParaRPr lang="en-US" altLang="zh-CN" dirty="0" smtClean="0"/>
          </a:p>
          <a:p>
            <a:pPr algn="l"/>
            <a:r>
              <a:rPr lang="en-US" altLang="zh-CN" dirty="0" smtClean="0">
                <a:sym typeface="+mn-ea"/>
              </a:rPr>
              <a:t>      "</a:t>
            </a:r>
            <a:r>
              <a:rPr lang="en-US" altLang="zh-CN" dirty="0" err="1" smtClean="0">
                <a:sym typeface="+mn-ea"/>
              </a:rPr>
              <a:t>resident_ID</a:t>
            </a:r>
            <a:r>
              <a:rPr lang="en-US" altLang="zh-CN" dirty="0" smtClean="0">
                <a:sym typeface="+mn-ea"/>
              </a:rPr>
              <a:t>": "003",</a:t>
            </a:r>
            <a:endParaRPr lang="en-US" altLang="zh-CN" dirty="0" smtClean="0"/>
          </a:p>
          <a:p>
            <a:pPr algn="l"/>
            <a:r>
              <a:rPr lang="en-US" altLang="zh-CN" dirty="0" smtClean="0">
                <a:sym typeface="+mn-ea"/>
              </a:rPr>
              <a:t>      "</a:t>
            </a:r>
            <a:r>
              <a:rPr lang="en-US" altLang="zh-CN" dirty="0" err="1" smtClean="0">
                <a:sym typeface="+mn-ea"/>
              </a:rPr>
              <a:t>service_ID</a:t>
            </a:r>
            <a:r>
              <a:rPr lang="en-US" altLang="zh-CN" dirty="0" smtClean="0">
                <a:sym typeface="+mn-ea"/>
              </a:rPr>
              <a:t>": "00003"</a:t>
            </a:r>
            <a:endParaRPr lang="en-US" altLang="zh-CN" dirty="0" smtClean="0"/>
          </a:p>
          <a:p>
            <a:pPr algn="l"/>
            <a:r>
              <a:rPr lang="en-US" altLang="zh-CN" dirty="0" smtClean="0">
                <a:sym typeface="+mn-ea"/>
              </a:rPr>
              <a:t>    }</a:t>
            </a:r>
            <a:endParaRPr lang="en-US" altLang="zh-CN" dirty="0" smtClean="0"/>
          </a:p>
          <a:p>
            <a:pPr algn="l"/>
            <a:r>
              <a:rPr lang="en-US" altLang="zh-CN" dirty="0" smtClean="0">
                <a:sym typeface="+mn-ea"/>
              </a:rPr>
              <a:t>  ]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df3821ec-7c24-4abc-87fb-176f569cc9d1}"/>
</p:tagLst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1338</Words>
  <Application>WPS 演示</Application>
  <PresentationFormat>全屏显示(4:3)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Georgia</vt:lpstr>
      <vt:lpstr>Trebuchet MS</vt:lpstr>
      <vt:lpstr>方正姚体</vt:lpstr>
      <vt:lpstr>微软雅黑</vt:lpstr>
      <vt:lpstr>Arial Unicode MS</vt:lpstr>
      <vt:lpstr>Calibri</vt:lpstr>
      <vt:lpstr>气流</vt:lpstr>
      <vt:lpstr>社区服务</vt:lpstr>
      <vt:lpstr>社区服务</vt:lpstr>
      <vt:lpstr>社区服务</vt:lpstr>
      <vt:lpstr>社区服务</vt:lpstr>
      <vt:lpstr>社区服务</vt:lpstr>
      <vt:lpstr>社区服务</vt:lpstr>
      <vt:lpstr>社区服务</vt:lpstr>
      <vt:lpstr>社区服务</vt:lpstr>
      <vt:lpstr>社区服务</vt:lpstr>
      <vt:lpstr>社区服务</vt:lpstr>
      <vt:lpstr>社区服务</vt:lpstr>
      <vt:lpstr>社区服务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社区服务</dc:title>
  <dc:creator>Student</dc:creator>
  <cp:lastModifiedBy>星</cp:lastModifiedBy>
  <cp:revision>7</cp:revision>
  <dcterms:created xsi:type="dcterms:W3CDTF">2021-04-26T12:18:00Z</dcterms:created>
  <dcterms:modified xsi:type="dcterms:W3CDTF">2021-04-29T12:12:09Z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