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61" r:id="rId4"/>
    <p:sldId id="264" r:id="rId5"/>
    <p:sldId id="285" r:id="rId6"/>
    <p:sldId id="277" r:id="rId7"/>
    <p:sldId id="278" r:id="rId8"/>
    <p:sldId id="279" r:id="rId9"/>
    <p:sldId id="280" r:id="rId10"/>
    <p:sldId id="281" r:id="rId11"/>
    <p:sldId id="271" r:id="rId12"/>
    <p:sldId id="273" r:id="rId13"/>
    <p:sldId id="274" r:id="rId14"/>
    <p:sldId id="275" r:id="rId15"/>
    <p:sldId id="276" r:id="rId16"/>
    <p:sldId id="266" r:id="rId17"/>
    <p:sldId id="282" r:id="rId18"/>
    <p:sldId id="283" r:id="rId19"/>
    <p:sldId id="284" r:id="rId20"/>
    <p:sldId id="268" r:id="rId21"/>
    <p:sldId id="269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9A7A-C9C5-45FA-9D47-B18D1EFFC00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C687-E2E1-42F9-98F3-F844ED257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3"/>
          <a:stretch>
            <a:fillRect/>
          </a:stretch>
        </p:blipFill>
        <p:spPr>
          <a:xfrm rot="16200000" flipV="1">
            <a:off x="-939285" y="939285"/>
            <a:ext cx="3930890" cy="2052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3"/>
          <a:stretch>
            <a:fillRect/>
          </a:stretch>
        </p:blipFill>
        <p:spPr>
          <a:xfrm rot="5400000" flipH="1" flipV="1">
            <a:off x="9200395" y="939285"/>
            <a:ext cx="3930890" cy="2052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4" t="6245" r="38002" b="64726"/>
          <a:stretch>
            <a:fillRect/>
          </a:stretch>
        </p:blipFill>
        <p:spPr>
          <a:xfrm>
            <a:off x="404735" y="4572000"/>
            <a:ext cx="1576466" cy="2558006"/>
          </a:xfrm>
          <a:custGeom>
            <a:avLst/>
            <a:gdLst>
              <a:gd name="connsiteX0" fmla="*/ 474562 w 1226933"/>
              <a:gd name="connsiteY0" fmla="*/ 0 h 1990846"/>
              <a:gd name="connsiteX1" fmla="*/ 578734 w 1226933"/>
              <a:gd name="connsiteY1" fmla="*/ 23150 h 1990846"/>
              <a:gd name="connsiteX2" fmla="*/ 636607 w 1226933"/>
              <a:gd name="connsiteY2" fmla="*/ 34724 h 1990846"/>
              <a:gd name="connsiteX3" fmla="*/ 717630 w 1226933"/>
              <a:gd name="connsiteY3" fmla="*/ 46299 h 1990846"/>
              <a:gd name="connsiteX4" fmla="*/ 763929 w 1226933"/>
              <a:gd name="connsiteY4" fmla="*/ 69448 h 1990846"/>
              <a:gd name="connsiteX5" fmla="*/ 798653 w 1226933"/>
              <a:gd name="connsiteY5" fmla="*/ 81023 h 1990846"/>
              <a:gd name="connsiteX6" fmla="*/ 868101 w 1226933"/>
              <a:gd name="connsiteY6" fmla="*/ 115747 h 1990846"/>
              <a:gd name="connsiteX7" fmla="*/ 914400 w 1226933"/>
              <a:gd name="connsiteY7" fmla="*/ 185195 h 1990846"/>
              <a:gd name="connsiteX8" fmla="*/ 937549 w 1226933"/>
              <a:gd name="connsiteY8" fmla="*/ 231494 h 1990846"/>
              <a:gd name="connsiteX9" fmla="*/ 960698 w 1226933"/>
              <a:gd name="connsiteY9" fmla="*/ 266218 h 1990846"/>
              <a:gd name="connsiteX10" fmla="*/ 983848 w 1226933"/>
              <a:gd name="connsiteY10" fmla="*/ 312517 h 1990846"/>
              <a:gd name="connsiteX11" fmla="*/ 1041721 w 1226933"/>
              <a:gd name="connsiteY11" fmla="*/ 393540 h 1990846"/>
              <a:gd name="connsiteX12" fmla="*/ 1053296 w 1226933"/>
              <a:gd name="connsiteY12" fmla="*/ 439838 h 1990846"/>
              <a:gd name="connsiteX13" fmla="*/ 1111169 w 1226933"/>
              <a:gd name="connsiteY13" fmla="*/ 544010 h 1990846"/>
              <a:gd name="connsiteX14" fmla="*/ 1122744 w 1226933"/>
              <a:gd name="connsiteY14" fmla="*/ 578735 h 1990846"/>
              <a:gd name="connsiteX15" fmla="*/ 1169043 w 1226933"/>
              <a:gd name="connsiteY15" fmla="*/ 671332 h 1990846"/>
              <a:gd name="connsiteX16" fmla="*/ 1203767 w 1226933"/>
              <a:gd name="connsiteY16" fmla="*/ 775504 h 1990846"/>
              <a:gd name="connsiteX17" fmla="*/ 1226916 w 1226933"/>
              <a:gd name="connsiteY17" fmla="*/ 1203767 h 1990846"/>
              <a:gd name="connsiteX18" fmla="*/ 1215341 w 1226933"/>
              <a:gd name="connsiteY18" fmla="*/ 1261641 h 1990846"/>
              <a:gd name="connsiteX19" fmla="*/ 1203767 w 1226933"/>
              <a:gd name="connsiteY19" fmla="*/ 1354238 h 1990846"/>
              <a:gd name="connsiteX20" fmla="*/ 1169043 w 1226933"/>
              <a:gd name="connsiteY20" fmla="*/ 1458410 h 1990846"/>
              <a:gd name="connsiteX21" fmla="*/ 1157468 w 1226933"/>
              <a:gd name="connsiteY21" fmla="*/ 1504709 h 1990846"/>
              <a:gd name="connsiteX22" fmla="*/ 1134319 w 1226933"/>
              <a:gd name="connsiteY22" fmla="*/ 1539433 h 1990846"/>
              <a:gd name="connsiteX23" fmla="*/ 1122744 w 1226933"/>
              <a:gd name="connsiteY23" fmla="*/ 1574157 h 1990846"/>
              <a:gd name="connsiteX24" fmla="*/ 1073928 w 1226933"/>
              <a:gd name="connsiteY24" fmla="*/ 1609246 h 1990846"/>
              <a:gd name="connsiteX25" fmla="*/ 1071816 w 1226933"/>
              <a:gd name="connsiteY25" fmla="*/ 1610506 h 1990846"/>
              <a:gd name="connsiteX26" fmla="*/ 1071709 w 1226933"/>
              <a:gd name="connsiteY26" fmla="*/ 1610541 h 1990846"/>
              <a:gd name="connsiteX27" fmla="*/ 1069216 w 1226933"/>
              <a:gd name="connsiteY27" fmla="*/ 1612057 h 1990846"/>
              <a:gd name="connsiteX28" fmla="*/ 1071816 w 1226933"/>
              <a:gd name="connsiteY28" fmla="*/ 1610506 h 1990846"/>
              <a:gd name="connsiteX29" fmla="*/ 1076965 w 1226933"/>
              <a:gd name="connsiteY29" fmla="*/ 1608817 h 1990846"/>
              <a:gd name="connsiteX30" fmla="*/ 1064870 w 1226933"/>
              <a:gd name="connsiteY30" fmla="*/ 1643605 h 1990846"/>
              <a:gd name="connsiteX31" fmla="*/ 1018572 w 1226933"/>
              <a:gd name="connsiteY31" fmla="*/ 1713053 h 1990846"/>
              <a:gd name="connsiteX32" fmla="*/ 949124 w 1226933"/>
              <a:gd name="connsiteY32" fmla="*/ 1805651 h 1990846"/>
              <a:gd name="connsiteX33" fmla="*/ 925974 w 1226933"/>
              <a:gd name="connsiteY33" fmla="*/ 1828800 h 1990846"/>
              <a:gd name="connsiteX34" fmla="*/ 902825 w 1226933"/>
              <a:gd name="connsiteY34" fmla="*/ 1863524 h 1990846"/>
              <a:gd name="connsiteX35" fmla="*/ 856526 w 1226933"/>
              <a:gd name="connsiteY35" fmla="*/ 1932972 h 1990846"/>
              <a:gd name="connsiteX36" fmla="*/ 810227 w 1226933"/>
              <a:gd name="connsiteY36" fmla="*/ 1979271 h 1990846"/>
              <a:gd name="connsiteX37" fmla="*/ 590308 w 1226933"/>
              <a:gd name="connsiteY37" fmla="*/ 1990846 h 1990846"/>
              <a:gd name="connsiteX38" fmla="*/ 474562 w 1226933"/>
              <a:gd name="connsiteY38" fmla="*/ 1967697 h 1990846"/>
              <a:gd name="connsiteX39" fmla="*/ 381964 w 1226933"/>
              <a:gd name="connsiteY39" fmla="*/ 1932972 h 1990846"/>
              <a:gd name="connsiteX40" fmla="*/ 347240 w 1226933"/>
              <a:gd name="connsiteY40" fmla="*/ 1921398 h 1990846"/>
              <a:gd name="connsiteX41" fmla="*/ 289367 w 1226933"/>
              <a:gd name="connsiteY41" fmla="*/ 1863524 h 1990846"/>
              <a:gd name="connsiteX42" fmla="*/ 231493 w 1226933"/>
              <a:gd name="connsiteY42" fmla="*/ 1759352 h 1990846"/>
              <a:gd name="connsiteX43" fmla="*/ 185194 w 1226933"/>
              <a:gd name="connsiteY43" fmla="*/ 1678329 h 1990846"/>
              <a:gd name="connsiteX44" fmla="*/ 173620 w 1226933"/>
              <a:gd name="connsiteY44" fmla="*/ 1632031 h 1990846"/>
              <a:gd name="connsiteX45" fmla="*/ 150470 w 1226933"/>
              <a:gd name="connsiteY45" fmla="*/ 1585732 h 1990846"/>
              <a:gd name="connsiteX46" fmla="*/ 127321 w 1226933"/>
              <a:gd name="connsiteY46" fmla="*/ 1354238 h 1990846"/>
              <a:gd name="connsiteX47" fmla="*/ 115746 w 1226933"/>
              <a:gd name="connsiteY47" fmla="*/ 1296365 h 1990846"/>
              <a:gd name="connsiteX48" fmla="*/ 104172 w 1226933"/>
              <a:gd name="connsiteY48" fmla="*/ 1215342 h 1990846"/>
              <a:gd name="connsiteX49" fmla="*/ 81022 w 1226933"/>
              <a:gd name="connsiteY49" fmla="*/ 1169043 h 1990846"/>
              <a:gd name="connsiteX50" fmla="*/ 57873 w 1226933"/>
              <a:gd name="connsiteY50" fmla="*/ 1088021 h 1990846"/>
              <a:gd name="connsiteX51" fmla="*/ 46298 w 1226933"/>
              <a:gd name="connsiteY51" fmla="*/ 1041722 h 1990846"/>
              <a:gd name="connsiteX52" fmla="*/ 11574 w 1226933"/>
              <a:gd name="connsiteY52" fmla="*/ 891251 h 1990846"/>
              <a:gd name="connsiteX53" fmla="*/ 0 w 1226933"/>
              <a:gd name="connsiteY53" fmla="*/ 625033 h 1990846"/>
              <a:gd name="connsiteX54" fmla="*/ 23149 w 1226933"/>
              <a:gd name="connsiteY54" fmla="*/ 486137 h 1990846"/>
              <a:gd name="connsiteX55" fmla="*/ 34724 w 1226933"/>
              <a:gd name="connsiteY55" fmla="*/ 451413 h 1990846"/>
              <a:gd name="connsiteX56" fmla="*/ 81022 w 1226933"/>
              <a:gd name="connsiteY56" fmla="*/ 324091 h 1990846"/>
              <a:gd name="connsiteX57" fmla="*/ 127321 w 1226933"/>
              <a:gd name="connsiteY57" fmla="*/ 254643 h 1990846"/>
              <a:gd name="connsiteX58" fmla="*/ 173620 w 1226933"/>
              <a:gd name="connsiteY58" fmla="*/ 196770 h 1990846"/>
              <a:gd name="connsiteX59" fmla="*/ 231493 w 1226933"/>
              <a:gd name="connsiteY59" fmla="*/ 104172 h 1990846"/>
              <a:gd name="connsiteX60" fmla="*/ 277792 w 1226933"/>
              <a:gd name="connsiteY60" fmla="*/ 92598 h 1990846"/>
              <a:gd name="connsiteX61" fmla="*/ 300941 w 1226933"/>
              <a:gd name="connsiteY61" fmla="*/ 69448 h 1990846"/>
              <a:gd name="connsiteX62" fmla="*/ 335665 w 1226933"/>
              <a:gd name="connsiteY62" fmla="*/ 46299 h 1990846"/>
              <a:gd name="connsiteX63" fmla="*/ 358815 w 1226933"/>
              <a:gd name="connsiteY63" fmla="*/ 23150 h 1990846"/>
              <a:gd name="connsiteX64" fmla="*/ 474562 w 1226933"/>
              <a:gd name="connsiteY64" fmla="*/ 0 h 199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26933" h="1990846">
                <a:moveTo>
                  <a:pt x="474562" y="0"/>
                </a:moveTo>
                <a:cubicBezTo>
                  <a:pt x="535784" y="20408"/>
                  <a:pt x="489107" y="6854"/>
                  <a:pt x="578734" y="23150"/>
                </a:cubicBezTo>
                <a:cubicBezTo>
                  <a:pt x="598090" y="26669"/>
                  <a:pt x="617202" y="31490"/>
                  <a:pt x="636607" y="34724"/>
                </a:cubicBezTo>
                <a:cubicBezTo>
                  <a:pt x="663518" y="39209"/>
                  <a:pt x="691309" y="39121"/>
                  <a:pt x="717630" y="46299"/>
                </a:cubicBezTo>
                <a:cubicBezTo>
                  <a:pt x="734277" y="50839"/>
                  <a:pt x="748070" y="62651"/>
                  <a:pt x="763929" y="69448"/>
                </a:cubicBezTo>
                <a:cubicBezTo>
                  <a:pt x="775143" y="74254"/>
                  <a:pt x="787740" y="75567"/>
                  <a:pt x="798653" y="81023"/>
                </a:cubicBezTo>
                <a:cubicBezTo>
                  <a:pt x="888404" y="125899"/>
                  <a:pt x="780821" y="86653"/>
                  <a:pt x="868101" y="115747"/>
                </a:cubicBezTo>
                <a:cubicBezTo>
                  <a:pt x="894495" y="124545"/>
                  <a:pt x="900086" y="161338"/>
                  <a:pt x="914400" y="185195"/>
                </a:cubicBezTo>
                <a:cubicBezTo>
                  <a:pt x="923277" y="199991"/>
                  <a:pt x="928988" y="216513"/>
                  <a:pt x="937549" y="231494"/>
                </a:cubicBezTo>
                <a:cubicBezTo>
                  <a:pt x="944451" y="243572"/>
                  <a:pt x="953796" y="254140"/>
                  <a:pt x="960698" y="266218"/>
                </a:cubicBezTo>
                <a:cubicBezTo>
                  <a:pt x="969259" y="281199"/>
                  <a:pt x="974703" y="297885"/>
                  <a:pt x="983848" y="312517"/>
                </a:cubicBezTo>
                <a:cubicBezTo>
                  <a:pt x="989239" y="321142"/>
                  <a:pt x="1035042" y="377956"/>
                  <a:pt x="1041721" y="393540"/>
                </a:cubicBezTo>
                <a:cubicBezTo>
                  <a:pt x="1047987" y="408161"/>
                  <a:pt x="1049438" y="424405"/>
                  <a:pt x="1053296" y="439838"/>
                </a:cubicBezTo>
                <a:cubicBezTo>
                  <a:pt x="1083465" y="485093"/>
                  <a:pt x="1083873" y="482593"/>
                  <a:pt x="1111169" y="544010"/>
                </a:cubicBezTo>
                <a:cubicBezTo>
                  <a:pt x="1116124" y="555160"/>
                  <a:pt x="1118886" y="567160"/>
                  <a:pt x="1122744" y="578735"/>
                </a:cubicBezTo>
                <a:cubicBezTo>
                  <a:pt x="1178838" y="653526"/>
                  <a:pt x="1143038" y="593316"/>
                  <a:pt x="1169043" y="671332"/>
                </a:cubicBezTo>
                <a:cubicBezTo>
                  <a:pt x="1179797" y="703593"/>
                  <a:pt x="1201167" y="739967"/>
                  <a:pt x="1203767" y="775504"/>
                </a:cubicBezTo>
                <a:cubicBezTo>
                  <a:pt x="1214200" y="918086"/>
                  <a:pt x="1223513" y="1060845"/>
                  <a:pt x="1226916" y="1203767"/>
                </a:cubicBezTo>
                <a:cubicBezTo>
                  <a:pt x="1227384" y="1223435"/>
                  <a:pt x="1218332" y="1242196"/>
                  <a:pt x="1215341" y="1261641"/>
                </a:cubicBezTo>
                <a:cubicBezTo>
                  <a:pt x="1210611" y="1292385"/>
                  <a:pt x="1207625" y="1323372"/>
                  <a:pt x="1203767" y="1354238"/>
                </a:cubicBezTo>
                <a:cubicBezTo>
                  <a:pt x="1176028" y="1465190"/>
                  <a:pt x="1212629" y="1327651"/>
                  <a:pt x="1169043" y="1458410"/>
                </a:cubicBezTo>
                <a:cubicBezTo>
                  <a:pt x="1164012" y="1473502"/>
                  <a:pt x="1163734" y="1490087"/>
                  <a:pt x="1157468" y="1504709"/>
                </a:cubicBezTo>
                <a:cubicBezTo>
                  <a:pt x="1151988" y="1517495"/>
                  <a:pt x="1140540" y="1526991"/>
                  <a:pt x="1134319" y="1539433"/>
                </a:cubicBezTo>
                <a:cubicBezTo>
                  <a:pt x="1128863" y="1550346"/>
                  <a:pt x="1126602" y="1562582"/>
                  <a:pt x="1122744" y="1574157"/>
                </a:cubicBezTo>
                <a:cubicBezTo>
                  <a:pt x="1094756" y="1595148"/>
                  <a:pt x="1080459" y="1605013"/>
                  <a:pt x="1073928" y="1609246"/>
                </a:cubicBezTo>
                <a:lnTo>
                  <a:pt x="1071816" y="1610506"/>
                </a:lnTo>
                <a:lnTo>
                  <a:pt x="1071709" y="1610541"/>
                </a:lnTo>
                <a:cubicBezTo>
                  <a:pt x="1070171" y="1611310"/>
                  <a:pt x="1069093" y="1612044"/>
                  <a:pt x="1069216" y="1612057"/>
                </a:cubicBezTo>
                <a:lnTo>
                  <a:pt x="1071816" y="1610506"/>
                </a:lnTo>
                <a:lnTo>
                  <a:pt x="1076965" y="1608817"/>
                </a:lnTo>
                <a:cubicBezTo>
                  <a:pt x="1082121" y="1608363"/>
                  <a:pt x="1084755" y="1613779"/>
                  <a:pt x="1064870" y="1643605"/>
                </a:cubicBezTo>
                <a:cubicBezTo>
                  <a:pt x="1007070" y="1730304"/>
                  <a:pt x="1046091" y="1630491"/>
                  <a:pt x="1018572" y="1713053"/>
                </a:cubicBezTo>
                <a:cubicBezTo>
                  <a:pt x="965480" y="1766145"/>
                  <a:pt x="1027656" y="1700943"/>
                  <a:pt x="949124" y="1805651"/>
                </a:cubicBezTo>
                <a:cubicBezTo>
                  <a:pt x="942576" y="1814381"/>
                  <a:pt x="933691" y="1821084"/>
                  <a:pt x="925974" y="1828800"/>
                </a:cubicBezTo>
                <a:cubicBezTo>
                  <a:pt x="916137" y="1838636"/>
                  <a:pt x="910541" y="1851949"/>
                  <a:pt x="902825" y="1863524"/>
                </a:cubicBezTo>
                <a:lnTo>
                  <a:pt x="856526" y="1932972"/>
                </a:lnTo>
                <a:cubicBezTo>
                  <a:pt x="844419" y="1951132"/>
                  <a:pt x="831554" y="1974635"/>
                  <a:pt x="810227" y="1979271"/>
                </a:cubicBezTo>
                <a:cubicBezTo>
                  <a:pt x="738495" y="1994865"/>
                  <a:pt x="663614" y="1986988"/>
                  <a:pt x="590308" y="1990846"/>
                </a:cubicBezTo>
                <a:cubicBezTo>
                  <a:pt x="590308" y="1990846"/>
                  <a:pt x="512900" y="1976544"/>
                  <a:pt x="474562" y="1967697"/>
                </a:cubicBezTo>
                <a:cubicBezTo>
                  <a:pt x="451794" y="1962443"/>
                  <a:pt x="397238" y="1938700"/>
                  <a:pt x="381964" y="1932972"/>
                </a:cubicBezTo>
                <a:cubicBezTo>
                  <a:pt x="370540" y="1928688"/>
                  <a:pt x="358815" y="1925256"/>
                  <a:pt x="347240" y="1921398"/>
                </a:cubicBezTo>
                <a:cubicBezTo>
                  <a:pt x="321358" y="1912771"/>
                  <a:pt x="308658" y="1882815"/>
                  <a:pt x="289367" y="1863524"/>
                </a:cubicBezTo>
                <a:cubicBezTo>
                  <a:pt x="216377" y="1790533"/>
                  <a:pt x="260603" y="1817572"/>
                  <a:pt x="231493" y="1759352"/>
                </a:cubicBezTo>
                <a:cubicBezTo>
                  <a:pt x="197915" y="1692195"/>
                  <a:pt x="215630" y="1759491"/>
                  <a:pt x="185194" y="1678329"/>
                </a:cubicBezTo>
                <a:cubicBezTo>
                  <a:pt x="179608" y="1663434"/>
                  <a:pt x="177478" y="1647464"/>
                  <a:pt x="173620" y="1632031"/>
                </a:cubicBezTo>
                <a:cubicBezTo>
                  <a:pt x="165903" y="1616598"/>
                  <a:pt x="155926" y="1602101"/>
                  <a:pt x="150470" y="1585732"/>
                </a:cubicBezTo>
                <a:cubicBezTo>
                  <a:pt x="130958" y="1527196"/>
                  <a:pt x="130073" y="1381756"/>
                  <a:pt x="127321" y="1354238"/>
                </a:cubicBezTo>
                <a:cubicBezTo>
                  <a:pt x="125363" y="1334663"/>
                  <a:pt x="118980" y="1315770"/>
                  <a:pt x="115746" y="1296365"/>
                </a:cubicBezTo>
                <a:cubicBezTo>
                  <a:pt x="111261" y="1269454"/>
                  <a:pt x="108030" y="1242350"/>
                  <a:pt x="104172" y="1215342"/>
                </a:cubicBezTo>
                <a:cubicBezTo>
                  <a:pt x="96455" y="1199909"/>
                  <a:pt x="87819" y="1184903"/>
                  <a:pt x="81022" y="1169043"/>
                </a:cubicBezTo>
                <a:cubicBezTo>
                  <a:pt x="71062" y="1145803"/>
                  <a:pt x="63744" y="1111506"/>
                  <a:pt x="57873" y="1088021"/>
                </a:cubicBezTo>
                <a:lnTo>
                  <a:pt x="46298" y="1041722"/>
                </a:lnTo>
                <a:cubicBezTo>
                  <a:pt x="44308" y="1033762"/>
                  <a:pt x="13355" y="916185"/>
                  <a:pt x="11574" y="891251"/>
                </a:cubicBezTo>
                <a:cubicBezTo>
                  <a:pt x="5246" y="802654"/>
                  <a:pt x="3858" y="713772"/>
                  <a:pt x="0" y="625033"/>
                </a:cubicBezTo>
                <a:cubicBezTo>
                  <a:pt x="14356" y="524535"/>
                  <a:pt x="6223" y="570762"/>
                  <a:pt x="23149" y="486137"/>
                </a:cubicBezTo>
                <a:cubicBezTo>
                  <a:pt x="25542" y="474173"/>
                  <a:pt x="30866" y="462988"/>
                  <a:pt x="34724" y="451413"/>
                </a:cubicBezTo>
                <a:cubicBezTo>
                  <a:pt x="64446" y="362247"/>
                  <a:pt x="48809" y="404627"/>
                  <a:pt x="81022" y="324091"/>
                </a:cubicBezTo>
                <a:cubicBezTo>
                  <a:pt x="122282" y="282833"/>
                  <a:pt x="89949" y="320045"/>
                  <a:pt x="127321" y="254643"/>
                </a:cubicBezTo>
                <a:cubicBezTo>
                  <a:pt x="146790" y="220572"/>
                  <a:pt x="148269" y="222120"/>
                  <a:pt x="173620" y="196770"/>
                </a:cubicBezTo>
                <a:cubicBezTo>
                  <a:pt x="199358" y="171033"/>
                  <a:pt x="212202" y="135038"/>
                  <a:pt x="231493" y="104172"/>
                </a:cubicBezTo>
                <a:lnTo>
                  <a:pt x="277792" y="92598"/>
                </a:lnTo>
                <a:cubicBezTo>
                  <a:pt x="285508" y="84881"/>
                  <a:pt x="292420" y="76265"/>
                  <a:pt x="300941" y="69448"/>
                </a:cubicBezTo>
                <a:cubicBezTo>
                  <a:pt x="311804" y="60758"/>
                  <a:pt x="324802" y="54989"/>
                  <a:pt x="335665" y="46299"/>
                </a:cubicBezTo>
                <a:cubicBezTo>
                  <a:pt x="344187" y="39482"/>
                  <a:pt x="348462" y="26601"/>
                  <a:pt x="358815" y="23150"/>
                </a:cubicBezTo>
                <a:cubicBezTo>
                  <a:pt x="396142" y="10708"/>
                  <a:pt x="435980" y="7717"/>
                  <a:pt x="474562" y="0"/>
                </a:cubicBezTo>
                <a:close/>
              </a:path>
            </a:pathLst>
          </a:custGeom>
        </p:spPr>
      </p:pic>
      <p:grpSp>
        <p:nvGrpSpPr>
          <p:cNvPr id="15" name="组合 14"/>
          <p:cNvGrpSpPr/>
          <p:nvPr/>
        </p:nvGrpSpPr>
        <p:grpSpPr>
          <a:xfrm>
            <a:off x="2904564" y="1197562"/>
            <a:ext cx="5056146" cy="4190226"/>
            <a:chOff x="2617900" y="1076556"/>
            <a:chExt cx="5191307" cy="4764917"/>
          </a:xfrm>
          <a:noFill/>
        </p:grpSpPr>
        <p:sp>
          <p:nvSpPr>
            <p:cNvPr id="16" name="文本框 15"/>
            <p:cNvSpPr txBox="1"/>
            <p:nvPr/>
          </p:nvSpPr>
          <p:spPr>
            <a:xfrm>
              <a:off x="2617900" y="1653469"/>
              <a:ext cx="3754350" cy="944969"/>
            </a:xfrm>
            <a:prstGeom prst="rect">
              <a:avLst/>
            </a:prstGeom>
            <a:grp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4800" spc="-300" dirty="0">
                  <a:solidFill>
                    <a:srgbClr val="00B050"/>
                  </a:solidFill>
                  <a:latin typeface="海派腔调奶油简" panose="02010600030101010101" pitchFamily="50" charset="-122"/>
                  <a:ea typeface="海派腔调奶油简" panose="02010600030101010101" pitchFamily="50" charset="-122"/>
                </a:rPr>
                <a:t>在线考试系统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394313" y="1678558"/>
              <a:ext cx="0" cy="2508741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882308" y="2640340"/>
              <a:ext cx="505607" cy="3201133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-3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海派腔调奶油简" panose="02010600030101010101" pitchFamily="50" charset="-122"/>
                  <a:ea typeface="海派腔调奶油简" panose="02010600030101010101" pitchFamily="50" charset="-122"/>
                </a:rPr>
                <a:t>大富翁文化无限公司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795042" y="1076556"/>
              <a:ext cx="1014165" cy="1162260"/>
              <a:chOff x="6024887" y="706214"/>
              <a:chExt cx="1340565" cy="1536323"/>
            </a:xfrm>
            <a:grpFill/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6182359" y="706214"/>
                <a:ext cx="1183093" cy="1076828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6024887" y="1754993"/>
                <a:ext cx="182877" cy="182877"/>
              </a:xfrm>
              <a:prstGeom prst="ellipse">
                <a:avLst/>
              </a:prstGeom>
              <a:grp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768203" y="2059659"/>
                <a:ext cx="182878" cy="182878"/>
              </a:xfrm>
              <a:prstGeom prst="ellipse">
                <a:avLst/>
              </a:prstGeom>
              <a:grp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5571995" y="3570334"/>
              <a:ext cx="505607" cy="2271139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项目答辩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957643" y="2945229"/>
              <a:ext cx="1014165" cy="2250026"/>
              <a:chOff x="3416944" y="2694285"/>
              <a:chExt cx="1014165" cy="2250026"/>
            </a:xfrm>
            <a:grpFill/>
          </p:grpSpPr>
          <p:grpSp>
            <p:nvGrpSpPr>
              <p:cNvPr id="23" name="组合 22"/>
              <p:cNvGrpSpPr/>
              <p:nvPr/>
            </p:nvGrpSpPr>
            <p:grpSpPr>
              <a:xfrm>
                <a:off x="3416944" y="2694285"/>
                <a:ext cx="1014165" cy="1325187"/>
                <a:chOff x="6024887" y="186183"/>
                <a:chExt cx="1340565" cy="1751687"/>
              </a:xfrm>
              <a:grpFill/>
            </p:grpSpPr>
            <p:cxnSp>
              <p:nvCxnSpPr>
                <p:cNvPr id="27" name="直接连接符 26"/>
                <p:cNvCxnSpPr/>
                <p:nvPr/>
              </p:nvCxnSpPr>
              <p:spPr>
                <a:xfrm flipV="1">
                  <a:off x="6182359" y="706214"/>
                  <a:ext cx="1183093" cy="1076828"/>
                </a:xfrm>
                <a:prstGeom prst="line">
                  <a:avLst/>
                </a:prstGeom>
                <a:grp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椭圆 27"/>
                <p:cNvSpPr/>
                <p:nvPr/>
              </p:nvSpPr>
              <p:spPr>
                <a:xfrm>
                  <a:off x="6024887" y="1754993"/>
                  <a:ext cx="182877" cy="182877"/>
                </a:xfrm>
                <a:prstGeom prst="ellipse">
                  <a:avLst/>
                </a:prstGeom>
                <a:grp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6769759" y="186183"/>
                  <a:ext cx="182877" cy="182877"/>
                </a:xfrm>
                <a:prstGeom prst="ellipse">
                  <a:avLst/>
                </a:prstGeom>
                <a:grp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487396" y="4129669"/>
                <a:ext cx="886676" cy="814642"/>
                <a:chOff x="6024887" y="706214"/>
                <a:chExt cx="1340565" cy="1231656"/>
              </a:xfrm>
              <a:grpFill/>
            </p:grpSpPr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6182359" y="706214"/>
                  <a:ext cx="1183093" cy="1076828"/>
                </a:xfrm>
                <a:prstGeom prst="line">
                  <a:avLst/>
                </a:prstGeom>
                <a:grp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椭圆 25"/>
                <p:cNvSpPr/>
                <p:nvPr/>
              </p:nvSpPr>
              <p:spPr>
                <a:xfrm>
                  <a:off x="6024887" y="1754993"/>
                  <a:ext cx="182877" cy="182877"/>
                </a:xfrm>
                <a:prstGeom prst="ellipse">
                  <a:avLst/>
                </a:prstGeom>
                <a:grp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8380F84-7CC5-44E8-AA05-8906A9EDAB9B}"/>
              </a:ext>
            </a:extLst>
          </p:cNvPr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UI—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2D54284-E5CD-4DD8-90C5-61D57EC1F968}"/>
              </a:ext>
            </a:extLst>
          </p:cNvPr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F34A207C-36AF-497A-A01B-92C6703425B4}"/>
              </a:ext>
            </a:extLst>
          </p:cNvPr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图形用户界面, 应用程序, 表格&#10;&#10;描述已自动生成">
            <a:extLst>
              <a:ext uri="{FF2B5EF4-FFF2-40B4-BE49-F238E27FC236}">
                <a16:creationId xmlns="" xmlns:a16="http://schemas.microsoft.com/office/drawing/2014/main" id="{EA2250E4-418E-47AD-9C92-E6FC16944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" r="1472"/>
          <a:stretch/>
        </p:blipFill>
        <p:spPr>
          <a:xfrm>
            <a:off x="1792895" y="1431235"/>
            <a:ext cx="7367008" cy="51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6001115-BB91-4EC5-A848-C848BB95FAB5}"/>
              </a:ext>
            </a:extLst>
          </p:cNvPr>
          <p:cNvSpPr/>
          <p:nvPr/>
        </p:nvSpPr>
        <p:spPr>
          <a:xfrm rot="8100000">
            <a:off x="-357446" y="432271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D7DFA1A-83DD-48D3-A772-608E270F7B28}"/>
              </a:ext>
            </a:extLst>
          </p:cNvPr>
          <p:cNvSpPr txBox="1"/>
          <p:nvPr/>
        </p:nvSpPr>
        <p:spPr>
          <a:xfrm>
            <a:off x="777241" y="434767"/>
            <a:ext cx="343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系统建模</a:t>
            </a:r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C0F2A1E-0DCB-455E-9A84-F4C6A3A8F6FE}"/>
              </a:ext>
            </a:extLst>
          </p:cNvPr>
          <p:cNvSpPr txBox="1"/>
          <p:nvPr/>
        </p:nvSpPr>
        <p:spPr>
          <a:xfrm>
            <a:off x="777241" y="875052"/>
            <a:ext cx="24589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="" xmlns:a16="http://schemas.microsoft.com/office/drawing/2014/main" id="{ECA8119D-9943-49EF-95A4-DDAA7C089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r="6013" b="25880"/>
          <a:stretch/>
        </p:blipFill>
        <p:spPr>
          <a:xfrm>
            <a:off x="5796501" y="896432"/>
            <a:ext cx="5271716" cy="5552657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="" xmlns:a16="http://schemas.microsoft.com/office/drawing/2014/main" id="{85C92146-7650-470A-BCE0-E3279BB39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r="11067" b="17648"/>
          <a:stretch/>
        </p:blipFill>
        <p:spPr>
          <a:xfrm>
            <a:off x="477078" y="1559036"/>
            <a:ext cx="4556098" cy="48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6001115-BB91-4EC5-A848-C848BB95FAB5}"/>
              </a:ext>
            </a:extLst>
          </p:cNvPr>
          <p:cNvSpPr/>
          <p:nvPr/>
        </p:nvSpPr>
        <p:spPr>
          <a:xfrm rot="8100000">
            <a:off x="-357446" y="432271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D7DFA1A-83DD-48D3-A772-608E270F7B28}"/>
              </a:ext>
            </a:extLst>
          </p:cNvPr>
          <p:cNvSpPr txBox="1"/>
          <p:nvPr/>
        </p:nvSpPr>
        <p:spPr>
          <a:xfrm>
            <a:off x="777241" y="434767"/>
            <a:ext cx="343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系统建模</a:t>
            </a:r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C0F2A1E-0DCB-455E-9A84-F4C6A3A8F6FE}"/>
              </a:ext>
            </a:extLst>
          </p:cNvPr>
          <p:cNvSpPr txBox="1"/>
          <p:nvPr/>
        </p:nvSpPr>
        <p:spPr>
          <a:xfrm>
            <a:off x="777241" y="875052"/>
            <a:ext cx="24589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图示, 工程绘图&#10;&#10;描述已自动生成">
            <a:extLst>
              <a:ext uri="{FF2B5EF4-FFF2-40B4-BE49-F238E27FC236}">
                <a16:creationId xmlns="" xmlns:a16="http://schemas.microsoft.com/office/drawing/2014/main" id="{5E6CE5D9-78E5-4378-A626-4682C0FC3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4"/>
          <a:stretch/>
        </p:blipFill>
        <p:spPr>
          <a:xfrm>
            <a:off x="2830663" y="1065475"/>
            <a:ext cx="7577594" cy="55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6001115-BB91-4EC5-A848-C848BB95FAB5}"/>
              </a:ext>
            </a:extLst>
          </p:cNvPr>
          <p:cNvSpPr/>
          <p:nvPr/>
        </p:nvSpPr>
        <p:spPr>
          <a:xfrm rot="8100000">
            <a:off x="-357446" y="432271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D7DFA1A-83DD-48D3-A772-608E270F7B28}"/>
              </a:ext>
            </a:extLst>
          </p:cNvPr>
          <p:cNvSpPr txBox="1"/>
          <p:nvPr/>
        </p:nvSpPr>
        <p:spPr>
          <a:xfrm>
            <a:off x="777240" y="434767"/>
            <a:ext cx="4478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系统建模</a:t>
            </a:r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 活动图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C0F2A1E-0DCB-455E-9A84-F4C6A3A8F6FE}"/>
              </a:ext>
            </a:extLst>
          </p:cNvPr>
          <p:cNvSpPr txBox="1"/>
          <p:nvPr/>
        </p:nvSpPr>
        <p:spPr>
          <a:xfrm>
            <a:off x="777241" y="875052"/>
            <a:ext cx="24589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="" xmlns:a16="http://schemas.microsoft.com/office/drawing/2014/main" id="{37A45D42-B85B-4E0C-B082-AD49AC10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" y="1690889"/>
            <a:ext cx="5440060" cy="3676650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="" xmlns:a16="http://schemas.microsoft.com/office/drawing/2014/main" id="{BAC3BA28-62E4-4CCB-A65A-91A0DB55C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67" y="875052"/>
            <a:ext cx="4735473" cy="58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6001115-BB91-4EC5-A848-C848BB95FAB5}"/>
              </a:ext>
            </a:extLst>
          </p:cNvPr>
          <p:cNvSpPr/>
          <p:nvPr/>
        </p:nvSpPr>
        <p:spPr>
          <a:xfrm rot="8100000">
            <a:off x="-357446" y="432271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D7DFA1A-83DD-48D3-A772-608E270F7B28}"/>
              </a:ext>
            </a:extLst>
          </p:cNvPr>
          <p:cNvSpPr txBox="1"/>
          <p:nvPr/>
        </p:nvSpPr>
        <p:spPr>
          <a:xfrm>
            <a:off x="777241" y="434767"/>
            <a:ext cx="343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系统建模</a:t>
            </a:r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C0F2A1E-0DCB-455E-9A84-F4C6A3A8F6FE}"/>
              </a:ext>
            </a:extLst>
          </p:cNvPr>
          <p:cNvSpPr txBox="1"/>
          <p:nvPr/>
        </p:nvSpPr>
        <p:spPr>
          <a:xfrm>
            <a:off x="777241" y="875052"/>
            <a:ext cx="24589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="" xmlns:a16="http://schemas.microsoft.com/office/drawing/2014/main" id="{0927C493-7A5A-4474-949B-2A003060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7" y="1100137"/>
            <a:ext cx="5381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9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6001115-BB91-4EC5-A848-C848BB95FAB5}"/>
              </a:ext>
            </a:extLst>
          </p:cNvPr>
          <p:cNvSpPr/>
          <p:nvPr/>
        </p:nvSpPr>
        <p:spPr>
          <a:xfrm rot="8100000">
            <a:off x="-357446" y="432271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D7DFA1A-83DD-48D3-A772-608E270F7B28}"/>
              </a:ext>
            </a:extLst>
          </p:cNvPr>
          <p:cNvSpPr txBox="1"/>
          <p:nvPr/>
        </p:nvSpPr>
        <p:spPr>
          <a:xfrm>
            <a:off x="777241" y="434767"/>
            <a:ext cx="343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系统建模</a:t>
            </a:r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C0F2A1E-0DCB-455E-9A84-F4C6A3A8F6FE}"/>
              </a:ext>
            </a:extLst>
          </p:cNvPr>
          <p:cNvSpPr txBox="1"/>
          <p:nvPr/>
        </p:nvSpPr>
        <p:spPr>
          <a:xfrm>
            <a:off x="777241" y="875052"/>
            <a:ext cx="24589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地图的截图&#10;&#10;中度可信度描述已自动生成">
            <a:extLst>
              <a:ext uri="{FF2B5EF4-FFF2-40B4-BE49-F238E27FC236}">
                <a16:creationId xmlns="" xmlns:a16="http://schemas.microsoft.com/office/drawing/2014/main" id="{F149423C-0911-4DD1-89DA-A62F9CA2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5" y="2044205"/>
            <a:ext cx="4544419" cy="3863614"/>
          </a:xfrm>
          <a:prstGeom prst="rect">
            <a:avLst/>
          </a:prstGeom>
        </p:spPr>
      </p:pic>
      <p:pic>
        <p:nvPicPr>
          <p:cNvPr id="8" name="图片 7" descr="图示, 工程绘图&#10;&#10;描述已自动生成">
            <a:extLst>
              <a:ext uri="{FF2B5EF4-FFF2-40B4-BE49-F238E27FC236}">
                <a16:creationId xmlns="" xmlns:a16="http://schemas.microsoft.com/office/drawing/2014/main" id="{A0454FD0-A621-40E6-B1F2-9B26DDECE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2" y="533400"/>
            <a:ext cx="622342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电脑软件截图&#10;&#10;描述已自动生成">
            <a:extLst>
              <a:ext uri="{FF2B5EF4-FFF2-40B4-BE49-F238E27FC236}">
                <a16:creationId xmlns="" xmlns:a16="http://schemas.microsoft.com/office/drawing/2014/main" id="{BA6AD3E8-D178-4135-B22C-7FA9F0B97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216131"/>
            <a:ext cx="9277350" cy="5314950"/>
          </a:xfrm>
          <a:prstGeom prst="rect">
            <a:avLst/>
          </a:prstGeom>
        </p:spPr>
      </p:pic>
      <p:graphicFrame>
        <p:nvGraphicFramePr>
          <p:cNvPr id="35" name="对象 34">
            <a:extLst>
              <a:ext uri="{FF2B5EF4-FFF2-40B4-BE49-F238E27FC236}">
                <a16:creationId xmlns="" xmlns:a16="http://schemas.microsoft.com/office/drawing/2014/main" id="{B4559631-C239-4803-882F-93127CAD0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368253"/>
              </p:ext>
            </p:extLst>
          </p:nvPr>
        </p:nvGraphicFramePr>
        <p:xfrm>
          <a:off x="1992193" y="458963"/>
          <a:ext cx="902565" cy="75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包装程序外壳对象" showAsIcon="1" r:id="rId4" imgW="522360" imgH="437400" progId="Package">
                  <p:embed/>
                </p:oleObj>
              </mc:Choice>
              <mc:Fallback>
                <p:oleObj name="包装程序外壳对象" showAsIcon="1" r:id="rId4" imgW="5223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2193" y="458963"/>
                        <a:ext cx="902565" cy="757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数据模型</a:t>
            </a:r>
            <a:r>
              <a:rPr lang="zh-CN" altLang="en-US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kumimoji="0" lang="zh-CN" altLang="en-US" sz="24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Data 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="" xmlns:a16="http://schemas.microsoft.com/office/drawing/2014/main" id="{FB97A307-2C64-4009-958B-BDF16AEB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47" y="1281954"/>
            <a:ext cx="6076340" cy="5010150"/>
          </a:xfrm>
          <a:prstGeom prst="rect">
            <a:avLst/>
          </a:prstGeom>
        </p:spPr>
      </p:pic>
      <p:pic>
        <p:nvPicPr>
          <p:cNvPr id="6" name="图片 5" descr="图形用户界面, 应用程序, 表格&#10;&#10;描述已自动生成">
            <a:extLst>
              <a:ext uri="{FF2B5EF4-FFF2-40B4-BE49-F238E27FC236}">
                <a16:creationId xmlns="" xmlns:a16="http://schemas.microsoft.com/office/drawing/2014/main" id="{F7B3AB8A-B62C-424F-B440-965FA2867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3" y="2967037"/>
            <a:ext cx="2293082" cy="18912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96C53BE-8B11-485D-A993-6F20BBDE153A}"/>
              </a:ext>
            </a:extLst>
          </p:cNvPr>
          <p:cNvSpPr txBox="1"/>
          <p:nvPr/>
        </p:nvSpPr>
        <p:spPr>
          <a:xfrm>
            <a:off x="2199405" y="1884459"/>
            <a:ext cx="173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用户角色</a:t>
            </a:r>
          </a:p>
        </p:txBody>
      </p:sp>
    </p:spTree>
    <p:extLst>
      <p:ext uri="{BB962C8B-B14F-4D97-AF65-F5344CB8AC3E}">
        <p14:creationId xmlns:p14="http://schemas.microsoft.com/office/powerpoint/2010/main" val="202788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数据模型</a:t>
            </a:r>
            <a:r>
              <a:rPr lang="zh-CN" altLang="en-US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kumimoji="0" lang="zh-CN" altLang="en-US" sz="24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Data 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96C53BE-8B11-485D-A993-6F20BBDE153A}"/>
              </a:ext>
            </a:extLst>
          </p:cNvPr>
          <p:cNvSpPr txBox="1"/>
          <p:nvPr/>
        </p:nvSpPr>
        <p:spPr>
          <a:xfrm>
            <a:off x="2604922" y="1946014"/>
            <a:ext cx="173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随机刷题</a:t>
            </a: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="" xmlns:a16="http://schemas.microsoft.com/office/drawing/2014/main" id="{A513D452-6BF1-4C3C-B66D-ABE35AFC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00" y="942242"/>
            <a:ext cx="6628076" cy="5448300"/>
          </a:xfrm>
          <a:prstGeom prst="rect">
            <a:avLst/>
          </a:prstGeom>
        </p:spPr>
      </p:pic>
      <p:pic>
        <p:nvPicPr>
          <p:cNvPr id="8" name="图片 7" descr="图形用户界面, 表格&#10;&#10;描述已自动生成">
            <a:extLst>
              <a:ext uri="{FF2B5EF4-FFF2-40B4-BE49-F238E27FC236}">
                <a16:creationId xmlns="" xmlns:a16="http://schemas.microsoft.com/office/drawing/2014/main" id="{B83665E5-AB77-45A2-B80C-049CEA76E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0" y="2704367"/>
            <a:ext cx="2343150" cy="1924050"/>
          </a:xfrm>
          <a:prstGeom prst="rect">
            <a:avLst/>
          </a:prstGeom>
        </p:spPr>
      </p:pic>
      <p:pic>
        <p:nvPicPr>
          <p:cNvPr id="10" name="图片 9" descr="图形用户界面, 应用程序, 表格&#10;&#10;描述已自动生成">
            <a:extLst>
              <a:ext uri="{FF2B5EF4-FFF2-40B4-BE49-F238E27FC236}">
                <a16:creationId xmlns="" xmlns:a16="http://schemas.microsoft.com/office/drawing/2014/main" id="{62239516-DD6D-4BD3-913D-B362400B1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4690603"/>
            <a:ext cx="3094989" cy="15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7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数据模型</a:t>
            </a:r>
            <a:r>
              <a:rPr lang="zh-CN" altLang="en-US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kumimoji="0" lang="zh-CN" altLang="en-US" sz="24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Data 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96C53BE-8B11-485D-A993-6F20BBDE153A}"/>
              </a:ext>
            </a:extLst>
          </p:cNvPr>
          <p:cNvSpPr txBox="1"/>
          <p:nvPr/>
        </p:nvSpPr>
        <p:spPr>
          <a:xfrm>
            <a:off x="2199405" y="1884459"/>
            <a:ext cx="173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我的课程</a:t>
            </a:r>
          </a:p>
        </p:txBody>
      </p:sp>
      <p:pic>
        <p:nvPicPr>
          <p:cNvPr id="3" name="图片 2" descr="图形用户界面, 网站&#10;&#10;描述已自动生成">
            <a:extLst>
              <a:ext uri="{FF2B5EF4-FFF2-40B4-BE49-F238E27FC236}">
                <a16:creationId xmlns="" xmlns:a16="http://schemas.microsoft.com/office/drawing/2014/main" id="{86E71D4B-5715-4B94-8641-10272D5D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96" y="950193"/>
            <a:ext cx="7030651" cy="5334000"/>
          </a:xfrm>
          <a:prstGeom prst="rect">
            <a:avLst/>
          </a:prstGeom>
        </p:spPr>
      </p:pic>
      <p:pic>
        <p:nvPicPr>
          <p:cNvPr id="8" name="图片 7" descr="图形用户界面, 应用程序, 表格&#10;&#10;描述已自动生成">
            <a:extLst>
              <a:ext uri="{FF2B5EF4-FFF2-40B4-BE49-F238E27FC236}">
                <a16:creationId xmlns="" xmlns:a16="http://schemas.microsoft.com/office/drawing/2014/main" id="{AA13FFB6-B449-47A6-923D-E2F6BDFF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1" y="3162120"/>
            <a:ext cx="2738556" cy="19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4348" y="-2681873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3"/>
          <a:stretch>
            <a:fillRect/>
          </a:stretch>
        </p:blipFill>
        <p:spPr>
          <a:xfrm rot="16200000" flipV="1">
            <a:off x="-939285" y="939285"/>
            <a:ext cx="3930890" cy="2052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3"/>
          <a:stretch>
            <a:fillRect/>
          </a:stretch>
        </p:blipFill>
        <p:spPr>
          <a:xfrm rot="5400000" flipH="1" flipV="1">
            <a:off x="9200395" y="939285"/>
            <a:ext cx="3930890" cy="2052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4" t="6245" r="38002" b="64726"/>
          <a:stretch>
            <a:fillRect/>
          </a:stretch>
        </p:blipFill>
        <p:spPr>
          <a:xfrm>
            <a:off x="404735" y="4572000"/>
            <a:ext cx="1576466" cy="2558006"/>
          </a:xfrm>
          <a:custGeom>
            <a:avLst/>
            <a:gdLst>
              <a:gd name="connsiteX0" fmla="*/ 474562 w 1226933"/>
              <a:gd name="connsiteY0" fmla="*/ 0 h 1990846"/>
              <a:gd name="connsiteX1" fmla="*/ 578734 w 1226933"/>
              <a:gd name="connsiteY1" fmla="*/ 23150 h 1990846"/>
              <a:gd name="connsiteX2" fmla="*/ 636607 w 1226933"/>
              <a:gd name="connsiteY2" fmla="*/ 34724 h 1990846"/>
              <a:gd name="connsiteX3" fmla="*/ 717630 w 1226933"/>
              <a:gd name="connsiteY3" fmla="*/ 46299 h 1990846"/>
              <a:gd name="connsiteX4" fmla="*/ 763929 w 1226933"/>
              <a:gd name="connsiteY4" fmla="*/ 69448 h 1990846"/>
              <a:gd name="connsiteX5" fmla="*/ 798653 w 1226933"/>
              <a:gd name="connsiteY5" fmla="*/ 81023 h 1990846"/>
              <a:gd name="connsiteX6" fmla="*/ 868101 w 1226933"/>
              <a:gd name="connsiteY6" fmla="*/ 115747 h 1990846"/>
              <a:gd name="connsiteX7" fmla="*/ 914400 w 1226933"/>
              <a:gd name="connsiteY7" fmla="*/ 185195 h 1990846"/>
              <a:gd name="connsiteX8" fmla="*/ 937549 w 1226933"/>
              <a:gd name="connsiteY8" fmla="*/ 231494 h 1990846"/>
              <a:gd name="connsiteX9" fmla="*/ 960698 w 1226933"/>
              <a:gd name="connsiteY9" fmla="*/ 266218 h 1990846"/>
              <a:gd name="connsiteX10" fmla="*/ 983848 w 1226933"/>
              <a:gd name="connsiteY10" fmla="*/ 312517 h 1990846"/>
              <a:gd name="connsiteX11" fmla="*/ 1041721 w 1226933"/>
              <a:gd name="connsiteY11" fmla="*/ 393540 h 1990846"/>
              <a:gd name="connsiteX12" fmla="*/ 1053296 w 1226933"/>
              <a:gd name="connsiteY12" fmla="*/ 439838 h 1990846"/>
              <a:gd name="connsiteX13" fmla="*/ 1111169 w 1226933"/>
              <a:gd name="connsiteY13" fmla="*/ 544010 h 1990846"/>
              <a:gd name="connsiteX14" fmla="*/ 1122744 w 1226933"/>
              <a:gd name="connsiteY14" fmla="*/ 578735 h 1990846"/>
              <a:gd name="connsiteX15" fmla="*/ 1169043 w 1226933"/>
              <a:gd name="connsiteY15" fmla="*/ 671332 h 1990846"/>
              <a:gd name="connsiteX16" fmla="*/ 1203767 w 1226933"/>
              <a:gd name="connsiteY16" fmla="*/ 775504 h 1990846"/>
              <a:gd name="connsiteX17" fmla="*/ 1226916 w 1226933"/>
              <a:gd name="connsiteY17" fmla="*/ 1203767 h 1990846"/>
              <a:gd name="connsiteX18" fmla="*/ 1215341 w 1226933"/>
              <a:gd name="connsiteY18" fmla="*/ 1261641 h 1990846"/>
              <a:gd name="connsiteX19" fmla="*/ 1203767 w 1226933"/>
              <a:gd name="connsiteY19" fmla="*/ 1354238 h 1990846"/>
              <a:gd name="connsiteX20" fmla="*/ 1169043 w 1226933"/>
              <a:gd name="connsiteY20" fmla="*/ 1458410 h 1990846"/>
              <a:gd name="connsiteX21" fmla="*/ 1157468 w 1226933"/>
              <a:gd name="connsiteY21" fmla="*/ 1504709 h 1990846"/>
              <a:gd name="connsiteX22" fmla="*/ 1134319 w 1226933"/>
              <a:gd name="connsiteY22" fmla="*/ 1539433 h 1990846"/>
              <a:gd name="connsiteX23" fmla="*/ 1122744 w 1226933"/>
              <a:gd name="connsiteY23" fmla="*/ 1574157 h 1990846"/>
              <a:gd name="connsiteX24" fmla="*/ 1073928 w 1226933"/>
              <a:gd name="connsiteY24" fmla="*/ 1609246 h 1990846"/>
              <a:gd name="connsiteX25" fmla="*/ 1071816 w 1226933"/>
              <a:gd name="connsiteY25" fmla="*/ 1610506 h 1990846"/>
              <a:gd name="connsiteX26" fmla="*/ 1071709 w 1226933"/>
              <a:gd name="connsiteY26" fmla="*/ 1610541 h 1990846"/>
              <a:gd name="connsiteX27" fmla="*/ 1069216 w 1226933"/>
              <a:gd name="connsiteY27" fmla="*/ 1612057 h 1990846"/>
              <a:gd name="connsiteX28" fmla="*/ 1071816 w 1226933"/>
              <a:gd name="connsiteY28" fmla="*/ 1610506 h 1990846"/>
              <a:gd name="connsiteX29" fmla="*/ 1076965 w 1226933"/>
              <a:gd name="connsiteY29" fmla="*/ 1608817 h 1990846"/>
              <a:gd name="connsiteX30" fmla="*/ 1064870 w 1226933"/>
              <a:gd name="connsiteY30" fmla="*/ 1643605 h 1990846"/>
              <a:gd name="connsiteX31" fmla="*/ 1018572 w 1226933"/>
              <a:gd name="connsiteY31" fmla="*/ 1713053 h 1990846"/>
              <a:gd name="connsiteX32" fmla="*/ 949124 w 1226933"/>
              <a:gd name="connsiteY32" fmla="*/ 1805651 h 1990846"/>
              <a:gd name="connsiteX33" fmla="*/ 925974 w 1226933"/>
              <a:gd name="connsiteY33" fmla="*/ 1828800 h 1990846"/>
              <a:gd name="connsiteX34" fmla="*/ 902825 w 1226933"/>
              <a:gd name="connsiteY34" fmla="*/ 1863524 h 1990846"/>
              <a:gd name="connsiteX35" fmla="*/ 856526 w 1226933"/>
              <a:gd name="connsiteY35" fmla="*/ 1932972 h 1990846"/>
              <a:gd name="connsiteX36" fmla="*/ 810227 w 1226933"/>
              <a:gd name="connsiteY36" fmla="*/ 1979271 h 1990846"/>
              <a:gd name="connsiteX37" fmla="*/ 590308 w 1226933"/>
              <a:gd name="connsiteY37" fmla="*/ 1990846 h 1990846"/>
              <a:gd name="connsiteX38" fmla="*/ 474562 w 1226933"/>
              <a:gd name="connsiteY38" fmla="*/ 1967697 h 1990846"/>
              <a:gd name="connsiteX39" fmla="*/ 381964 w 1226933"/>
              <a:gd name="connsiteY39" fmla="*/ 1932972 h 1990846"/>
              <a:gd name="connsiteX40" fmla="*/ 347240 w 1226933"/>
              <a:gd name="connsiteY40" fmla="*/ 1921398 h 1990846"/>
              <a:gd name="connsiteX41" fmla="*/ 289367 w 1226933"/>
              <a:gd name="connsiteY41" fmla="*/ 1863524 h 1990846"/>
              <a:gd name="connsiteX42" fmla="*/ 231493 w 1226933"/>
              <a:gd name="connsiteY42" fmla="*/ 1759352 h 1990846"/>
              <a:gd name="connsiteX43" fmla="*/ 185194 w 1226933"/>
              <a:gd name="connsiteY43" fmla="*/ 1678329 h 1990846"/>
              <a:gd name="connsiteX44" fmla="*/ 173620 w 1226933"/>
              <a:gd name="connsiteY44" fmla="*/ 1632031 h 1990846"/>
              <a:gd name="connsiteX45" fmla="*/ 150470 w 1226933"/>
              <a:gd name="connsiteY45" fmla="*/ 1585732 h 1990846"/>
              <a:gd name="connsiteX46" fmla="*/ 127321 w 1226933"/>
              <a:gd name="connsiteY46" fmla="*/ 1354238 h 1990846"/>
              <a:gd name="connsiteX47" fmla="*/ 115746 w 1226933"/>
              <a:gd name="connsiteY47" fmla="*/ 1296365 h 1990846"/>
              <a:gd name="connsiteX48" fmla="*/ 104172 w 1226933"/>
              <a:gd name="connsiteY48" fmla="*/ 1215342 h 1990846"/>
              <a:gd name="connsiteX49" fmla="*/ 81022 w 1226933"/>
              <a:gd name="connsiteY49" fmla="*/ 1169043 h 1990846"/>
              <a:gd name="connsiteX50" fmla="*/ 57873 w 1226933"/>
              <a:gd name="connsiteY50" fmla="*/ 1088021 h 1990846"/>
              <a:gd name="connsiteX51" fmla="*/ 46298 w 1226933"/>
              <a:gd name="connsiteY51" fmla="*/ 1041722 h 1990846"/>
              <a:gd name="connsiteX52" fmla="*/ 11574 w 1226933"/>
              <a:gd name="connsiteY52" fmla="*/ 891251 h 1990846"/>
              <a:gd name="connsiteX53" fmla="*/ 0 w 1226933"/>
              <a:gd name="connsiteY53" fmla="*/ 625033 h 1990846"/>
              <a:gd name="connsiteX54" fmla="*/ 23149 w 1226933"/>
              <a:gd name="connsiteY54" fmla="*/ 486137 h 1990846"/>
              <a:gd name="connsiteX55" fmla="*/ 34724 w 1226933"/>
              <a:gd name="connsiteY55" fmla="*/ 451413 h 1990846"/>
              <a:gd name="connsiteX56" fmla="*/ 81022 w 1226933"/>
              <a:gd name="connsiteY56" fmla="*/ 324091 h 1990846"/>
              <a:gd name="connsiteX57" fmla="*/ 127321 w 1226933"/>
              <a:gd name="connsiteY57" fmla="*/ 254643 h 1990846"/>
              <a:gd name="connsiteX58" fmla="*/ 173620 w 1226933"/>
              <a:gd name="connsiteY58" fmla="*/ 196770 h 1990846"/>
              <a:gd name="connsiteX59" fmla="*/ 231493 w 1226933"/>
              <a:gd name="connsiteY59" fmla="*/ 104172 h 1990846"/>
              <a:gd name="connsiteX60" fmla="*/ 277792 w 1226933"/>
              <a:gd name="connsiteY60" fmla="*/ 92598 h 1990846"/>
              <a:gd name="connsiteX61" fmla="*/ 300941 w 1226933"/>
              <a:gd name="connsiteY61" fmla="*/ 69448 h 1990846"/>
              <a:gd name="connsiteX62" fmla="*/ 335665 w 1226933"/>
              <a:gd name="connsiteY62" fmla="*/ 46299 h 1990846"/>
              <a:gd name="connsiteX63" fmla="*/ 358815 w 1226933"/>
              <a:gd name="connsiteY63" fmla="*/ 23150 h 1990846"/>
              <a:gd name="connsiteX64" fmla="*/ 474562 w 1226933"/>
              <a:gd name="connsiteY64" fmla="*/ 0 h 199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26933" h="1990846">
                <a:moveTo>
                  <a:pt x="474562" y="0"/>
                </a:moveTo>
                <a:cubicBezTo>
                  <a:pt x="535784" y="20408"/>
                  <a:pt x="489107" y="6854"/>
                  <a:pt x="578734" y="23150"/>
                </a:cubicBezTo>
                <a:cubicBezTo>
                  <a:pt x="598090" y="26669"/>
                  <a:pt x="617202" y="31490"/>
                  <a:pt x="636607" y="34724"/>
                </a:cubicBezTo>
                <a:cubicBezTo>
                  <a:pt x="663518" y="39209"/>
                  <a:pt x="691309" y="39121"/>
                  <a:pt x="717630" y="46299"/>
                </a:cubicBezTo>
                <a:cubicBezTo>
                  <a:pt x="734277" y="50839"/>
                  <a:pt x="748070" y="62651"/>
                  <a:pt x="763929" y="69448"/>
                </a:cubicBezTo>
                <a:cubicBezTo>
                  <a:pt x="775143" y="74254"/>
                  <a:pt x="787740" y="75567"/>
                  <a:pt x="798653" y="81023"/>
                </a:cubicBezTo>
                <a:cubicBezTo>
                  <a:pt x="888404" y="125899"/>
                  <a:pt x="780821" y="86653"/>
                  <a:pt x="868101" y="115747"/>
                </a:cubicBezTo>
                <a:cubicBezTo>
                  <a:pt x="894495" y="124545"/>
                  <a:pt x="900086" y="161338"/>
                  <a:pt x="914400" y="185195"/>
                </a:cubicBezTo>
                <a:cubicBezTo>
                  <a:pt x="923277" y="199991"/>
                  <a:pt x="928988" y="216513"/>
                  <a:pt x="937549" y="231494"/>
                </a:cubicBezTo>
                <a:cubicBezTo>
                  <a:pt x="944451" y="243572"/>
                  <a:pt x="953796" y="254140"/>
                  <a:pt x="960698" y="266218"/>
                </a:cubicBezTo>
                <a:cubicBezTo>
                  <a:pt x="969259" y="281199"/>
                  <a:pt x="974703" y="297885"/>
                  <a:pt x="983848" y="312517"/>
                </a:cubicBezTo>
                <a:cubicBezTo>
                  <a:pt x="989239" y="321142"/>
                  <a:pt x="1035042" y="377956"/>
                  <a:pt x="1041721" y="393540"/>
                </a:cubicBezTo>
                <a:cubicBezTo>
                  <a:pt x="1047987" y="408161"/>
                  <a:pt x="1049438" y="424405"/>
                  <a:pt x="1053296" y="439838"/>
                </a:cubicBezTo>
                <a:cubicBezTo>
                  <a:pt x="1083465" y="485093"/>
                  <a:pt x="1083873" y="482593"/>
                  <a:pt x="1111169" y="544010"/>
                </a:cubicBezTo>
                <a:cubicBezTo>
                  <a:pt x="1116124" y="555160"/>
                  <a:pt x="1118886" y="567160"/>
                  <a:pt x="1122744" y="578735"/>
                </a:cubicBezTo>
                <a:cubicBezTo>
                  <a:pt x="1178838" y="653526"/>
                  <a:pt x="1143038" y="593316"/>
                  <a:pt x="1169043" y="671332"/>
                </a:cubicBezTo>
                <a:cubicBezTo>
                  <a:pt x="1179797" y="703593"/>
                  <a:pt x="1201167" y="739967"/>
                  <a:pt x="1203767" y="775504"/>
                </a:cubicBezTo>
                <a:cubicBezTo>
                  <a:pt x="1214200" y="918086"/>
                  <a:pt x="1223513" y="1060845"/>
                  <a:pt x="1226916" y="1203767"/>
                </a:cubicBezTo>
                <a:cubicBezTo>
                  <a:pt x="1227384" y="1223435"/>
                  <a:pt x="1218332" y="1242196"/>
                  <a:pt x="1215341" y="1261641"/>
                </a:cubicBezTo>
                <a:cubicBezTo>
                  <a:pt x="1210611" y="1292385"/>
                  <a:pt x="1207625" y="1323372"/>
                  <a:pt x="1203767" y="1354238"/>
                </a:cubicBezTo>
                <a:cubicBezTo>
                  <a:pt x="1176028" y="1465190"/>
                  <a:pt x="1212629" y="1327651"/>
                  <a:pt x="1169043" y="1458410"/>
                </a:cubicBezTo>
                <a:cubicBezTo>
                  <a:pt x="1164012" y="1473502"/>
                  <a:pt x="1163734" y="1490087"/>
                  <a:pt x="1157468" y="1504709"/>
                </a:cubicBezTo>
                <a:cubicBezTo>
                  <a:pt x="1151988" y="1517495"/>
                  <a:pt x="1140540" y="1526991"/>
                  <a:pt x="1134319" y="1539433"/>
                </a:cubicBezTo>
                <a:cubicBezTo>
                  <a:pt x="1128863" y="1550346"/>
                  <a:pt x="1126602" y="1562582"/>
                  <a:pt x="1122744" y="1574157"/>
                </a:cubicBezTo>
                <a:cubicBezTo>
                  <a:pt x="1094756" y="1595148"/>
                  <a:pt x="1080459" y="1605013"/>
                  <a:pt x="1073928" y="1609246"/>
                </a:cubicBezTo>
                <a:lnTo>
                  <a:pt x="1071816" y="1610506"/>
                </a:lnTo>
                <a:lnTo>
                  <a:pt x="1071709" y="1610541"/>
                </a:lnTo>
                <a:cubicBezTo>
                  <a:pt x="1070171" y="1611310"/>
                  <a:pt x="1069093" y="1612044"/>
                  <a:pt x="1069216" y="1612057"/>
                </a:cubicBezTo>
                <a:lnTo>
                  <a:pt x="1071816" y="1610506"/>
                </a:lnTo>
                <a:lnTo>
                  <a:pt x="1076965" y="1608817"/>
                </a:lnTo>
                <a:cubicBezTo>
                  <a:pt x="1082121" y="1608363"/>
                  <a:pt x="1084755" y="1613779"/>
                  <a:pt x="1064870" y="1643605"/>
                </a:cubicBezTo>
                <a:cubicBezTo>
                  <a:pt x="1007070" y="1730304"/>
                  <a:pt x="1046091" y="1630491"/>
                  <a:pt x="1018572" y="1713053"/>
                </a:cubicBezTo>
                <a:cubicBezTo>
                  <a:pt x="965480" y="1766145"/>
                  <a:pt x="1027656" y="1700943"/>
                  <a:pt x="949124" y="1805651"/>
                </a:cubicBezTo>
                <a:cubicBezTo>
                  <a:pt x="942576" y="1814381"/>
                  <a:pt x="933691" y="1821084"/>
                  <a:pt x="925974" y="1828800"/>
                </a:cubicBezTo>
                <a:cubicBezTo>
                  <a:pt x="916137" y="1838636"/>
                  <a:pt x="910541" y="1851949"/>
                  <a:pt x="902825" y="1863524"/>
                </a:cubicBezTo>
                <a:lnTo>
                  <a:pt x="856526" y="1932972"/>
                </a:lnTo>
                <a:cubicBezTo>
                  <a:pt x="844419" y="1951132"/>
                  <a:pt x="831554" y="1974635"/>
                  <a:pt x="810227" y="1979271"/>
                </a:cubicBezTo>
                <a:cubicBezTo>
                  <a:pt x="738495" y="1994865"/>
                  <a:pt x="663614" y="1986988"/>
                  <a:pt x="590308" y="1990846"/>
                </a:cubicBezTo>
                <a:cubicBezTo>
                  <a:pt x="590308" y="1990846"/>
                  <a:pt x="512900" y="1976544"/>
                  <a:pt x="474562" y="1967697"/>
                </a:cubicBezTo>
                <a:cubicBezTo>
                  <a:pt x="451794" y="1962443"/>
                  <a:pt x="397238" y="1938700"/>
                  <a:pt x="381964" y="1932972"/>
                </a:cubicBezTo>
                <a:cubicBezTo>
                  <a:pt x="370540" y="1928688"/>
                  <a:pt x="358815" y="1925256"/>
                  <a:pt x="347240" y="1921398"/>
                </a:cubicBezTo>
                <a:cubicBezTo>
                  <a:pt x="321358" y="1912771"/>
                  <a:pt x="308658" y="1882815"/>
                  <a:pt x="289367" y="1863524"/>
                </a:cubicBezTo>
                <a:cubicBezTo>
                  <a:pt x="216377" y="1790533"/>
                  <a:pt x="260603" y="1817572"/>
                  <a:pt x="231493" y="1759352"/>
                </a:cubicBezTo>
                <a:cubicBezTo>
                  <a:pt x="197915" y="1692195"/>
                  <a:pt x="215630" y="1759491"/>
                  <a:pt x="185194" y="1678329"/>
                </a:cubicBezTo>
                <a:cubicBezTo>
                  <a:pt x="179608" y="1663434"/>
                  <a:pt x="177478" y="1647464"/>
                  <a:pt x="173620" y="1632031"/>
                </a:cubicBezTo>
                <a:cubicBezTo>
                  <a:pt x="165903" y="1616598"/>
                  <a:pt x="155926" y="1602101"/>
                  <a:pt x="150470" y="1585732"/>
                </a:cubicBezTo>
                <a:cubicBezTo>
                  <a:pt x="130958" y="1527196"/>
                  <a:pt x="130073" y="1381756"/>
                  <a:pt x="127321" y="1354238"/>
                </a:cubicBezTo>
                <a:cubicBezTo>
                  <a:pt x="125363" y="1334663"/>
                  <a:pt x="118980" y="1315770"/>
                  <a:pt x="115746" y="1296365"/>
                </a:cubicBezTo>
                <a:cubicBezTo>
                  <a:pt x="111261" y="1269454"/>
                  <a:pt x="108030" y="1242350"/>
                  <a:pt x="104172" y="1215342"/>
                </a:cubicBezTo>
                <a:cubicBezTo>
                  <a:pt x="96455" y="1199909"/>
                  <a:pt x="87819" y="1184903"/>
                  <a:pt x="81022" y="1169043"/>
                </a:cubicBezTo>
                <a:cubicBezTo>
                  <a:pt x="71062" y="1145803"/>
                  <a:pt x="63744" y="1111506"/>
                  <a:pt x="57873" y="1088021"/>
                </a:cubicBezTo>
                <a:lnTo>
                  <a:pt x="46298" y="1041722"/>
                </a:lnTo>
                <a:cubicBezTo>
                  <a:pt x="44308" y="1033762"/>
                  <a:pt x="13355" y="916185"/>
                  <a:pt x="11574" y="891251"/>
                </a:cubicBezTo>
                <a:cubicBezTo>
                  <a:pt x="5246" y="802654"/>
                  <a:pt x="3858" y="713772"/>
                  <a:pt x="0" y="625033"/>
                </a:cubicBezTo>
                <a:cubicBezTo>
                  <a:pt x="14356" y="524535"/>
                  <a:pt x="6223" y="570762"/>
                  <a:pt x="23149" y="486137"/>
                </a:cubicBezTo>
                <a:cubicBezTo>
                  <a:pt x="25542" y="474173"/>
                  <a:pt x="30866" y="462988"/>
                  <a:pt x="34724" y="451413"/>
                </a:cubicBezTo>
                <a:cubicBezTo>
                  <a:pt x="64446" y="362247"/>
                  <a:pt x="48809" y="404627"/>
                  <a:pt x="81022" y="324091"/>
                </a:cubicBezTo>
                <a:cubicBezTo>
                  <a:pt x="122282" y="282833"/>
                  <a:pt x="89949" y="320045"/>
                  <a:pt x="127321" y="254643"/>
                </a:cubicBezTo>
                <a:cubicBezTo>
                  <a:pt x="146790" y="220572"/>
                  <a:pt x="148269" y="222120"/>
                  <a:pt x="173620" y="196770"/>
                </a:cubicBezTo>
                <a:cubicBezTo>
                  <a:pt x="199358" y="171033"/>
                  <a:pt x="212202" y="135038"/>
                  <a:pt x="231493" y="104172"/>
                </a:cubicBezTo>
                <a:lnTo>
                  <a:pt x="277792" y="92598"/>
                </a:lnTo>
                <a:cubicBezTo>
                  <a:pt x="285508" y="84881"/>
                  <a:pt x="292420" y="76265"/>
                  <a:pt x="300941" y="69448"/>
                </a:cubicBezTo>
                <a:cubicBezTo>
                  <a:pt x="311804" y="60758"/>
                  <a:pt x="324802" y="54989"/>
                  <a:pt x="335665" y="46299"/>
                </a:cubicBezTo>
                <a:cubicBezTo>
                  <a:pt x="344187" y="39482"/>
                  <a:pt x="348462" y="26601"/>
                  <a:pt x="358815" y="23150"/>
                </a:cubicBezTo>
                <a:cubicBezTo>
                  <a:pt x="396142" y="10708"/>
                  <a:pt x="435980" y="7717"/>
                  <a:pt x="474562" y="0"/>
                </a:cubicBezTo>
                <a:close/>
              </a:path>
            </a:pathLst>
          </a:custGeom>
        </p:spPr>
      </p:pic>
      <p:sp>
        <p:nvSpPr>
          <p:cNvPr id="33" name="文本框 32"/>
          <p:cNvSpPr txBox="1"/>
          <p:nvPr/>
        </p:nvSpPr>
        <p:spPr>
          <a:xfrm>
            <a:off x="1844836" y="2627578"/>
            <a:ext cx="2010884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459895" y="971551"/>
            <a:ext cx="462942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项目成员分工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449847" y="1664738"/>
            <a:ext cx="470915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项目背景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440184" y="3014156"/>
            <a:ext cx="470915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系统建模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40183" y="3673727"/>
            <a:ext cx="470915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05.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A1C58219-CE62-4627-AC24-062FFCEAE238}"/>
              </a:ext>
            </a:extLst>
          </p:cNvPr>
          <p:cNvSpPr txBox="1"/>
          <p:nvPr/>
        </p:nvSpPr>
        <p:spPr>
          <a:xfrm>
            <a:off x="5459895" y="2324309"/>
            <a:ext cx="6349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</a:t>
            </a:r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endParaRPr lang="zh-CN" altLang="en-US" sz="2800" spc="6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FE17F1D1-7277-4656-BF6E-90301FC82279}"/>
              </a:ext>
            </a:extLst>
          </p:cNvPr>
          <p:cNvSpPr txBox="1"/>
          <p:nvPr/>
        </p:nvSpPr>
        <p:spPr>
          <a:xfrm>
            <a:off x="5459895" y="4363574"/>
            <a:ext cx="6349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06.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虚拟</a:t>
            </a:r>
            <a:r>
              <a:rPr lang="zh-CN" altLang="en-US" sz="28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测试数据生成</a:t>
            </a:r>
            <a:endParaRPr lang="zh-CN" altLang="en-US" sz="2800" spc="6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31FBECB-2404-4C10-980F-3AE6CB9D33E0}"/>
              </a:ext>
            </a:extLst>
          </p:cNvPr>
          <p:cNvSpPr txBox="1"/>
          <p:nvPr/>
        </p:nvSpPr>
        <p:spPr>
          <a:xfrm>
            <a:off x="5459895" y="5053421"/>
            <a:ext cx="6349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07.</a:t>
            </a:r>
            <a:r>
              <a: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文档清单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38004" y="348020"/>
            <a:ext cx="336026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虚拟测试数据生成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test data generation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Student\Documents\Tencent Files\760066465\Image\Group2\Y`\R`\Y`R`S[~Z4LXO}VMQSQR5%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16" y="1390196"/>
            <a:ext cx="2750838" cy="129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97725" y="1609169"/>
            <a:ext cx="13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34598" y="440353"/>
            <a:ext cx="313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生成的虚拟数据</a:t>
            </a:r>
          </a:p>
        </p:txBody>
      </p:sp>
      <p:pic>
        <p:nvPicPr>
          <p:cNvPr id="3080" name="Picture 8" descr="C:\Users\Student\Documents\Tencent Files\760066465\Image\Group2\%E\@Z\%E@Z`OPDZTQ}B7~WN3~]J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8" y="1108672"/>
            <a:ext cx="3259979" cy="511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Student\Documents\Tencent Files\760066465\Image\Group2\1P\6D\1P6D8`UK7PXOTL@DO7S31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5" y="3270067"/>
            <a:ext cx="4772025" cy="328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0631" y="27494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设置虚拟数据生成条件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文档清单</a:t>
            </a: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list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958"/>
          <p:cNvSpPr/>
          <p:nvPr/>
        </p:nvSpPr>
        <p:spPr>
          <a:xfrm>
            <a:off x="2728117" y="2611142"/>
            <a:ext cx="1582190" cy="22390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6" name="Shape 962"/>
          <p:cNvSpPr/>
          <p:nvPr/>
        </p:nvSpPr>
        <p:spPr>
          <a:xfrm>
            <a:off x="1306798" y="2324677"/>
            <a:ext cx="2811247" cy="2811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  <a:miter lim="400000"/>
          </a:ln>
        </p:spPr>
        <p:txBody>
          <a:bodyPr lIns="25395" tIns="25395" rIns="25395" bIns="25395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7" name="Shape 963"/>
          <p:cNvSpPr/>
          <p:nvPr/>
        </p:nvSpPr>
        <p:spPr>
          <a:xfrm>
            <a:off x="2687266" y="3273409"/>
            <a:ext cx="451635" cy="78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14846" y="21600"/>
                </a:moveTo>
                <a:cubicBezTo>
                  <a:pt x="13687" y="21171"/>
                  <a:pt x="12453" y="20774"/>
                  <a:pt x="11171" y="20415"/>
                </a:cubicBezTo>
                <a:cubicBezTo>
                  <a:pt x="9855" y="20048"/>
                  <a:pt x="8463" y="19715"/>
                  <a:pt x="7036" y="19426"/>
                </a:cubicBezTo>
                <a:cubicBezTo>
                  <a:pt x="5778" y="19171"/>
                  <a:pt x="4474" y="18946"/>
                  <a:pt x="3159" y="18758"/>
                </a:cubicBezTo>
                <a:cubicBezTo>
                  <a:pt x="2118" y="18609"/>
                  <a:pt x="1064" y="18482"/>
                  <a:pt x="21" y="18380"/>
                </a:cubicBezTo>
                <a:lnTo>
                  <a:pt x="13" y="12875"/>
                </a:lnTo>
                <a:cubicBezTo>
                  <a:pt x="49" y="12888"/>
                  <a:pt x="86" y="12901"/>
                  <a:pt x="123" y="12914"/>
                </a:cubicBezTo>
                <a:cubicBezTo>
                  <a:pt x="350" y="12992"/>
                  <a:pt x="590" y="13059"/>
                  <a:pt x="837" y="13113"/>
                </a:cubicBezTo>
                <a:cubicBezTo>
                  <a:pt x="1088" y="13168"/>
                  <a:pt x="1349" y="13210"/>
                  <a:pt x="1615" y="13238"/>
                </a:cubicBezTo>
                <a:cubicBezTo>
                  <a:pt x="1883" y="13266"/>
                  <a:pt x="2157" y="13280"/>
                  <a:pt x="2433" y="13280"/>
                </a:cubicBezTo>
                <a:cubicBezTo>
                  <a:pt x="3052" y="13280"/>
                  <a:pt x="3643" y="13210"/>
                  <a:pt x="4199" y="13074"/>
                </a:cubicBezTo>
                <a:cubicBezTo>
                  <a:pt x="4736" y="12943"/>
                  <a:pt x="5218" y="12756"/>
                  <a:pt x="5632" y="12518"/>
                </a:cubicBezTo>
                <a:cubicBezTo>
                  <a:pt x="6045" y="12280"/>
                  <a:pt x="6369" y="12004"/>
                  <a:pt x="6594" y="11696"/>
                </a:cubicBezTo>
                <a:cubicBezTo>
                  <a:pt x="6827" y="11378"/>
                  <a:pt x="6944" y="11040"/>
                  <a:pt x="6941" y="10693"/>
                </a:cubicBezTo>
                <a:cubicBezTo>
                  <a:pt x="6938" y="10346"/>
                  <a:pt x="6816" y="10010"/>
                  <a:pt x="6577" y="9692"/>
                </a:cubicBezTo>
                <a:cubicBezTo>
                  <a:pt x="6347" y="9387"/>
                  <a:pt x="6019" y="9113"/>
                  <a:pt x="5604" y="8878"/>
                </a:cubicBezTo>
                <a:cubicBezTo>
                  <a:pt x="5188" y="8643"/>
                  <a:pt x="4706" y="8459"/>
                  <a:pt x="4170" y="8330"/>
                </a:cubicBezTo>
                <a:cubicBezTo>
                  <a:pt x="3619" y="8199"/>
                  <a:pt x="3035" y="8132"/>
                  <a:pt x="2435" y="8132"/>
                </a:cubicBezTo>
                <a:cubicBezTo>
                  <a:pt x="2143" y="8133"/>
                  <a:pt x="1867" y="8148"/>
                  <a:pt x="1596" y="8177"/>
                </a:cubicBezTo>
                <a:cubicBezTo>
                  <a:pt x="1335" y="8206"/>
                  <a:pt x="1075" y="8248"/>
                  <a:pt x="823" y="8304"/>
                </a:cubicBezTo>
                <a:cubicBezTo>
                  <a:pt x="577" y="8359"/>
                  <a:pt x="339" y="8426"/>
                  <a:pt x="113" y="8504"/>
                </a:cubicBezTo>
                <a:cubicBezTo>
                  <a:pt x="78" y="8517"/>
                  <a:pt x="42" y="8529"/>
                  <a:pt x="7" y="8542"/>
                </a:cubicBezTo>
                <a:lnTo>
                  <a:pt x="0" y="2922"/>
                </a:lnTo>
                <a:cubicBezTo>
                  <a:pt x="1434" y="2809"/>
                  <a:pt x="2877" y="2644"/>
                  <a:pt x="4293" y="2433"/>
                </a:cubicBezTo>
                <a:cubicBezTo>
                  <a:pt x="5662" y="2229"/>
                  <a:pt x="7036" y="1976"/>
                  <a:pt x="8377" y="1681"/>
                </a:cubicBezTo>
                <a:cubicBezTo>
                  <a:pt x="9575" y="1418"/>
                  <a:pt x="10771" y="1116"/>
                  <a:pt x="11932" y="783"/>
                </a:cubicBezTo>
                <a:cubicBezTo>
                  <a:pt x="12781" y="540"/>
                  <a:pt x="13623" y="278"/>
                  <a:pt x="14443" y="0"/>
                </a:cubicBezTo>
                <a:lnTo>
                  <a:pt x="14633" y="10164"/>
                </a:lnTo>
                <a:lnTo>
                  <a:pt x="15210" y="9635"/>
                </a:lnTo>
                <a:cubicBezTo>
                  <a:pt x="15238" y="9609"/>
                  <a:pt x="15267" y="9583"/>
                  <a:pt x="15297" y="9558"/>
                </a:cubicBezTo>
                <a:cubicBezTo>
                  <a:pt x="15328" y="9533"/>
                  <a:pt x="15359" y="9508"/>
                  <a:pt x="15392" y="9484"/>
                </a:cubicBezTo>
                <a:cubicBezTo>
                  <a:pt x="15425" y="9459"/>
                  <a:pt x="15459" y="9436"/>
                  <a:pt x="15493" y="9412"/>
                </a:cubicBezTo>
                <a:cubicBezTo>
                  <a:pt x="15528" y="9389"/>
                  <a:pt x="15564" y="9365"/>
                  <a:pt x="15600" y="9343"/>
                </a:cubicBezTo>
                <a:cubicBezTo>
                  <a:pt x="15756" y="9247"/>
                  <a:pt x="15928" y="9159"/>
                  <a:pt x="16113" y="9083"/>
                </a:cubicBezTo>
                <a:cubicBezTo>
                  <a:pt x="16300" y="9005"/>
                  <a:pt x="16501" y="8939"/>
                  <a:pt x="16710" y="8885"/>
                </a:cubicBezTo>
                <a:cubicBezTo>
                  <a:pt x="16923" y="8830"/>
                  <a:pt x="17147" y="8787"/>
                  <a:pt x="17376" y="8759"/>
                </a:cubicBezTo>
                <a:cubicBezTo>
                  <a:pt x="17610" y="8729"/>
                  <a:pt x="17852" y="8714"/>
                  <a:pt x="18096" y="8714"/>
                </a:cubicBezTo>
                <a:cubicBezTo>
                  <a:pt x="18567" y="8714"/>
                  <a:pt x="19016" y="8765"/>
                  <a:pt x="19439" y="8865"/>
                </a:cubicBezTo>
                <a:cubicBezTo>
                  <a:pt x="19852" y="8964"/>
                  <a:pt x="20224" y="9105"/>
                  <a:pt x="20546" y="9285"/>
                </a:cubicBezTo>
                <a:cubicBezTo>
                  <a:pt x="20867" y="9465"/>
                  <a:pt x="21122" y="9674"/>
                  <a:pt x="21302" y="9908"/>
                </a:cubicBezTo>
                <a:cubicBezTo>
                  <a:pt x="21488" y="10149"/>
                  <a:pt x="21586" y="10406"/>
                  <a:pt x="21593" y="10671"/>
                </a:cubicBezTo>
                <a:cubicBezTo>
                  <a:pt x="21600" y="10936"/>
                  <a:pt x="21516" y="11193"/>
                  <a:pt x="21342" y="11436"/>
                </a:cubicBezTo>
                <a:cubicBezTo>
                  <a:pt x="21175" y="11670"/>
                  <a:pt x="20931" y="11881"/>
                  <a:pt x="20618" y="12062"/>
                </a:cubicBezTo>
                <a:cubicBezTo>
                  <a:pt x="20305" y="12244"/>
                  <a:pt x="19939" y="12387"/>
                  <a:pt x="19530" y="12487"/>
                </a:cubicBezTo>
                <a:cubicBezTo>
                  <a:pt x="19107" y="12590"/>
                  <a:pt x="18656" y="12643"/>
                  <a:pt x="18190" y="12644"/>
                </a:cubicBezTo>
                <a:cubicBezTo>
                  <a:pt x="17938" y="12644"/>
                  <a:pt x="17697" y="12630"/>
                  <a:pt x="17463" y="12601"/>
                </a:cubicBezTo>
                <a:cubicBezTo>
                  <a:pt x="17231" y="12573"/>
                  <a:pt x="17005" y="12531"/>
                  <a:pt x="16788" y="12476"/>
                </a:cubicBezTo>
                <a:cubicBezTo>
                  <a:pt x="16575" y="12423"/>
                  <a:pt x="16370" y="12356"/>
                  <a:pt x="16179" y="12279"/>
                </a:cubicBezTo>
                <a:cubicBezTo>
                  <a:pt x="15990" y="12202"/>
                  <a:pt x="15813" y="12115"/>
                  <a:pt x="15653" y="12018"/>
                </a:cubicBezTo>
                <a:cubicBezTo>
                  <a:pt x="15616" y="11996"/>
                  <a:pt x="15579" y="11972"/>
                  <a:pt x="15543" y="11949"/>
                </a:cubicBezTo>
                <a:cubicBezTo>
                  <a:pt x="15508" y="11925"/>
                  <a:pt x="15473" y="11901"/>
                  <a:pt x="15440" y="11877"/>
                </a:cubicBezTo>
                <a:cubicBezTo>
                  <a:pt x="15406" y="11852"/>
                  <a:pt x="15373" y="11827"/>
                  <a:pt x="15342" y="11801"/>
                </a:cubicBezTo>
                <a:cubicBezTo>
                  <a:pt x="15310" y="11776"/>
                  <a:pt x="15279" y="11751"/>
                  <a:pt x="15250" y="11724"/>
                </a:cubicBezTo>
                <a:lnTo>
                  <a:pt x="14652" y="11189"/>
                </a:lnTo>
                <a:cubicBezTo>
                  <a:pt x="14652" y="11189"/>
                  <a:pt x="14846" y="21600"/>
                  <a:pt x="14846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8" name="Shape 964"/>
          <p:cNvSpPr/>
          <p:nvPr/>
        </p:nvSpPr>
        <p:spPr>
          <a:xfrm>
            <a:off x="2083112" y="3392440"/>
            <a:ext cx="398669" cy="822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3540" y="21600"/>
                </a:moveTo>
                <a:cubicBezTo>
                  <a:pt x="13461" y="21491"/>
                  <a:pt x="13384" y="21377"/>
                  <a:pt x="13310" y="21258"/>
                </a:cubicBezTo>
                <a:cubicBezTo>
                  <a:pt x="13085" y="20900"/>
                  <a:pt x="12879" y="20494"/>
                  <a:pt x="12697" y="20051"/>
                </a:cubicBezTo>
                <a:cubicBezTo>
                  <a:pt x="12560" y="19720"/>
                  <a:pt x="12439" y="19371"/>
                  <a:pt x="12335" y="19016"/>
                </a:cubicBezTo>
                <a:cubicBezTo>
                  <a:pt x="12253" y="18733"/>
                  <a:pt x="12206" y="18525"/>
                  <a:pt x="12188" y="18440"/>
                </a:cubicBezTo>
                <a:lnTo>
                  <a:pt x="12161" y="18347"/>
                </a:lnTo>
                <a:cubicBezTo>
                  <a:pt x="12071" y="18131"/>
                  <a:pt x="11995" y="17894"/>
                  <a:pt x="11908" y="17603"/>
                </a:cubicBezTo>
                <a:lnTo>
                  <a:pt x="11850" y="17408"/>
                </a:lnTo>
                <a:cubicBezTo>
                  <a:pt x="11786" y="17192"/>
                  <a:pt x="11720" y="16968"/>
                  <a:pt x="11644" y="16739"/>
                </a:cubicBezTo>
                <a:cubicBezTo>
                  <a:pt x="11528" y="16387"/>
                  <a:pt x="11414" y="16098"/>
                  <a:pt x="11286" y="15831"/>
                </a:cubicBezTo>
                <a:cubicBezTo>
                  <a:pt x="11127" y="15498"/>
                  <a:pt x="10950" y="15210"/>
                  <a:pt x="10746" y="14951"/>
                </a:cubicBezTo>
                <a:cubicBezTo>
                  <a:pt x="10615" y="14785"/>
                  <a:pt x="10311" y="14595"/>
                  <a:pt x="9817" y="14369"/>
                </a:cubicBezTo>
                <a:cubicBezTo>
                  <a:pt x="9434" y="14195"/>
                  <a:pt x="8930" y="13997"/>
                  <a:pt x="8316" y="13779"/>
                </a:cubicBezTo>
                <a:cubicBezTo>
                  <a:pt x="7852" y="13615"/>
                  <a:pt x="7330" y="13440"/>
                  <a:pt x="6720" y="13246"/>
                </a:cubicBezTo>
                <a:cubicBezTo>
                  <a:pt x="6403" y="13145"/>
                  <a:pt x="6113" y="13055"/>
                  <a:pt x="5874" y="12980"/>
                </a:cubicBezTo>
                <a:lnTo>
                  <a:pt x="5531" y="12873"/>
                </a:lnTo>
                <a:cubicBezTo>
                  <a:pt x="4099" y="12422"/>
                  <a:pt x="2981" y="12044"/>
                  <a:pt x="2177" y="11670"/>
                </a:cubicBezTo>
                <a:cubicBezTo>
                  <a:pt x="1382" y="11299"/>
                  <a:pt x="885" y="10927"/>
                  <a:pt x="566" y="10465"/>
                </a:cubicBezTo>
                <a:cubicBezTo>
                  <a:pt x="251" y="10009"/>
                  <a:pt x="85" y="9429"/>
                  <a:pt x="27" y="8586"/>
                </a:cubicBezTo>
                <a:cubicBezTo>
                  <a:pt x="-27" y="7809"/>
                  <a:pt x="10" y="6833"/>
                  <a:pt x="56" y="5597"/>
                </a:cubicBezTo>
                <a:lnTo>
                  <a:pt x="62" y="5423"/>
                </a:lnTo>
                <a:cubicBezTo>
                  <a:pt x="107" y="4217"/>
                  <a:pt x="831" y="3186"/>
                  <a:pt x="2215" y="2359"/>
                </a:cubicBezTo>
                <a:cubicBezTo>
                  <a:pt x="3333" y="1691"/>
                  <a:pt x="4887" y="1149"/>
                  <a:pt x="6836" y="747"/>
                </a:cubicBezTo>
                <a:cubicBezTo>
                  <a:pt x="8262" y="453"/>
                  <a:pt x="9866" y="239"/>
                  <a:pt x="11603" y="111"/>
                </a:cubicBezTo>
                <a:cubicBezTo>
                  <a:pt x="12711" y="29"/>
                  <a:pt x="13570" y="6"/>
                  <a:pt x="13969" y="0"/>
                </a:cubicBezTo>
                <a:lnTo>
                  <a:pt x="13839" y="6580"/>
                </a:lnTo>
                <a:lnTo>
                  <a:pt x="14506" y="6113"/>
                </a:lnTo>
                <a:cubicBezTo>
                  <a:pt x="14540" y="6089"/>
                  <a:pt x="14575" y="6066"/>
                  <a:pt x="14610" y="6043"/>
                </a:cubicBezTo>
                <a:cubicBezTo>
                  <a:pt x="14646" y="6021"/>
                  <a:pt x="14682" y="5998"/>
                  <a:pt x="14720" y="5977"/>
                </a:cubicBezTo>
                <a:cubicBezTo>
                  <a:pt x="14757" y="5955"/>
                  <a:pt x="14796" y="5934"/>
                  <a:pt x="14835" y="5913"/>
                </a:cubicBezTo>
                <a:cubicBezTo>
                  <a:pt x="14874" y="5892"/>
                  <a:pt x="14914" y="5872"/>
                  <a:pt x="14956" y="5852"/>
                </a:cubicBezTo>
                <a:cubicBezTo>
                  <a:pt x="15136" y="5764"/>
                  <a:pt x="15331" y="5685"/>
                  <a:pt x="15538" y="5616"/>
                </a:cubicBezTo>
                <a:cubicBezTo>
                  <a:pt x="15748" y="5547"/>
                  <a:pt x="15972" y="5487"/>
                  <a:pt x="16204" y="5438"/>
                </a:cubicBezTo>
                <a:cubicBezTo>
                  <a:pt x="16440" y="5389"/>
                  <a:pt x="16687" y="5351"/>
                  <a:pt x="16939" y="5326"/>
                </a:cubicBezTo>
                <a:cubicBezTo>
                  <a:pt x="17196" y="5299"/>
                  <a:pt x="17462" y="5286"/>
                  <a:pt x="17728" y="5285"/>
                </a:cubicBezTo>
                <a:cubicBezTo>
                  <a:pt x="18257" y="5285"/>
                  <a:pt x="18757" y="5334"/>
                  <a:pt x="19228" y="5430"/>
                </a:cubicBezTo>
                <a:cubicBezTo>
                  <a:pt x="19686" y="5523"/>
                  <a:pt x="20098" y="5657"/>
                  <a:pt x="20451" y="5828"/>
                </a:cubicBezTo>
                <a:cubicBezTo>
                  <a:pt x="20804" y="6000"/>
                  <a:pt x="21081" y="6199"/>
                  <a:pt x="21274" y="6421"/>
                </a:cubicBezTo>
                <a:cubicBezTo>
                  <a:pt x="21473" y="6651"/>
                  <a:pt x="21573" y="6896"/>
                  <a:pt x="21570" y="7149"/>
                </a:cubicBezTo>
                <a:cubicBezTo>
                  <a:pt x="21568" y="7401"/>
                  <a:pt x="21462" y="7647"/>
                  <a:pt x="21257" y="7879"/>
                </a:cubicBezTo>
                <a:cubicBezTo>
                  <a:pt x="21059" y="8103"/>
                  <a:pt x="20775" y="8305"/>
                  <a:pt x="20416" y="8478"/>
                </a:cubicBezTo>
                <a:cubicBezTo>
                  <a:pt x="20056" y="8652"/>
                  <a:pt x="19639" y="8788"/>
                  <a:pt x="19174" y="8884"/>
                </a:cubicBezTo>
                <a:cubicBezTo>
                  <a:pt x="18694" y="8983"/>
                  <a:pt x="18185" y="9034"/>
                  <a:pt x="17662" y="9034"/>
                </a:cubicBezTo>
                <a:cubicBezTo>
                  <a:pt x="17388" y="9034"/>
                  <a:pt x="17125" y="9021"/>
                  <a:pt x="16870" y="8996"/>
                </a:cubicBezTo>
                <a:cubicBezTo>
                  <a:pt x="16619" y="8971"/>
                  <a:pt x="16372" y="8933"/>
                  <a:pt x="16137" y="8884"/>
                </a:cubicBezTo>
                <a:cubicBezTo>
                  <a:pt x="15906" y="8836"/>
                  <a:pt x="15684" y="8777"/>
                  <a:pt x="15476" y="8708"/>
                </a:cubicBezTo>
                <a:cubicBezTo>
                  <a:pt x="15271" y="8639"/>
                  <a:pt x="15079" y="8561"/>
                  <a:pt x="14904" y="8474"/>
                </a:cubicBezTo>
                <a:cubicBezTo>
                  <a:pt x="14864" y="8454"/>
                  <a:pt x="14824" y="8434"/>
                  <a:pt x="14785" y="8412"/>
                </a:cubicBezTo>
                <a:cubicBezTo>
                  <a:pt x="14746" y="8391"/>
                  <a:pt x="14708" y="8369"/>
                  <a:pt x="14671" y="8347"/>
                </a:cubicBezTo>
                <a:cubicBezTo>
                  <a:pt x="14635" y="8326"/>
                  <a:pt x="14598" y="8304"/>
                  <a:pt x="14564" y="8281"/>
                </a:cubicBezTo>
                <a:cubicBezTo>
                  <a:pt x="14529" y="8258"/>
                  <a:pt x="14495" y="8235"/>
                  <a:pt x="14462" y="8212"/>
                </a:cubicBezTo>
                <a:lnTo>
                  <a:pt x="13815" y="7755"/>
                </a:lnTo>
                <a:cubicBezTo>
                  <a:pt x="13815" y="7755"/>
                  <a:pt x="13540" y="21600"/>
                  <a:pt x="13540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9" name="Shape 965"/>
          <p:cNvSpPr/>
          <p:nvPr/>
        </p:nvSpPr>
        <p:spPr>
          <a:xfrm>
            <a:off x="3012227" y="3181846"/>
            <a:ext cx="329505" cy="963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600" extrusionOk="0">
                <a:moveTo>
                  <a:pt x="6499" y="21600"/>
                </a:moveTo>
                <a:cubicBezTo>
                  <a:pt x="6416" y="21599"/>
                  <a:pt x="6327" y="21592"/>
                  <a:pt x="6235" y="21582"/>
                </a:cubicBezTo>
                <a:cubicBezTo>
                  <a:pt x="6142" y="21571"/>
                  <a:pt x="6042" y="21555"/>
                  <a:pt x="5939" y="21535"/>
                </a:cubicBezTo>
                <a:cubicBezTo>
                  <a:pt x="5835" y="21514"/>
                  <a:pt x="5735" y="21491"/>
                  <a:pt x="5640" y="21465"/>
                </a:cubicBezTo>
                <a:cubicBezTo>
                  <a:pt x="5540" y="21439"/>
                  <a:pt x="5445" y="21410"/>
                  <a:pt x="5358" y="21382"/>
                </a:cubicBezTo>
                <a:cubicBezTo>
                  <a:pt x="4964" y="21255"/>
                  <a:pt x="4558" y="21130"/>
                  <a:pt x="4152" y="21009"/>
                </a:cubicBezTo>
                <a:cubicBezTo>
                  <a:pt x="3750" y="20889"/>
                  <a:pt x="3337" y="20771"/>
                  <a:pt x="2922" y="20656"/>
                </a:cubicBezTo>
                <a:cubicBezTo>
                  <a:pt x="2517" y="20545"/>
                  <a:pt x="2096" y="20433"/>
                  <a:pt x="1671" y="20325"/>
                </a:cubicBezTo>
                <a:cubicBezTo>
                  <a:pt x="1313" y="20233"/>
                  <a:pt x="952" y="20143"/>
                  <a:pt x="588" y="20056"/>
                </a:cubicBezTo>
                <a:lnTo>
                  <a:pt x="348" y="12571"/>
                </a:lnTo>
                <a:cubicBezTo>
                  <a:pt x="397" y="12582"/>
                  <a:pt x="448" y="12592"/>
                  <a:pt x="499" y="12602"/>
                </a:cubicBezTo>
                <a:cubicBezTo>
                  <a:pt x="813" y="12667"/>
                  <a:pt x="1145" y="12721"/>
                  <a:pt x="1485" y="12765"/>
                </a:cubicBezTo>
                <a:cubicBezTo>
                  <a:pt x="1833" y="12810"/>
                  <a:pt x="2193" y="12844"/>
                  <a:pt x="2557" y="12867"/>
                </a:cubicBezTo>
                <a:cubicBezTo>
                  <a:pt x="2926" y="12890"/>
                  <a:pt x="3303" y="12902"/>
                  <a:pt x="3680" y="12902"/>
                </a:cubicBezTo>
                <a:cubicBezTo>
                  <a:pt x="4533" y="12901"/>
                  <a:pt x="5344" y="12845"/>
                  <a:pt x="6105" y="12733"/>
                </a:cubicBezTo>
                <a:cubicBezTo>
                  <a:pt x="6841" y="12626"/>
                  <a:pt x="7499" y="12473"/>
                  <a:pt x="8062" y="12278"/>
                </a:cubicBezTo>
                <a:cubicBezTo>
                  <a:pt x="8625" y="12083"/>
                  <a:pt x="9063" y="11857"/>
                  <a:pt x="9365" y="11605"/>
                </a:cubicBezTo>
                <a:cubicBezTo>
                  <a:pt x="9678" y="11344"/>
                  <a:pt x="9830" y="11068"/>
                  <a:pt x="9817" y="10784"/>
                </a:cubicBezTo>
                <a:cubicBezTo>
                  <a:pt x="9804" y="10500"/>
                  <a:pt x="9627" y="10225"/>
                  <a:pt x="9292" y="9966"/>
                </a:cubicBezTo>
                <a:cubicBezTo>
                  <a:pt x="8969" y="9716"/>
                  <a:pt x="8513" y="9493"/>
                  <a:pt x="7938" y="9301"/>
                </a:cubicBezTo>
                <a:cubicBezTo>
                  <a:pt x="7362" y="9109"/>
                  <a:pt x="6695" y="8958"/>
                  <a:pt x="5955" y="8854"/>
                </a:cubicBezTo>
                <a:cubicBezTo>
                  <a:pt x="5197" y="8746"/>
                  <a:pt x="4393" y="8691"/>
                  <a:pt x="3567" y="8691"/>
                </a:cubicBezTo>
                <a:cubicBezTo>
                  <a:pt x="3168" y="8692"/>
                  <a:pt x="2788" y="8704"/>
                  <a:pt x="2416" y="8728"/>
                </a:cubicBezTo>
                <a:cubicBezTo>
                  <a:pt x="2054" y="8752"/>
                  <a:pt x="1698" y="8787"/>
                  <a:pt x="1356" y="8832"/>
                </a:cubicBezTo>
                <a:cubicBezTo>
                  <a:pt x="1020" y="8877"/>
                  <a:pt x="693" y="8932"/>
                  <a:pt x="384" y="8996"/>
                </a:cubicBezTo>
                <a:cubicBezTo>
                  <a:pt x="334" y="9006"/>
                  <a:pt x="283" y="9017"/>
                  <a:pt x="234" y="9028"/>
                </a:cubicBezTo>
                <a:lnTo>
                  <a:pt x="0" y="1772"/>
                </a:lnTo>
                <a:cubicBezTo>
                  <a:pt x="700" y="1622"/>
                  <a:pt x="1390" y="1465"/>
                  <a:pt x="2057" y="1306"/>
                </a:cubicBezTo>
                <a:cubicBezTo>
                  <a:pt x="2695" y="1154"/>
                  <a:pt x="3316" y="998"/>
                  <a:pt x="3904" y="844"/>
                </a:cubicBezTo>
                <a:cubicBezTo>
                  <a:pt x="4394" y="716"/>
                  <a:pt x="4870" y="585"/>
                  <a:pt x="5319" y="458"/>
                </a:cubicBezTo>
                <a:cubicBezTo>
                  <a:pt x="5717" y="344"/>
                  <a:pt x="6040" y="248"/>
                  <a:pt x="6285" y="172"/>
                </a:cubicBezTo>
                <a:cubicBezTo>
                  <a:pt x="6358" y="150"/>
                  <a:pt x="6439" y="129"/>
                  <a:pt x="6523" y="112"/>
                </a:cubicBezTo>
                <a:cubicBezTo>
                  <a:pt x="6608" y="94"/>
                  <a:pt x="6698" y="79"/>
                  <a:pt x="6790" y="66"/>
                </a:cubicBezTo>
                <a:cubicBezTo>
                  <a:pt x="6883" y="54"/>
                  <a:pt x="6979" y="44"/>
                  <a:pt x="7077" y="37"/>
                </a:cubicBezTo>
                <a:cubicBezTo>
                  <a:pt x="7176" y="31"/>
                  <a:pt x="7278" y="27"/>
                  <a:pt x="7378" y="26"/>
                </a:cubicBezTo>
                <a:lnTo>
                  <a:pt x="11254" y="0"/>
                </a:lnTo>
                <a:cubicBezTo>
                  <a:pt x="11412" y="0"/>
                  <a:pt x="11564" y="6"/>
                  <a:pt x="11711" y="19"/>
                </a:cubicBezTo>
                <a:cubicBezTo>
                  <a:pt x="11857" y="32"/>
                  <a:pt x="11998" y="50"/>
                  <a:pt x="12128" y="75"/>
                </a:cubicBezTo>
                <a:cubicBezTo>
                  <a:pt x="12258" y="99"/>
                  <a:pt x="12377" y="129"/>
                  <a:pt x="12482" y="164"/>
                </a:cubicBezTo>
                <a:cubicBezTo>
                  <a:pt x="12590" y="199"/>
                  <a:pt x="12683" y="238"/>
                  <a:pt x="12760" y="281"/>
                </a:cubicBezTo>
                <a:cubicBezTo>
                  <a:pt x="13110" y="480"/>
                  <a:pt x="13417" y="729"/>
                  <a:pt x="13699" y="1045"/>
                </a:cubicBezTo>
                <a:cubicBezTo>
                  <a:pt x="14032" y="1419"/>
                  <a:pt x="14323" y="1876"/>
                  <a:pt x="14587" y="2443"/>
                </a:cubicBezTo>
                <a:cubicBezTo>
                  <a:pt x="14880" y="3069"/>
                  <a:pt x="15139" y="3835"/>
                  <a:pt x="15357" y="4722"/>
                </a:cubicBezTo>
                <a:cubicBezTo>
                  <a:pt x="15595" y="5689"/>
                  <a:pt x="15794" y="6840"/>
                  <a:pt x="15950" y="8143"/>
                </a:cubicBezTo>
                <a:lnTo>
                  <a:pt x="15967" y="8286"/>
                </a:lnTo>
                <a:lnTo>
                  <a:pt x="17950" y="8284"/>
                </a:lnTo>
                <a:cubicBezTo>
                  <a:pt x="18418" y="8284"/>
                  <a:pt x="18863" y="8314"/>
                  <a:pt x="19283" y="8373"/>
                </a:cubicBezTo>
                <a:cubicBezTo>
                  <a:pt x="19693" y="8431"/>
                  <a:pt x="20064" y="8514"/>
                  <a:pt x="20384" y="8619"/>
                </a:cubicBezTo>
                <a:cubicBezTo>
                  <a:pt x="20705" y="8725"/>
                  <a:pt x="20959" y="8849"/>
                  <a:pt x="21139" y="8986"/>
                </a:cubicBezTo>
                <a:cubicBezTo>
                  <a:pt x="21325" y="9128"/>
                  <a:pt x="21425" y="9279"/>
                  <a:pt x="21435" y="9435"/>
                </a:cubicBezTo>
                <a:lnTo>
                  <a:pt x="21590" y="11906"/>
                </a:lnTo>
                <a:cubicBezTo>
                  <a:pt x="21600" y="12063"/>
                  <a:pt x="21519" y="12215"/>
                  <a:pt x="21350" y="12358"/>
                </a:cubicBezTo>
                <a:cubicBezTo>
                  <a:pt x="21187" y="12496"/>
                  <a:pt x="20947" y="12621"/>
                  <a:pt x="20641" y="12728"/>
                </a:cubicBezTo>
                <a:cubicBezTo>
                  <a:pt x="20333" y="12835"/>
                  <a:pt x="19972" y="12920"/>
                  <a:pt x="19569" y="12979"/>
                </a:cubicBezTo>
                <a:cubicBezTo>
                  <a:pt x="19150" y="13040"/>
                  <a:pt x="18704" y="13071"/>
                  <a:pt x="18240" y="13071"/>
                </a:cubicBezTo>
                <a:lnTo>
                  <a:pt x="16373" y="13073"/>
                </a:lnTo>
                <a:lnTo>
                  <a:pt x="16380" y="13225"/>
                </a:lnTo>
                <a:cubicBezTo>
                  <a:pt x="16478" y="15102"/>
                  <a:pt x="16288" y="16711"/>
                  <a:pt x="15817" y="18006"/>
                </a:cubicBezTo>
                <a:cubicBezTo>
                  <a:pt x="15433" y="19058"/>
                  <a:pt x="14866" y="19905"/>
                  <a:pt x="14128" y="20524"/>
                </a:cubicBezTo>
                <a:cubicBezTo>
                  <a:pt x="13467" y="21078"/>
                  <a:pt x="12794" y="21341"/>
                  <a:pt x="12345" y="21463"/>
                </a:cubicBezTo>
                <a:cubicBezTo>
                  <a:pt x="11867" y="21593"/>
                  <a:pt x="11526" y="21600"/>
                  <a:pt x="11463" y="21600"/>
                </a:cubicBezTo>
                <a:cubicBezTo>
                  <a:pt x="11463" y="21600"/>
                  <a:pt x="6499" y="21600"/>
                  <a:pt x="6499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0" name="Shape 966"/>
          <p:cNvSpPr/>
          <p:nvPr/>
        </p:nvSpPr>
        <p:spPr>
          <a:xfrm>
            <a:off x="2355439" y="3383283"/>
            <a:ext cx="454212" cy="89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3572" y="21600"/>
                </a:moveTo>
                <a:cubicBezTo>
                  <a:pt x="3410" y="21600"/>
                  <a:pt x="3203" y="21598"/>
                  <a:pt x="2967" y="21591"/>
                </a:cubicBezTo>
                <a:cubicBezTo>
                  <a:pt x="2701" y="21582"/>
                  <a:pt x="2441" y="21568"/>
                  <a:pt x="2195" y="21549"/>
                </a:cubicBezTo>
                <a:cubicBezTo>
                  <a:pt x="1899" y="21527"/>
                  <a:pt x="1620" y="21497"/>
                  <a:pt x="1366" y="21459"/>
                </a:cubicBezTo>
                <a:cubicBezTo>
                  <a:pt x="1077" y="21418"/>
                  <a:pt x="818" y="21366"/>
                  <a:pt x="595" y="21307"/>
                </a:cubicBezTo>
                <a:cubicBezTo>
                  <a:pt x="534" y="21290"/>
                  <a:pt x="471" y="21271"/>
                  <a:pt x="411" y="21251"/>
                </a:cubicBezTo>
                <a:cubicBezTo>
                  <a:pt x="351" y="21231"/>
                  <a:pt x="292" y="21209"/>
                  <a:pt x="236" y="21186"/>
                </a:cubicBezTo>
                <a:cubicBezTo>
                  <a:pt x="178" y="21162"/>
                  <a:pt x="123" y="21138"/>
                  <a:pt x="71" y="21112"/>
                </a:cubicBezTo>
                <a:cubicBezTo>
                  <a:pt x="47" y="21100"/>
                  <a:pt x="23" y="21088"/>
                  <a:pt x="0" y="21076"/>
                </a:cubicBezTo>
                <a:lnTo>
                  <a:pt x="228" y="8718"/>
                </a:lnTo>
                <a:cubicBezTo>
                  <a:pt x="263" y="8729"/>
                  <a:pt x="297" y="8739"/>
                  <a:pt x="332" y="8749"/>
                </a:cubicBezTo>
                <a:cubicBezTo>
                  <a:pt x="552" y="8814"/>
                  <a:pt x="784" y="8870"/>
                  <a:pt x="1023" y="8914"/>
                </a:cubicBezTo>
                <a:cubicBezTo>
                  <a:pt x="1266" y="8959"/>
                  <a:pt x="1518" y="8994"/>
                  <a:pt x="1773" y="9017"/>
                </a:cubicBezTo>
                <a:cubicBezTo>
                  <a:pt x="2031" y="9040"/>
                  <a:pt x="2295" y="9052"/>
                  <a:pt x="2559" y="9052"/>
                </a:cubicBezTo>
                <a:cubicBezTo>
                  <a:pt x="3174" y="9052"/>
                  <a:pt x="3761" y="8991"/>
                  <a:pt x="4314" y="8872"/>
                </a:cubicBezTo>
                <a:cubicBezTo>
                  <a:pt x="4849" y="8757"/>
                  <a:pt x="5329" y="8593"/>
                  <a:pt x="5742" y="8384"/>
                </a:cubicBezTo>
                <a:cubicBezTo>
                  <a:pt x="6155" y="8176"/>
                  <a:pt x="6480" y="7933"/>
                  <a:pt x="6709" y="7664"/>
                </a:cubicBezTo>
                <a:cubicBezTo>
                  <a:pt x="6945" y="7385"/>
                  <a:pt x="7067" y="7089"/>
                  <a:pt x="7070" y="6784"/>
                </a:cubicBezTo>
                <a:cubicBezTo>
                  <a:pt x="7072" y="6480"/>
                  <a:pt x="6957" y="6184"/>
                  <a:pt x="6726" y="5906"/>
                </a:cubicBezTo>
                <a:cubicBezTo>
                  <a:pt x="6504" y="5638"/>
                  <a:pt x="6184" y="5397"/>
                  <a:pt x="5776" y="5191"/>
                </a:cubicBezTo>
                <a:cubicBezTo>
                  <a:pt x="5368" y="4985"/>
                  <a:pt x="4893" y="4823"/>
                  <a:pt x="4363" y="4710"/>
                </a:cubicBezTo>
                <a:cubicBezTo>
                  <a:pt x="3820" y="4595"/>
                  <a:pt x="3243" y="4536"/>
                  <a:pt x="2648" y="4536"/>
                </a:cubicBezTo>
                <a:cubicBezTo>
                  <a:pt x="2366" y="4537"/>
                  <a:pt x="2099" y="4549"/>
                  <a:pt x="1838" y="4573"/>
                </a:cubicBezTo>
                <a:cubicBezTo>
                  <a:pt x="1583" y="4597"/>
                  <a:pt x="1331" y="4632"/>
                  <a:pt x="1089" y="4678"/>
                </a:cubicBezTo>
                <a:cubicBezTo>
                  <a:pt x="850" y="4723"/>
                  <a:pt x="618" y="4778"/>
                  <a:pt x="397" y="4843"/>
                </a:cubicBezTo>
                <a:cubicBezTo>
                  <a:pt x="364" y="4853"/>
                  <a:pt x="332" y="4862"/>
                  <a:pt x="300" y="4872"/>
                </a:cubicBezTo>
                <a:lnTo>
                  <a:pt x="386" y="197"/>
                </a:lnTo>
                <a:cubicBezTo>
                  <a:pt x="677" y="191"/>
                  <a:pt x="1034" y="184"/>
                  <a:pt x="1457" y="176"/>
                </a:cubicBezTo>
                <a:cubicBezTo>
                  <a:pt x="2041" y="166"/>
                  <a:pt x="2750" y="155"/>
                  <a:pt x="3587" y="145"/>
                </a:cubicBezTo>
                <a:cubicBezTo>
                  <a:pt x="4424" y="135"/>
                  <a:pt x="5388" y="125"/>
                  <a:pt x="6480" y="117"/>
                </a:cubicBezTo>
                <a:cubicBezTo>
                  <a:pt x="7573" y="109"/>
                  <a:pt x="8794" y="103"/>
                  <a:pt x="10144" y="100"/>
                </a:cubicBezTo>
                <a:lnTo>
                  <a:pt x="10580" y="103"/>
                </a:lnTo>
                <a:lnTo>
                  <a:pt x="11020" y="104"/>
                </a:lnTo>
                <a:cubicBezTo>
                  <a:pt x="11367" y="103"/>
                  <a:pt x="11712" y="100"/>
                  <a:pt x="12053" y="94"/>
                </a:cubicBezTo>
                <a:cubicBezTo>
                  <a:pt x="12396" y="88"/>
                  <a:pt x="12735" y="80"/>
                  <a:pt x="13071" y="69"/>
                </a:cubicBezTo>
                <a:cubicBezTo>
                  <a:pt x="13407" y="59"/>
                  <a:pt x="13740" y="46"/>
                  <a:pt x="14070" y="31"/>
                </a:cubicBezTo>
                <a:cubicBezTo>
                  <a:pt x="14281" y="22"/>
                  <a:pt x="14491" y="11"/>
                  <a:pt x="14700" y="0"/>
                </a:cubicBezTo>
                <a:lnTo>
                  <a:pt x="14707" y="6329"/>
                </a:lnTo>
                <a:lnTo>
                  <a:pt x="15291" y="5855"/>
                </a:lnTo>
                <a:cubicBezTo>
                  <a:pt x="15319" y="5832"/>
                  <a:pt x="15348" y="5809"/>
                  <a:pt x="15379" y="5787"/>
                </a:cubicBezTo>
                <a:cubicBezTo>
                  <a:pt x="15409" y="5765"/>
                  <a:pt x="15441" y="5744"/>
                  <a:pt x="15474" y="5722"/>
                </a:cubicBezTo>
                <a:cubicBezTo>
                  <a:pt x="15505" y="5701"/>
                  <a:pt x="15539" y="5681"/>
                  <a:pt x="15573" y="5660"/>
                </a:cubicBezTo>
                <a:cubicBezTo>
                  <a:pt x="15607" y="5640"/>
                  <a:pt x="15643" y="5620"/>
                  <a:pt x="15680" y="5601"/>
                </a:cubicBezTo>
                <a:cubicBezTo>
                  <a:pt x="15838" y="5515"/>
                  <a:pt x="16011" y="5438"/>
                  <a:pt x="16195" y="5371"/>
                </a:cubicBezTo>
                <a:cubicBezTo>
                  <a:pt x="16381" y="5303"/>
                  <a:pt x="16582" y="5245"/>
                  <a:pt x="16791" y="5197"/>
                </a:cubicBezTo>
                <a:cubicBezTo>
                  <a:pt x="17002" y="5149"/>
                  <a:pt x="17226" y="5112"/>
                  <a:pt x="17454" y="5086"/>
                </a:cubicBezTo>
                <a:cubicBezTo>
                  <a:pt x="17687" y="5061"/>
                  <a:pt x="17928" y="5047"/>
                  <a:pt x="18169" y="5047"/>
                </a:cubicBezTo>
                <a:cubicBezTo>
                  <a:pt x="18636" y="5047"/>
                  <a:pt x="19079" y="5092"/>
                  <a:pt x="19497" y="5180"/>
                </a:cubicBezTo>
                <a:cubicBezTo>
                  <a:pt x="19904" y="5266"/>
                  <a:pt x="20269" y="5389"/>
                  <a:pt x="20585" y="5547"/>
                </a:cubicBezTo>
                <a:cubicBezTo>
                  <a:pt x="20900" y="5705"/>
                  <a:pt x="21148" y="5888"/>
                  <a:pt x="21323" y="6093"/>
                </a:cubicBezTo>
                <a:cubicBezTo>
                  <a:pt x="21503" y="6304"/>
                  <a:pt x="21596" y="6530"/>
                  <a:pt x="21598" y="6762"/>
                </a:cubicBezTo>
                <a:cubicBezTo>
                  <a:pt x="21600" y="6994"/>
                  <a:pt x="21512" y="7220"/>
                  <a:pt x="21335" y="7433"/>
                </a:cubicBezTo>
                <a:cubicBezTo>
                  <a:pt x="21165" y="7638"/>
                  <a:pt x="20919" y="7824"/>
                  <a:pt x="20606" y="7983"/>
                </a:cubicBezTo>
                <a:cubicBezTo>
                  <a:pt x="20292" y="8142"/>
                  <a:pt x="19926" y="8268"/>
                  <a:pt x="19519" y="8356"/>
                </a:cubicBezTo>
                <a:cubicBezTo>
                  <a:pt x="19097" y="8446"/>
                  <a:pt x="18648" y="8493"/>
                  <a:pt x="18186" y="8493"/>
                </a:cubicBezTo>
                <a:cubicBezTo>
                  <a:pt x="17937" y="8493"/>
                  <a:pt x="17699" y="8481"/>
                  <a:pt x="17467" y="8456"/>
                </a:cubicBezTo>
                <a:cubicBezTo>
                  <a:pt x="17238" y="8431"/>
                  <a:pt x="17014" y="8395"/>
                  <a:pt x="16800" y="8347"/>
                </a:cubicBezTo>
                <a:cubicBezTo>
                  <a:pt x="16589" y="8300"/>
                  <a:pt x="16388" y="8241"/>
                  <a:pt x="16201" y="8174"/>
                </a:cubicBezTo>
                <a:cubicBezTo>
                  <a:pt x="16014" y="8107"/>
                  <a:pt x="15841" y="8030"/>
                  <a:pt x="15686" y="7946"/>
                </a:cubicBezTo>
                <a:cubicBezTo>
                  <a:pt x="15646" y="7925"/>
                  <a:pt x="15611" y="7905"/>
                  <a:pt x="15577" y="7885"/>
                </a:cubicBezTo>
                <a:cubicBezTo>
                  <a:pt x="15542" y="7864"/>
                  <a:pt x="15508" y="7843"/>
                  <a:pt x="15476" y="7822"/>
                </a:cubicBezTo>
                <a:cubicBezTo>
                  <a:pt x="15444" y="7801"/>
                  <a:pt x="15412" y="7779"/>
                  <a:pt x="15381" y="7756"/>
                </a:cubicBezTo>
                <a:cubicBezTo>
                  <a:pt x="15351" y="7734"/>
                  <a:pt x="15321" y="7711"/>
                  <a:pt x="15292" y="7688"/>
                </a:cubicBezTo>
                <a:lnTo>
                  <a:pt x="14707" y="7218"/>
                </a:lnTo>
                <a:lnTo>
                  <a:pt x="14713" y="13428"/>
                </a:lnTo>
                <a:cubicBezTo>
                  <a:pt x="14440" y="13408"/>
                  <a:pt x="14177" y="13391"/>
                  <a:pt x="13925" y="13375"/>
                </a:cubicBezTo>
                <a:cubicBezTo>
                  <a:pt x="13562" y="13353"/>
                  <a:pt x="13221" y="13335"/>
                  <a:pt x="12905" y="13321"/>
                </a:cubicBezTo>
                <a:cubicBezTo>
                  <a:pt x="12589" y="13307"/>
                  <a:pt x="12297" y="13296"/>
                  <a:pt x="12033" y="13289"/>
                </a:cubicBezTo>
                <a:cubicBezTo>
                  <a:pt x="11766" y="13281"/>
                  <a:pt x="11528" y="13277"/>
                  <a:pt x="11320" y="13275"/>
                </a:cubicBezTo>
                <a:cubicBezTo>
                  <a:pt x="10431" y="13275"/>
                  <a:pt x="9663" y="13398"/>
                  <a:pt x="9032" y="13639"/>
                </a:cubicBezTo>
                <a:cubicBezTo>
                  <a:pt x="8470" y="13853"/>
                  <a:pt x="8001" y="14169"/>
                  <a:pt x="7640" y="14576"/>
                </a:cubicBezTo>
                <a:cubicBezTo>
                  <a:pt x="7330" y="14926"/>
                  <a:pt x="7092" y="15345"/>
                  <a:pt x="6911" y="15857"/>
                </a:cubicBezTo>
                <a:cubicBezTo>
                  <a:pt x="6767" y="16267"/>
                  <a:pt x="6661" y="16729"/>
                  <a:pt x="6579" y="17312"/>
                </a:cubicBezTo>
                <a:cubicBezTo>
                  <a:pt x="6532" y="17642"/>
                  <a:pt x="6540" y="17968"/>
                  <a:pt x="6602" y="18280"/>
                </a:cubicBezTo>
                <a:cubicBezTo>
                  <a:pt x="6657" y="18552"/>
                  <a:pt x="6753" y="18819"/>
                  <a:pt x="6890" y="19073"/>
                </a:cubicBezTo>
                <a:cubicBezTo>
                  <a:pt x="7005" y="19286"/>
                  <a:pt x="7150" y="19493"/>
                  <a:pt x="7319" y="19687"/>
                </a:cubicBezTo>
                <a:cubicBezTo>
                  <a:pt x="7454" y="19840"/>
                  <a:pt x="7604" y="19986"/>
                  <a:pt x="7767" y="20119"/>
                </a:cubicBezTo>
                <a:cubicBezTo>
                  <a:pt x="7823" y="20167"/>
                  <a:pt x="7870" y="20218"/>
                  <a:pt x="7906" y="20271"/>
                </a:cubicBezTo>
                <a:cubicBezTo>
                  <a:pt x="7941" y="20323"/>
                  <a:pt x="7965" y="20378"/>
                  <a:pt x="7977" y="20432"/>
                </a:cubicBezTo>
                <a:cubicBezTo>
                  <a:pt x="7989" y="20488"/>
                  <a:pt x="7989" y="20544"/>
                  <a:pt x="7977" y="20599"/>
                </a:cubicBezTo>
                <a:cubicBezTo>
                  <a:pt x="7965" y="20655"/>
                  <a:pt x="7942" y="20710"/>
                  <a:pt x="7906" y="20764"/>
                </a:cubicBezTo>
                <a:cubicBezTo>
                  <a:pt x="7871" y="20817"/>
                  <a:pt x="7824" y="20869"/>
                  <a:pt x="7767" y="20917"/>
                </a:cubicBezTo>
                <a:cubicBezTo>
                  <a:pt x="7711" y="20964"/>
                  <a:pt x="7645" y="21009"/>
                  <a:pt x="7569" y="21049"/>
                </a:cubicBezTo>
                <a:cubicBezTo>
                  <a:pt x="7495" y="21089"/>
                  <a:pt x="7412" y="21124"/>
                  <a:pt x="7322" y="21155"/>
                </a:cubicBezTo>
                <a:cubicBezTo>
                  <a:pt x="7231" y="21186"/>
                  <a:pt x="7133" y="21212"/>
                  <a:pt x="7032" y="21232"/>
                </a:cubicBezTo>
                <a:cubicBezTo>
                  <a:pt x="6727" y="21292"/>
                  <a:pt x="6378" y="21348"/>
                  <a:pt x="5994" y="21399"/>
                </a:cubicBezTo>
                <a:cubicBezTo>
                  <a:pt x="5681" y="21441"/>
                  <a:pt x="5346" y="21478"/>
                  <a:pt x="5001" y="21512"/>
                </a:cubicBezTo>
                <a:cubicBezTo>
                  <a:pt x="4698" y="21541"/>
                  <a:pt x="4435" y="21562"/>
                  <a:pt x="4243" y="21575"/>
                </a:cubicBezTo>
                <a:cubicBezTo>
                  <a:pt x="4052" y="21589"/>
                  <a:pt x="3931" y="21596"/>
                  <a:pt x="3909" y="21597"/>
                </a:cubicBezTo>
                <a:lnTo>
                  <a:pt x="3651" y="21600"/>
                </a:lnTo>
                <a:cubicBezTo>
                  <a:pt x="3651" y="21600"/>
                  <a:pt x="3572" y="21600"/>
                  <a:pt x="3572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1" name="Shape 970"/>
          <p:cNvSpPr/>
          <p:nvPr/>
        </p:nvSpPr>
        <p:spPr>
          <a:xfrm>
            <a:off x="8102178" y="1510449"/>
            <a:ext cx="507111" cy="50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2" name="Shape 971"/>
          <p:cNvSpPr/>
          <p:nvPr/>
        </p:nvSpPr>
        <p:spPr>
          <a:xfrm>
            <a:off x="8244736" y="1653055"/>
            <a:ext cx="221995" cy="222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3" extrusionOk="0">
                <a:moveTo>
                  <a:pt x="2579" y="8408"/>
                </a:moveTo>
                <a:cubicBezTo>
                  <a:pt x="2579" y="5192"/>
                  <a:pt x="5174" y="2587"/>
                  <a:pt x="8377" y="2587"/>
                </a:cubicBezTo>
                <a:cubicBezTo>
                  <a:pt x="11581" y="2587"/>
                  <a:pt x="14435" y="5451"/>
                  <a:pt x="14435" y="8668"/>
                </a:cubicBezTo>
                <a:cubicBezTo>
                  <a:pt x="14435" y="11882"/>
                  <a:pt x="11838" y="14489"/>
                  <a:pt x="8636" y="14489"/>
                </a:cubicBezTo>
                <a:cubicBezTo>
                  <a:pt x="5432" y="14488"/>
                  <a:pt x="2579" y="11622"/>
                  <a:pt x="2579" y="8408"/>
                </a:cubicBezTo>
                <a:close/>
                <a:moveTo>
                  <a:pt x="20915" y="18167"/>
                </a:moveTo>
                <a:lnTo>
                  <a:pt x="15797" y="13031"/>
                </a:lnTo>
                <a:cubicBezTo>
                  <a:pt x="16569" y="11760"/>
                  <a:pt x="17014" y="10265"/>
                  <a:pt x="17014" y="8668"/>
                </a:cubicBezTo>
                <a:cubicBezTo>
                  <a:pt x="17014" y="4023"/>
                  <a:pt x="13004" y="0"/>
                  <a:pt x="8377" y="0"/>
                </a:cubicBezTo>
                <a:cubicBezTo>
                  <a:pt x="3750" y="-1"/>
                  <a:pt x="0" y="3764"/>
                  <a:pt x="0" y="8408"/>
                </a:cubicBezTo>
                <a:cubicBezTo>
                  <a:pt x="0" y="13051"/>
                  <a:pt x="4010" y="17076"/>
                  <a:pt x="8636" y="17076"/>
                </a:cubicBezTo>
                <a:cubicBezTo>
                  <a:pt x="10175" y="17076"/>
                  <a:pt x="11615" y="16655"/>
                  <a:pt x="12854" y="15928"/>
                </a:cubicBezTo>
                <a:lnTo>
                  <a:pt x="17998" y="21095"/>
                </a:lnTo>
                <a:cubicBezTo>
                  <a:pt x="18502" y="21599"/>
                  <a:pt x="19318" y="21599"/>
                  <a:pt x="19821" y="21095"/>
                </a:cubicBezTo>
                <a:lnTo>
                  <a:pt x="21098" y="19813"/>
                </a:lnTo>
                <a:cubicBezTo>
                  <a:pt x="21600" y="19309"/>
                  <a:pt x="21417" y="18671"/>
                  <a:pt x="20915" y="1816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3" name="Shape 982"/>
          <p:cNvSpPr/>
          <p:nvPr/>
        </p:nvSpPr>
        <p:spPr>
          <a:xfrm>
            <a:off x="8102177" y="2796470"/>
            <a:ext cx="507111" cy="50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4" name="Shape 983"/>
          <p:cNvSpPr/>
          <p:nvPr/>
        </p:nvSpPr>
        <p:spPr>
          <a:xfrm>
            <a:off x="8257445" y="2947209"/>
            <a:ext cx="196574" cy="20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600" extrusionOk="0">
                <a:moveTo>
                  <a:pt x="2206" y="3607"/>
                </a:moveTo>
                <a:lnTo>
                  <a:pt x="4487" y="1200"/>
                </a:lnTo>
                <a:lnTo>
                  <a:pt x="16953" y="1200"/>
                </a:lnTo>
                <a:lnTo>
                  <a:pt x="19234" y="3607"/>
                </a:lnTo>
                <a:cubicBezTo>
                  <a:pt x="19234" y="3607"/>
                  <a:pt x="2206" y="3607"/>
                  <a:pt x="2206" y="3607"/>
                </a:cubicBezTo>
                <a:close/>
                <a:moveTo>
                  <a:pt x="10720" y="13168"/>
                </a:moveTo>
                <a:cubicBezTo>
                  <a:pt x="6671" y="13168"/>
                  <a:pt x="5805" y="7652"/>
                  <a:pt x="5625" y="6516"/>
                </a:cubicBezTo>
                <a:lnTo>
                  <a:pt x="7915" y="6516"/>
                </a:lnTo>
                <a:cubicBezTo>
                  <a:pt x="8259" y="8173"/>
                  <a:pt x="9042" y="11009"/>
                  <a:pt x="10720" y="11009"/>
                </a:cubicBezTo>
                <a:cubicBezTo>
                  <a:pt x="12398" y="11009"/>
                  <a:pt x="13182" y="8173"/>
                  <a:pt x="13525" y="6516"/>
                </a:cubicBezTo>
                <a:lnTo>
                  <a:pt x="15816" y="6516"/>
                </a:lnTo>
                <a:cubicBezTo>
                  <a:pt x="15635" y="7652"/>
                  <a:pt x="14769" y="13168"/>
                  <a:pt x="10720" y="13168"/>
                </a:cubicBezTo>
                <a:close/>
                <a:moveTo>
                  <a:pt x="20843" y="2725"/>
                </a:moveTo>
                <a:cubicBezTo>
                  <a:pt x="20476" y="2418"/>
                  <a:pt x="18467" y="648"/>
                  <a:pt x="18092" y="336"/>
                </a:cubicBezTo>
                <a:cubicBezTo>
                  <a:pt x="17719" y="25"/>
                  <a:pt x="17150" y="0"/>
                  <a:pt x="16718" y="0"/>
                </a:cubicBezTo>
                <a:lnTo>
                  <a:pt x="4722" y="0"/>
                </a:lnTo>
                <a:cubicBezTo>
                  <a:pt x="4292" y="0"/>
                  <a:pt x="3722" y="25"/>
                  <a:pt x="3348" y="336"/>
                </a:cubicBezTo>
                <a:cubicBezTo>
                  <a:pt x="2973" y="648"/>
                  <a:pt x="964" y="2419"/>
                  <a:pt x="597" y="2725"/>
                </a:cubicBezTo>
                <a:cubicBezTo>
                  <a:pt x="227" y="3032"/>
                  <a:pt x="-80" y="3497"/>
                  <a:pt x="18" y="4155"/>
                </a:cubicBezTo>
                <a:cubicBezTo>
                  <a:pt x="117" y="4817"/>
                  <a:pt x="2374" y="20549"/>
                  <a:pt x="2433" y="20923"/>
                </a:cubicBezTo>
                <a:cubicBezTo>
                  <a:pt x="2490" y="21296"/>
                  <a:pt x="2829" y="21592"/>
                  <a:pt x="3241" y="21600"/>
                </a:cubicBezTo>
                <a:lnTo>
                  <a:pt x="18199" y="21600"/>
                </a:lnTo>
                <a:cubicBezTo>
                  <a:pt x="18611" y="21592"/>
                  <a:pt x="18950" y="21296"/>
                  <a:pt x="19007" y="20922"/>
                </a:cubicBezTo>
                <a:cubicBezTo>
                  <a:pt x="19066" y="20549"/>
                  <a:pt x="21323" y="4816"/>
                  <a:pt x="21423" y="4155"/>
                </a:cubicBezTo>
                <a:cubicBezTo>
                  <a:pt x="21520" y="3497"/>
                  <a:pt x="21213" y="3032"/>
                  <a:pt x="20843" y="272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5" name="Shape 985"/>
          <p:cNvSpPr/>
          <p:nvPr/>
        </p:nvSpPr>
        <p:spPr>
          <a:xfrm>
            <a:off x="4657159" y="2766166"/>
            <a:ext cx="507111" cy="50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6" name="Shape 986"/>
          <p:cNvSpPr/>
          <p:nvPr/>
        </p:nvSpPr>
        <p:spPr>
          <a:xfrm>
            <a:off x="4801853" y="2910897"/>
            <a:ext cx="217721" cy="21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13200"/>
                </a:moveTo>
                <a:lnTo>
                  <a:pt x="2400" y="13200"/>
                </a:lnTo>
                <a:lnTo>
                  <a:pt x="2400" y="10800"/>
                </a:lnTo>
                <a:lnTo>
                  <a:pt x="19200" y="10800"/>
                </a:lnTo>
                <a:cubicBezTo>
                  <a:pt x="19200" y="10800"/>
                  <a:pt x="19200" y="13200"/>
                  <a:pt x="19200" y="13200"/>
                </a:cubicBezTo>
                <a:close/>
                <a:moveTo>
                  <a:pt x="17400" y="19200"/>
                </a:moveTo>
                <a:cubicBezTo>
                  <a:pt x="16406" y="19200"/>
                  <a:pt x="15600" y="18393"/>
                  <a:pt x="15600" y="17400"/>
                </a:cubicBezTo>
                <a:cubicBezTo>
                  <a:pt x="15600" y="16406"/>
                  <a:pt x="16406" y="15600"/>
                  <a:pt x="17400" y="15600"/>
                </a:cubicBezTo>
                <a:cubicBezTo>
                  <a:pt x="18394" y="15600"/>
                  <a:pt x="19200" y="16406"/>
                  <a:pt x="19200" y="17400"/>
                </a:cubicBezTo>
                <a:cubicBezTo>
                  <a:pt x="19200" y="18393"/>
                  <a:pt x="18394" y="19200"/>
                  <a:pt x="17400" y="19200"/>
                </a:cubicBezTo>
                <a:close/>
                <a:moveTo>
                  <a:pt x="19200" y="8400"/>
                </a:moveTo>
                <a:lnTo>
                  <a:pt x="4825" y="8400"/>
                </a:lnTo>
                <a:lnTo>
                  <a:pt x="15594" y="2082"/>
                </a:lnTo>
                <a:lnTo>
                  <a:pt x="14400" y="0"/>
                </a:lnTo>
                <a:lnTo>
                  <a:pt x="883" y="7885"/>
                </a:lnTo>
                <a:cubicBezTo>
                  <a:pt x="336" y="8204"/>
                  <a:pt x="0" y="8789"/>
                  <a:pt x="0" y="9422"/>
                </a:cubicBezTo>
                <a:lnTo>
                  <a:pt x="0" y="19200"/>
                </a:lnTo>
                <a:cubicBezTo>
                  <a:pt x="0" y="20526"/>
                  <a:pt x="1074" y="21600"/>
                  <a:pt x="2400" y="21600"/>
                </a:cubicBezTo>
                <a:lnTo>
                  <a:pt x="19200" y="21600"/>
                </a:lnTo>
                <a:cubicBezTo>
                  <a:pt x="20526" y="21600"/>
                  <a:pt x="21600" y="20526"/>
                  <a:pt x="21600" y="19200"/>
                </a:cubicBezTo>
                <a:lnTo>
                  <a:pt x="21600" y="10800"/>
                </a:lnTo>
                <a:cubicBezTo>
                  <a:pt x="21600" y="9474"/>
                  <a:pt x="20526" y="8400"/>
                  <a:pt x="19200" y="84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7" name="Shape 988"/>
          <p:cNvSpPr/>
          <p:nvPr/>
        </p:nvSpPr>
        <p:spPr>
          <a:xfrm>
            <a:off x="8003889" y="4025864"/>
            <a:ext cx="507111" cy="50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18" name="Shape 989"/>
          <p:cNvSpPr/>
          <p:nvPr/>
        </p:nvSpPr>
        <p:spPr>
          <a:xfrm>
            <a:off x="8153315" y="4210048"/>
            <a:ext cx="208259" cy="13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7" h="21600" extrusionOk="0">
                <a:moveTo>
                  <a:pt x="20330" y="6280"/>
                </a:moveTo>
                <a:cubicBezTo>
                  <a:pt x="19690" y="6801"/>
                  <a:pt x="11804" y="13208"/>
                  <a:pt x="11411" y="13529"/>
                </a:cubicBezTo>
                <a:cubicBezTo>
                  <a:pt x="11019" y="13849"/>
                  <a:pt x="10744" y="13887"/>
                  <a:pt x="10365" y="13887"/>
                </a:cubicBezTo>
                <a:cubicBezTo>
                  <a:pt x="9987" y="13887"/>
                  <a:pt x="9712" y="13849"/>
                  <a:pt x="9320" y="13529"/>
                </a:cubicBezTo>
                <a:cubicBezTo>
                  <a:pt x="8927" y="13208"/>
                  <a:pt x="1086" y="6798"/>
                  <a:pt x="446" y="6278"/>
                </a:cubicBezTo>
                <a:cubicBezTo>
                  <a:pt x="-5" y="5911"/>
                  <a:pt x="0" y="6341"/>
                  <a:pt x="0" y="6673"/>
                </a:cubicBezTo>
                <a:cubicBezTo>
                  <a:pt x="0" y="7004"/>
                  <a:pt x="0" y="19800"/>
                  <a:pt x="0" y="19800"/>
                </a:cubicBezTo>
                <a:cubicBezTo>
                  <a:pt x="0" y="20556"/>
                  <a:pt x="653" y="21600"/>
                  <a:pt x="1154" y="21600"/>
                </a:cubicBezTo>
                <a:lnTo>
                  <a:pt x="19623" y="21600"/>
                </a:lnTo>
                <a:cubicBezTo>
                  <a:pt x="20124" y="21600"/>
                  <a:pt x="20777" y="20556"/>
                  <a:pt x="20777" y="19800"/>
                </a:cubicBezTo>
                <a:cubicBezTo>
                  <a:pt x="20777" y="19800"/>
                  <a:pt x="20777" y="7006"/>
                  <a:pt x="20777" y="6674"/>
                </a:cubicBezTo>
                <a:cubicBezTo>
                  <a:pt x="20777" y="6343"/>
                  <a:pt x="20782" y="5913"/>
                  <a:pt x="20330" y="6280"/>
                </a:cubicBezTo>
                <a:close/>
                <a:moveTo>
                  <a:pt x="663" y="2315"/>
                </a:moveTo>
                <a:cubicBezTo>
                  <a:pt x="1226" y="2786"/>
                  <a:pt x="9029" y="9324"/>
                  <a:pt x="9320" y="9567"/>
                </a:cubicBezTo>
                <a:cubicBezTo>
                  <a:pt x="9610" y="9810"/>
                  <a:pt x="9987" y="9925"/>
                  <a:pt x="10365" y="9925"/>
                </a:cubicBezTo>
                <a:cubicBezTo>
                  <a:pt x="10744" y="9925"/>
                  <a:pt x="11120" y="9810"/>
                  <a:pt x="11411" y="9567"/>
                </a:cubicBezTo>
                <a:cubicBezTo>
                  <a:pt x="11702" y="9324"/>
                  <a:pt x="19505" y="2786"/>
                  <a:pt x="20068" y="2315"/>
                </a:cubicBezTo>
                <a:cubicBezTo>
                  <a:pt x="20633" y="1841"/>
                  <a:pt x="21166" y="0"/>
                  <a:pt x="20131" y="0"/>
                </a:cubicBezTo>
                <a:lnTo>
                  <a:pt x="602" y="0"/>
                </a:lnTo>
                <a:cubicBezTo>
                  <a:pt x="-434" y="0"/>
                  <a:pt x="99" y="1841"/>
                  <a:pt x="663" y="2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20" name="矩形 19"/>
          <p:cNvSpPr/>
          <p:nvPr/>
        </p:nvSpPr>
        <p:spPr>
          <a:xfrm>
            <a:off x="8811442" y="1438745"/>
            <a:ext cx="1803994" cy="5874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设计</a:t>
            </a:r>
          </a:p>
        </p:txBody>
      </p:sp>
      <p:sp>
        <p:nvSpPr>
          <p:cNvPr id="22" name="矩形 21"/>
          <p:cNvSpPr/>
          <p:nvPr/>
        </p:nvSpPr>
        <p:spPr>
          <a:xfrm>
            <a:off x="8791798" y="2756388"/>
            <a:ext cx="2230932" cy="5874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数据库文件</a:t>
            </a:r>
          </a:p>
        </p:txBody>
      </p:sp>
      <p:sp>
        <p:nvSpPr>
          <p:cNvPr id="24" name="矩形 23"/>
          <p:cNvSpPr/>
          <p:nvPr/>
        </p:nvSpPr>
        <p:spPr>
          <a:xfrm>
            <a:off x="5186417" y="2686004"/>
            <a:ext cx="2729271" cy="5874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系统建模文件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5164270" y="3916345"/>
            <a:ext cx="2577891" cy="58740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虚拟测试文件</a:t>
            </a:r>
          </a:p>
        </p:txBody>
      </p:sp>
      <p:sp>
        <p:nvSpPr>
          <p:cNvPr id="34" name="Oval 27">
            <a:extLst>
              <a:ext uri="{FF2B5EF4-FFF2-40B4-BE49-F238E27FC236}">
                <a16:creationId xmlns="" xmlns:a16="http://schemas.microsoft.com/office/drawing/2014/main" id="{93C83BAB-5596-4636-A991-12C5E4B26013}"/>
              </a:ext>
            </a:extLst>
          </p:cNvPr>
          <p:cNvSpPr/>
          <p:nvPr/>
        </p:nvSpPr>
        <p:spPr bwMode="auto">
          <a:xfrm>
            <a:off x="4807104" y="1510255"/>
            <a:ext cx="505302" cy="50743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de-DE" sz="4800" dirty="0">
              <a:solidFill>
                <a:schemeClr val="bg1"/>
              </a:solidFill>
              <a:latin typeface="et-line"/>
              <a:cs typeface="et-line"/>
            </a:endParaRPr>
          </a:p>
        </p:txBody>
      </p:sp>
      <p:sp>
        <p:nvSpPr>
          <p:cNvPr id="35" name="Freeform 357">
            <a:extLst>
              <a:ext uri="{FF2B5EF4-FFF2-40B4-BE49-F238E27FC236}">
                <a16:creationId xmlns="" xmlns:a16="http://schemas.microsoft.com/office/drawing/2014/main" id="{39C9979C-DA1B-470A-9E25-FA9E29AF41C0}"/>
              </a:ext>
            </a:extLst>
          </p:cNvPr>
          <p:cNvSpPr>
            <a:spLocks noEditPoints="1"/>
          </p:cNvSpPr>
          <p:nvPr/>
        </p:nvSpPr>
        <p:spPr bwMode="auto">
          <a:xfrm>
            <a:off x="4933863" y="1633366"/>
            <a:ext cx="252554" cy="278399"/>
          </a:xfrm>
          <a:custGeom>
            <a:avLst/>
            <a:gdLst>
              <a:gd name="T0" fmla="*/ 90 w 135"/>
              <a:gd name="T1" fmla="*/ 34 h 186"/>
              <a:gd name="T2" fmla="*/ 104 w 135"/>
              <a:gd name="T3" fmla="*/ 39 h 186"/>
              <a:gd name="T4" fmla="*/ 112 w 135"/>
              <a:gd name="T5" fmla="*/ 67 h 186"/>
              <a:gd name="T6" fmla="*/ 118 w 135"/>
              <a:gd name="T7" fmla="*/ 59 h 186"/>
              <a:gd name="T8" fmla="*/ 88 w 135"/>
              <a:gd name="T9" fmla="*/ 23 h 186"/>
              <a:gd name="T10" fmla="*/ 71 w 135"/>
              <a:gd name="T11" fmla="*/ 64 h 186"/>
              <a:gd name="T12" fmla="*/ 68 w 135"/>
              <a:gd name="T13" fmla="*/ 87 h 186"/>
              <a:gd name="T14" fmla="*/ 73 w 135"/>
              <a:gd name="T15" fmla="*/ 101 h 186"/>
              <a:gd name="T16" fmla="*/ 76 w 135"/>
              <a:gd name="T17" fmla="*/ 98 h 186"/>
              <a:gd name="T18" fmla="*/ 82 w 135"/>
              <a:gd name="T19" fmla="*/ 71 h 186"/>
              <a:gd name="T20" fmla="*/ 76 w 135"/>
              <a:gd name="T21" fmla="*/ 118 h 186"/>
              <a:gd name="T22" fmla="*/ 76 w 135"/>
              <a:gd name="T23" fmla="*/ 0 h 186"/>
              <a:gd name="T24" fmla="*/ 76 w 135"/>
              <a:gd name="T25" fmla="*/ 118 h 186"/>
              <a:gd name="T26" fmla="*/ 127 w 135"/>
              <a:gd name="T27" fmla="*/ 59 h 186"/>
              <a:gd name="T28" fmla="*/ 25 w 135"/>
              <a:gd name="T29" fmla="*/ 59 h 186"/>
              <a:gd name="T30" fmla="*/ 105 w 135"/>
              <a:gd name="T31" fmla="*/ 70 h 186"/>
              <a:gd name="T32" fmla="*/ 110 w 135"/>
              <a:gd name="T33" fmla="*/ 75 h 186"/>
              <a:gd name="T34" fmla="*/ 39 w 135"/>
              <a:gd name="T35" fmla="*/ 54 h 186"/>
              <a:gd name="T36" fmla="*/ 56 w 135"/>
              <a:gd name="T37" fmla="*/ 63 h 186"/>
              <a:gd name="T38" fmla="*/ 59 w 135"/>
              <a:gd name="T39" fmla="*/ 56 h 186"/>
              <a:gd name="T40" fmla="*/ 74 w 135"/>
              <a:gd name="T41" fmla="*/ 45 h 186"/>
              <a:gd name="T42" fmla="*/ 73 w 135"/>
              <a:gd name="T43" fmla="*/ 34 h 186"/>
              <a:gd name="T44" fmla="*/ 68 w 135"/>
              <a:gd name="T45" fmla="*/ 33 h 186"/>
              <a:gd name="T46" fmla="*/ 62 w 135"/>
              <a:gd name="T47" fmla="*/ 28 h 186"/>
              <a:gd name="T48" fmla="*/ 49 w 135"/>
              <a:gd name="T49" fmla="*/ 27 h 186"/>
              <a:gd name="T50" fmla="*/ 39 w 135"/>
              <a:gd name="T51" fmla="*/ 54 h 186"/>
              <a:gd name="T52" fmla="*/ 126 w 135"/>
              <a:gd name="T53" fmla="*/ 105 h 186"/>
              <a:gd name="T54" fmla="*/ 76 w 135"/>
              <a:gd name="T55" fmla="*/ 127 h 186"/>
              <a:gd name="T56" fmla="*/ 30 w 135"/>
              <a:gd name="T57" fmla="*/ 10 h 186"/>
              <a:gd name="T58" fmla="*/ 32 w 135"/>
              <a:gd name="T59" fmla="*/ 6 h 186"/>
              <a:gd name="T60" fmla="*/ 24 w 135"/>
              <a:gd name="T61" fmla="*/ 4 h 186"/>
              <a:gd name="T62" fmla="*/ 0 w 135"/>
              <a:gd name="T63" fmla="*/ 59 h 186"/>
              <a:gd name="T64" fmla="*/ 72 w 135"/>
              <a:gd name="T65" fmla="*/ 177 h 186"/>
              <a:gd name="T66" fmla="*/ 42 w 135"/>
              <a:gd name="T67" fmla="*/ 182 h 186"/>
              <a:gd name="T68" fmla="*/ 105 w 135"/>
              <a:gd name="T69" fmla="*/ 186 h 186"/>
              <a:gd name="T70" fmla="*/ 105 w 135"/>
              <a:gd name="T71" fmla="*/ 177 h 186"/>
              <a:gd name="T72" fmla="*/ 80 w 135"/>
              <a:gd name="T73" fmla="*/ 135 h 186"/>
              <a:gd name="T74" fmla="*/ 131 w 135"/>
              <a:gd name="T75" fmla="*/ 111 h 186"/>
              <a:gd name="T76" fmla="*/ 129 w 135"/>
              <a:gd name="T77" fmla="*/ 10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5" h="186">
                <a:moveTo>
                  <a:pt x="90" y="28"/>
                </a:moveTo>
                <a:cubicBezTo>
                  <a:pt x="90" y="28"/>
                  <a:pt x="89" y="30"/>
                  <a:pt x="90" y="34"/>
                </a:cubicBezTo>
                <a:cubicBezTo>
                  <a:pt x="91" y="39"/>
                  <a:pt x="93" y="40"/>
                  <a:pt x="100" y="37"/>
                </a:cubicBezTo>
                <a:cubicBezTo>
                  <a:pt x="103" y="36"/>
                  <a:pt x="105" y="37"/>
                  <a:pt x="104" y="39"/>
                </a:cubicBezTo>
                <a:cubicBezTo>
                  <a:pt x="104" y="45"/>
                  <a:pt x="99" y="45"/>
                  <a:pt x="103" y="54"/>
                </a:cubicBezTo>
                <a:cubicBezTo>
                  <a:pt x="105" y="60"/>
                  <a:pt x="110" y="62"/>
                  <a:pt x="112" y="67"/>
                </a:cubicBezTo>
                <a:cubicBezTo>
                  <a:pt x="112" y="68"/>
                  <a:pt x="114" y="70"/>
                  <a:pt x="116" y="71"/>
                </a:cubicBezTo>
                <a:cubicBezTo>
                  <a:pt x="118" y="67"/>
                  <a:pt x="118" y="63"/>
                  <a:pt x="118" y="59"/>
                </a:cubicBezTo>
                <a:cubicBezTo>
                  <a:pt x="118" y="41"/>
                  <a:pt x="107" y="25"/>
                  <a:pt x="90" y="20"/>
                </a:cubicBezTo>
                <a:cubicBezTo>
                  <a:pt x="90" y="21"/>
                  <a:pt x="89" y="22"/>
                  <a:pt x="88" y="23"/>
                </a:cubicBezTo>
                <a:cubicBezTo>
                  <a:pt x="86" y="24"/>
                  <a:pt x="86" y="29"/>
                  <a:pt x="90" y="28"/>
                </a:cubicBezTo>
                <a:close/>
                <a:moveTo>
                  <a:pt x="71" y="64"/>
                </a:moveTo>
                <a:cubicBezTo>
                  <a:pt x="64" y="64"/>
                  <a:pt x="59" y="66"/>
                  <a:pt x="61" y="75"/>
                </a:cubicBezTo>
                <a:cubicBezTo>
                  <a:pt x="63" y="84"/>
                  <a:pt x="68" y="80"/>
                  <a:pt x="68" y="87"/>
                </a:cubicBezTo>
                <a:cubicBezTo>
                  <a:pt x="67" y="95"/>
                  <a:pt x="69" y="96"/>
                  <a:pt x="70" y="98"/>
                </a:cubicBezTo>
                <a:cubicBezTo>
                  <a:pt x="71" y="99"/>
                  <a:pt x="72" y="101"/>
                  <a:pt x="73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5" y="101"/>
                  <a:pt x="75" y="100"/>
                  <a:pt x="76" y="98"/>
                </a:cubicBezTo>
                <a:cubicBezTo>
                  <a:pt x="77" y="91"/>
                  <a:pt x="80" y="87"/>
                  <a:pt x="82" y="83"/>
                </a:cubicBezTo>
                <a:cubicBezTo>
                  <a:pt x="85" y="80"/>
                  <a:pt x="88" y="75"/>
                  <a:pt x="82" y="71"/>
                </a:cubicBezTo>
                <a:cubicBezTo>
                  <a:pt x="77" y="66"/>
                  <a:pt x="78" y="64"/>
                  <a:pt x="71" y="64"/>
                </a:cubicBezTo>
                <a:close/>
                <a:moveTo>
                  <a:pt x="76" y="118"/>
                </a:moveTo>
                <a:cubicBezTo>
                  <a:pt x="109" y="118"/>
                  <a:pt x="135" y="92"/>
                  <a:pt x="135" y="59"/>
                </a:cubicBezTo>
                <a:cubicBezTo>
                  <a:pt x="135" y="27"/>
                  <a:pt x="109" y="0"/>
                  <a:pt x="76" y="0"/>
                </a:cubicBezTo>
                <a:cubicBezTo>
                  <a:pt x="43" y="0"/>
                  <a:pt x="17" y="27"/>
                  <a:pt x="17" y="59"/>
                </a:cubicBezTo>
                <a:cubicBezTo>
                  <a:pt x="17" y="92"/>
                  <a:pt x="43" y="118"/>
                  <a:pt x="76" y="118"/>
                </a:cubicBezTo>
                <a:close/>
                <a:moveTo>
                  <a:pt x="76" y="9"/>
                </a:moveTo>
                <a:cubicBezTo>
                  <a:pt x="104" y="9"/>
                  <a:pt x="127" y="31"/>
                  <a:pt x="127" y="59"/>
                </a:cubicBezTo>
                <a:cubicBezTo>
                  <a:pt x="127" y="87"/>
                  <a:pt x="104" y="110"/>
                  <a:pt x="76" y="110"/>
                </a:cubicBezTo>
                <a:cubicBezTo>
                  <a:pt x="48" y="110"/>
                  <a:pt x="25" y="87"/>
                  <a:pt x="25" y="59"/>
                </a:cubicBezTo>
                <a:cubicBezTo>
                  <a:pt x="25" y="31"/>
                  <a:pt x="48" y="9"/>
                  <a:pt x="76" y="9"/>
                </a:cubicBezTo>
                <a:close/>
                <a:moveTo>
                  <a:pt x="105" y="70"/>
                </a:moveTo>
                <a:cubicBezTo>
                  <a:pt x="103" y="71"/>
                  <a:pt x="103" y="74"/>
                  <a:pt x="104" y="75"/>
                </a:cubicBezTo>
                <a:cubicBezTo>
                  <a:pt x="106" y="76"/>
                  <a:pt x="109" y="78"/>
                  <a:pt x="110" y="75"/>
                </a:cubicBezTo>
                <a:cubicBezTo>
                  <a:pt x="111" y="72"/>
                  <a:pt x="106" y="69"/>
                  <a:pt x="105" y="70"/>
                </a:cubicBezTo>
                <a:close/>
                <a:moveTo>
                  <a:pt x="39" y="54"/>
                </a:moveTo>
                <a:cubicBezTo>
                  <a:pt x="39" y="54"/>
                  <a:pt x="42" y="60"/>
                  <a:pt x="56" y="66"/>
                </a:cubicBezTo>
                <a:cubicBezTo>
                  <a:pt x="56" y="66"/>
                  <a:pt x="59" y="66"/>
                  <a:pt x="56" y="63"/>
                </a:cubicBezTo>
                <a:cubicBezTo>
                  <a:pt x="52" y="60"/>
                  <a:pt x="49" y="56"/>
                  <a:pt x="53" y="54"/>
                </a:cubicBezTo>
                <a:cubicBezTo>
                  <a:pt x="57" y="52"/>
                  <a:pt x="58" y="52"/>
                  <a:pt x="59" y="56"/>
                </a:cubicBezTo>
                <a:cubicBezTo>
                  <a:pt x="60" y="60"/>
                  <a:pt x="63" y="58"/>
                  <a:pt x="63" y="54"/>
                </a:cubicBezTo>
                <a:cubicBezTo>
                  <a:pt x="64" y="50"/>
                  <a:pt x="70" y="47"/>
                  <a:pt x="74" y="45"/>
                </a:cubicBezTo>
                <a:cubicBezTo>
                  <a:pt x="78" y="43"/>
                  <a:pt x="81" y="43"/>
                  <a:pt x="81" y="40"/>
                </a:cubicBezTo>
                <a:cubicBezTo>
                  <a:pt x="81" y="37"/>
                  <a:pt x="79" y="34"/>
                  <a:pt x="73" y="34"/>
                </a:cubicBezTo>
                <a:cubicBezTo>
                  <a:pt x="67" y="34"/>
                  <a:pt x="70" y="43"/>
                  <a:pt x="64" y="38"/>
                </a:cubicBezTo>
                <a:cubicBezTo>
                  <a:pt x="59" y="33"/>
                  <a:pt x="66" y="34"/>
                  <a:pt x="68" y="33"/>
                </a:cubicBezTo>
                <a:cubicBezTo>
                  <a:pt x="71" y="32"/>
                  <a:pt x="73" y="27"/>
                  <a:pt x="69" y="27"/>
                </a:cubicBezTo>
                <a:cubicBezTo>
                  <a:pt x="64" y="27"/>
                  <a:pt x="65" y="29"/>
                  <a:pt x="62" y="28"/>
                </a:cubicBezTo>
                <a:cubicBezTo>
                  <a:pt x="58" y="26"/>
                  <a:pt x="57" y="32"/>
                  <a:pt x="54" y="31"/>
                </a:cubicBezTo>
                <a:cubicBezTo>
                  <a:pt x="53" y="31"/>
                  <a:pt x="51" y="29"/>
                  <a:pt x="49" y="27"/>
                </a:cubicBezTo>
                <a:cubicBezTo>
                  <a:pt x="42" y="32"/>
                  <a:pt x="38" y="40"/>
                  <a:pt x="35" y="48"/>
                </a:cubicBezTo>
                <a:cubicBezTo>
                  <a:pt x="37" y="52"/>
                  <a:pt x="39" y="54"/>
                  <a:pt x="39" y="54"/>
                </a:cubicBezTo>
                <a:close/>
                <a:moveTo>
                  <a:pt x="129" y="103"/>
                </a:moveTo>
                <a:cubicBezTo>
                  <a:pt x="128" y="103"/>
                  <a:pt x="127" y="104"/>
                  <a:pt x="126" y="105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13" y="118"/>
                  <a:pt x="96" y="127"/>
                  <a:pt x="76" y="127"/>
                </a:cubicBezTo>
                <a:cubicBezTo>
                  <a:pt x="39" y="127"/>
                  <a:pt x="8" y="96"/>
                  <a:pt x="8" y="59"/>
                </a:cubicBezTo>
                <a:cubicBezTo>
                  <a:pt x="8" y="40"/>
                  <a:pt x="17" y="22"/>
                  <a:pt x="30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9"/>
                  <a:pt x="32" y="8"/>
                  <a:pt x="32" y="6"/>
                </a:cubicBezTo>
                <a:cubicBezTo>
                  <a:pt x="32" y="4"/>
                  <a:pt x="30" y="2"/>
                  <a:pt x="27" y="2"/>
                </a:cubicBezTo>
                <a:cubicBezTo>
                  <a:pt x="26" y="2"/>
                  <a:pt x="25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9" y="17"/>
                  <a:pt x="0" y="37"/>
                  <a:pt x="0" y="59"/>
                </a:cubicBezTo>
                <a:cubicBezTo>
                  <a:pt x="0" y="100"/>
                  <a:pt x="32" y="133"/>
                  <a:pt x="72" y="135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46" y="177"/>
                  <a:pt x="46" y="177"/>
                  <a:pt x="46" y="177"/>
                </a:cubicBezTo>
                <a:cubicBezTo>
                  <a:pt x="44" y="177"/>
                  <a:pt x="42" y="179"/>
                  <a:pt x="42" y="182"/>
                </a:cubicBezTo>
                <a:cubicBezTo>
                  <a:pt x="42" y="184"/>
                  <a:pt x="44" y="186"/>
                  <a:pt x="46" y="186"/>
                </a:cubicBezTo>
                <a:cubicBezTo>
                  <a:pt x="105" y="186"/>
                  <a:pt x="105" y="186"/>
                  <a:pt x="105" y="186"/>
                </a:cubicBezTo>
                <a:cubicBezTo>
                  <a:pt x="108" y="186"/>
                  <a:pt x="110" y="184"/>
                  <a:pt x="110" y="182"/>
                </a:cubicBezTo>
                <a:cubicBezTo>
                  <a:pt x="110" y="179"/>
                  <a:pt x="108" y="177"/>
                  <a:pt x="105" y="177"/>
                </a:cubicBezTo>
                <a:cubicBezTo>
                  <a:pt x="80" y="177"/>
                  <a:pt x="80" y="177"/>
                  <a:pt x="80" y="177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00" y="134"/>
                  <a:pt x="119" y="125"/>
                  <a:pt x="132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2" y="110"/>
                  <a:pt x="133" y="109"/>
                  <a:pt x="133" y="108"/>
                </a:cubicBezTo>
                <a:cubicBezTo>
                  <a:pt x="133" y="105"/>
                  <a:pt x="131" y="103"/>
                  <a:pt x="12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1FE976C3-7C42-48F5-A3F7-ED4CE95ABD0A}"/>
              </a:ext>
            </a:extLst>
          </p:cNvPr>
          <p:cNvSpPr txBox="1"/>
          <p:nvPr/>
        </p:nvSpPr>
        <p:spPr>
          <a:xfrm>
            <a:off x="5537585" y="1448112"/>
            <a:ext cx="1948068" cy="587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成员分工表</a:t>
            </a:r>
          </a:p>
        </p:txBody>
      </p:sp>
      <p:sp>
        <p:nvSpPr>
          <p:cNvPr id="37" name="Shape 988">
            <a:extLst>
              <a:ext uri="{FF2B5EF4-FFF2-40B4-BE49-F238E27FC236}">
                <a16:creationId xmlns="" xmlns:a16="http://schemas.microsoft.com/office/drawing/2014/main" id="{FF3CD660-D108-4E81-8D13-89B8D15F38B4}"/>
              </a:ext>
            </a:extLst>
          </p:cNvPr>
          <p:cNvSpPr/>
          <p:nvPr/>
        </p:nvSpPr>
        <p:spPr>
          <a:xfrm>
            <a:off x="4694227" y="4014688"/>
            <a:ext cx="507111" cy="50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38" name="Shape 989">
            <a:extLst>
              <a:ext uri="{FF2B5EF4-FFF2-40B4-BE49-F238E27FC236}">
                <a16:creationId xmlns="" xmlns:a16="http://schemas.microsoft.com/office/drawing/2014/main" id="{DAA502BC-AE0C-44E6-B158-C2DB5D3214E2}"/>
              </a:ext>
            </a:extLst>
          </p:cNvPr>
          <p:cNvSpPr/>
          <p:nvPr/>
        </p:nvSpPr>
        <p:spPr>
          <a:xfrm>
            <a:off x="4843653" y="4198872"/>
            <a:ext cx="208259" cy="13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7" h="21600" extrusionOk="0">
                <a:moveTo>
                  <a:pt x="20330" y="6280"/>
                </a:moveTo>
                <a:cubicBezTo>
                  <a:pt x="19690" y="6801"/>
                  <a:pt x="11804" y="13208"/>
                  <a:pt x="11411" y="13529"/>
                </a:cubicBezTo>
                <a:cubicBezTo>
                  <a:pt x="11019" y="13849"/>
                  <a:pt x="10744" y="13887"/>
                  <a:pt x="10365" y="13887"/>
                </a:cubicBezTo>
                <a:cubicBezTo>
                  <a:pt x="9987" y="13887"/>
                  <a:pt x="9712" y="13849"/>
                  <a:pt x="9320" y="13529"/>
                </a:cubicBezTo>
                <a:cubicBezTo>
                  <a:pt x="8927" y="13208"/>
                  <a:pt x="1086" y="6798"/>
                  <a:pt x="446" y="6278"/>
                </a:cubicBezTo>
                <a:cubicBezTo>
                  <a:pt x="-5" y="5911"/>
                  <a:pt x="0" y="6341"/>
                  <a:pt x="0" y="6673"/>
                </a:cubicBezTo>
                <a:cubicBezTo>
                  <a:pt x="0" y="7004"/>
                  <a:pt x="0" y="19800"/>
                  <a:pt x="0" y="19800"/>
                </a:cubicBezTo>
                <a:cubicBezTo>
                  <a:pt x="0" y="20556"/>
                  <a:pt x="653" y="21600"/>
                  <a:pt x="1154" y="21600"/>
                </a:cubicBezTo>
                <a:lnTo>
                  <a:pt x="19623" y="21600"/>
                </a:lnTo>
                <a:cubicBezTo>
                  <a:pt x="20124" y="21600"/>
                  <a:pt x="20777" y="20556"/>
                  <a:pt x="20777" y="19800"/>
                </a:cubicBezTo>
                <a:cubicBezTo>
                  <a:pt x="20777" y="19800"/>
                  <a:pt x="20777" y="7006"/>
                  <a:pt x="20777" y="6674"/>
                </a:cubicBezTo>
                <a:cubicBezTo>
                  <a:pt x="20777" y="6343"/>
                  <a:pt x="20782" y="5913"/>
                  <a:pt x="20330" y="6280"/>
                </a:cubicBezTo>
                <a:close/>
                <a:moveTo>
                  <a:pt x="663" y="2315"/>
                </a:moveTo>
                <a:cubicBezTo>
                  <a:pt x="1226" y="2786"/>
                  <a:pt x="9029" y="9324"/>
                  <a:pt x="9320" y="9567"/>
                </a:cubicBezTo>
                <a:cubicBezTo>
                  <a:pt x="9610" y="9810"/>
                  <a:pt x="9987" y="9925"/>
                  <a:pt x="10365" y="9925"/>
                </a:cubicBezTo>
                <a:cubicBezTo>
                  <a:pt x="10744" y="9925"/>
                  <a:pt x="11120" y="9810"/>
                  <a:pt x="11411" y="9567"/>
                </a:cubicBezTo>
                <a:cubicBezTo>
                  <a:pt x="11702" y="9324"/>
                  <a:pt x="19505" y="2786"/>
                  <a:pt x="20068" y="2315"/>
                </a:cubicBezTo>
                <a:cubicBezTo>
                  <a:pt x="20633" y="1841"/>
                  <a:pt x="21166" y="0"/>
                  <a:pt x="20131" y="0"/>
                </a:cubicBezTo>
                <a:lnTo>
                  <a:pt x="602" y="0"/>
                </a:lnTo>
                <a:cubicBezTo>
                  <a:pt x="-434" y="0"/>
                  <a:pt x="99" y="1841"/>
                  <a:pt x="663" y="2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/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B651344F-5714-443A-9D6C-77E79025E467}"/>
              </a:ext>
            </a:extLst>
          </p:cNvPr>
          <p:cNvSpPr txBox="1"/>
          <p:nvPr/>
        </p:nvSpPr>
        <p:spPr>
          <a:xfrm>
            <a:off x="8609288" y="4031304"/>
            <a:ext cx="4835847" cy="46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FACB89B7-4C57-48A3-AE16-3D1B840DE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08328"/>
              </p:ext>
            </p:extLst>
          </p:nvPr>
        </p:nvGraphicFramePr>
        <p:xfrm>
          <a:off x="9353226" y="4084831"/>
          <a:ext cx="554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包装程序外壳对象" showAsIcon="1" r:id="rId3" imgW="554760" imgH="437400" progId="Package">
                  <p:embed/>
                </p:oleObj>
              </mc:Choice>
              <mc:Fallback>
                <p:oleObj name="包装程序外壳对象" showAsIcon="1" r:id="rId3" imgW="554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3226" y="4084831"/>
                        <a:ext cx="55403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="" xmlns:a16="http://schemas.microsoft.com/office/drawing/2014/main" id="{1D04A4BE-1C89-4CAD-A424-B186F3305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24795"/>
              </p:ext>
            </p:extLst>
          </p:nvPr>
        </p:nvGraphicFramePr>
        <p:xfrm>
          <a:off x="10108888" y="4129847"/>
          <a:ext cx="7223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包装程序外壳对象" showAsIcon="1" r:id="rId5" imgW="722520" imgH="437400" progId="Package">
                  <p:embed/>
                </p:oleObj>
              </mc:Choice>
              <mc:Fallback>
                <p:oleObj name="包装程序外壳对象" showAsIcon="1" r:id="rId5" imgW="7225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08888" y="4129847"/>
                        <a:ext cx="7223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3"/>
          <a:stretch>
            <a:fillRect/>
          </a:stretch>
        </p:blipFill>
        <p:spPr>
          <a:xfrm rot="16200000" flipV="1">
            <a:off x="-939285" y="939285"/>
            <a:ext cx="3930890" cy="2052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3"/>
          <a:stretch>
            <a:fillRect/>
          </a:stretch>
        </p:blipFill>
        <p:spPr>
          <a:xfrm rot="5400000" flipH="1" flipV="1">
            <a:off x="9200395" y="939285"/>
            <a:ext cx="3930890" cy="2052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4" t="6245" r="38002" b="64726"/>
          <a:stretch>
            <a:fillRect/>
          </a:stretch>
        </p:blipFill>
        <p:spPr>
          <a:xfrm>
            <a:off x="404735" y="4572000"/>
            <a:ext cx="1576466" cy="2558006"/>
          </a:xfrm>
          <a:custGeom>
            <a:avLst/>
            <a:gdLst>
              <a:gd name="connsiteX0" fmla="*/ 474562 w 1226933"/>
              <a:gd name="connsiteY0" fmla="*/ 0 h 1990846"/>
              <a:gd name="connsiteX1" fmla="*/ 578734 w 1226933"/>
              <a:gd name="connsiteY1" fmla="*/ 23150 h 1990846"/>
              <a:gd name="connsiteX2" fmla="*/ 636607 w 1226933"/>
              <a:gd name="connsiteY2" fmla="*/ 34724 h 1990846"/>
              <a:gd name="connsiteX3" fmla="*/ 717630 w 1226933"/>
              <a:gd name="connsiteY3" fmla="*/ 46299 h 1990846"/>
              <a:gd name="connsiteX4" fmla="*/ 763929 w 1226933"/>
              <a:gd name="connsiteY4" fmla="*/ 69448 h 1990846"/>
              <a:gd name="connsiteX5" fmla="*/ 798653 w 1226933"/>
              <a:gd name="connsiteY5" fmla="*/ 81023 h 1990846"/>
              <a:gd name="connsiteX6" fmla="*/ 868101 w 1226933"/>
              <a:gd name="connsiteY6" fmla="*/ 115747 h 1990846"/>
              <a:gd name="connsiteX7" fmla="*/ 914400 w 1226933"/>
              <a:gd name="connsiteY7" fmla="*/ 185195 h 1990846"/>
              <a:gd name="connsiteX8" fmla="*/ 937549 w 1226933"/>
              <a:gd name="connsiteY8" fmla="*/ 231494 h 1990846"/>
              <a:gd name="connsiteX9" fmla="*/ 960698 w 1226933"/>
              <a:gd name="connsiteY9" fmla="*/ 266218 h 1990846"/>
              <a:gd name="connsiteX10" fmla="*/ 983848 w 1226933"/>
              <a:gd name="connsiteY10" fmla="*/ 312517 h 1990846"/>
              <a:gd name="connsiteX11" fmla="*/ 1041721 w 1226933"/>
              <a:gd name="connsiteY11" fmla="*/ 393540 h 1990846"/>
              <a:gd name="connsiteX12" fmla="*/ 1053296 w 1226933"/>
              <a:gd name="connsiteY12" fmla="*/ 439838 h 1990846"/>
              <a:gd name="connsiteX13" fmla="*/ 1111169 w 1226933"/>
              <a:gd name="connsiteY13" fmla="*/ 544010 h 1990846"/>
              <a:gd name="connsiteX14" fmla="*/ 1122744 w 1226933"/>
              <a:gd name="connsiteY14" fmla="*/ 578735 h 1990846"/>
              <a:gd name="connsiteX15" fmla="*/ 1169043 w 1226933"/>
              <a:gd name="connsiteY15" fmla="*/ 671332 h 1990846"/>
              <a:gd name="connsiteX16" fmla="*/ 1203767 w 1226933"/>
              <a:gd name="connsiteY16" fmla="*/ 775504 h 1990846"/>
              <a:gd name="connsiteX17" fmla="*/ 1226916 w 1226933"/>
              <a:gd name="connsiteY17" fmla="*/ 1203767 h 1990846"/>
              <a:gd name="connsiteX18" fmla="*/ 1215341 w 1226933"/>
              <a:gd name="connsiteY18" fmla="*/ 1261641 h 1990846"/>
              <a:gd name="connsiteX19" fmla="*/ 1203767 w 1226933"/>
              <a:gd name="connsiteY19" fmla="*/ 1354238 h 1990846"/>
              <a:gd name="connsiteX20" fmla="*/ 1169043 w 1226933"/>
              <a:gd name="connsiteY20" fmla="*/ 1458410 h 1990846"/>
              <a:gd name="connsiteX21" fmla="*/ 1157468 w 1226933"/>
              <a:gd name="connsiteY21" fmla="*/ 1504709 h 1990846"/>
              <a:gd name="connsiteX22" fmla="*/ 1134319 w 1226933"/>
              <a:gd name="connsiteY22" fmla="*/ 1539433 h 1990846"/>
              <a:gd name="connsiteX23" fmla="*/ 1122744 w 1226933"/>
              <a:gd name="connsiteY23" fmla="*/ 1574157 h 1990846"/>
              <a:gd name="connsiteX24" fmla="*/ 1073928 w 1226933"/>
              <a:gd name="connsiteY24" fmla="*/ 1609246 h 1990846"/>
              <a:gd name="connsiteX25" fmla="*/ 1071816 w 1226933"/>
              <a:gd name="connsiteY25" fmla="*/ 1610506 h 1990846"/>
              <a:gd name="connsiteX26" fmla="*/ 1071709 w 1226933"/>
              <a:gd name="connsiteY26" fmla="*/ 1610541 h 1990846"/>
              <a:gd name="connsiteX27" fmla="*/ 1069216 w 1226933"/>
              <a:gd name="connsiteY27" fmla="*/ 1612057 h 1990846"/>
              <a:gd name="connsiteX28" fmla="*/ 1071816 w 1226933"/>
              <a:gd name="connsiteY28" fmla="*/ 1610506 h 1990846"/>
              <a:gd name="connsiteX29" fmla="*/ 1076965 w 1226933"/>
              <a:gd name="connsiteY29" fmla="*/ 1608817 h 1990846"/>
              <a:gd name="connsiteX30" fmla="*/ 1064870 w 1226933"/>
              <a:gd name="connsiteY30" fmla="*/ 1643605 h 1990846"/>
              <a:gd name="connsiteX31" fmla="*/ 1018572 w 1226933"/>
              <a:gd name="connsiteY31" fmla="*/ 1713053 h 1990846"/>
              <a:gd name="connsiteX32" fmla="*/ 949124 w 1226933"/>
              <a:gd name="connsiteY32" fmla="*/ 1805651 h 1990846"/>
              <a:gd name="connsiteX33" fmla="*/ 925974 w 1226933"/>
              <a:gd name="connsiteY33" fmla="*/ 1828800 h 1990846"/>
              <a:gd name="connsiteX34" fmla="*/ 902825 w 1226933"/>
              <a:gd name="connsiteY34" fmla="*/ 1863524 h 1990846"/>
              <a:gd name="connsiteX35" fmla="*/ 856526 w 1226933"/>
              <a:gd name="connsiteY35" fmla="*/ 1932972 h 1990846"/>
              <a:gd name="connsiteX36" fmla="*/ 810227 w 1226933"/>
              <a:gd name="connsiteY36" fmla="*/ 1979271 h 1990846"/>
              <a:gd name="connsiteX37" fmla="*/ 590308 w 1226933"/>
              <a:gd name="connsiteY37" fmla="*/ 1990846 h 1990846"/>
              <a:gd name="connsiteX38" fmla="*/ 474562 w 1226933"/>
              <a:gd name="connsiteY38" fmla="*/ 1967697 h 1990846"/>
              <a:gd name="connsiteX39" fmla="*/ 381964 w 1226933"/>
              <a:gd name="connsiteY39" fmla="*/ 1932972 h 1990846"/>
              <a:gd name="connsiteX40" fmla="*/ 347240 w 1226933"/>
              <a:gd name="connsiteY40" fmla="*/ 1921398 h 1990846"/>
              <a:gd name="connsiteX41" fmla="*/ 289367 w 1226933"/>
              <a:gd name="connsiteY41" fmla="*/ 1863524 h 1990846"/>
              <a:gd name="connsiteX42" fmla="*/ 231493 w 1226933"/>
              <a:gd name="connsiteY42" fmla="*/ 1759352 h 1990846"/>
              <a:gd name="connsiteX43" fmla="*/ 185194 w 1226933"/>
              <a:gd name="connsiteY43" fmla="*/ 1678329 h 1990846"/>
              <a:gd name="connsiteX44" fmla="*/ 173620 w 1226933"/>
              <a:gd name="connsiteY44" fmla="*/ 1632031 h 1990846"/>
              <a:gd name="connsiteX45" fmla="*/ 150470 w 1226933"/>
              <a:gd name="connsiteY45" fmla="*/ 1585732 h 1990846"/>
              <a:gd name="connsiteX46" fmla="*/ 127321 w 1226933"/>
              <a:gd name="connsiteY46" fmla="*/ 1354238 h 1990846"/>
              <a:gd name="connsiteX47" fmla="*/ 115746 w 1226933"/>
              <a:gd name="connsiteY47" fmla="*/ 1296365 h 1990846"/>
              <a:gd name="connsiteX48" fmla="*/ 104172 w 1226933"/>
              <a:gd name="connsiteY48" fmla="*/ 1215342 h 1990846"/>
              <a:gd name="connsiteX49" fmla="*/ 81022 w 1226933"/>
              <a:gd name="connsiteY49" fmla="*/ 1169043 h 1990846"/>
              <a:gd name="connsiteX50" fmla="*/ 57873 w 1226933"/>
              <a:gd name="connsiteY50" fmla="*/ 1088021 h 1990846"/>
              <a:gd name="connsiteX51" fmla="*/ 46298 w 1226933"/>
              <a:gd name="connsiteY51" fmla="*/ 1041722 h 1990846"/>
              <a:gd name="connsiteX52" fmla="*/ 11574 w 1226933"/>
              <a:gd name="connsiteY52" fmla="*/ 891251 h 1990846"/>
              <a:gd name="connsiteX53" fmla="*/ 0 w 1226933"/>
              <a:gd name="connsiteY53" fmla="*/ 625033 h 1990846"/>
              <a:gd name="connsiteX54" fmla="*/ 23149 w 1226933"/>
              <a:gd name="connsiteY54" fmla="*/ 486137 h 1990846"/>
              <a:gd name="connsiteX55" fmla="*/ 34724 w 1226933"/>
              <a:gd name="connsiteY55" fmla="*/ 451413 h 1990846"/>
              <a:gd name="connsiteX56" fmla="*/ 81022 w 1226933"/>
              <a:gd name="connsiteY56" fmla="*/ 324091 h 1990846"/>
              <a:gd name="connsiteX57" fmla="*/ 127321 w 1226933"/>
              <a:gd name="connsiteY57" fmla="*/ 254643 h 1990846"/>
              <a:gd name="connsiteX58" fmla="*/ 173620 w 1226933"/>
              <a:gd name="connsiteY58" fmla="*/ 196770 h 1990846"/>
              <a:gd name="connsiteX59" fmla="*/ 231493 w 1226933"/>
              <a:gd name="connsiteY59" fmla="*/ 104172 h 1990846"/>
              <a:gd name="connsiteX60" fmla="*/ 277792 w 1226933"/>
              <a:gd name="connsiteY60" fmla="*/ 92598 h 1990846"/>
              <a:gd name="connsiteX61" fmla="*/ 300941 w 1226933"/>
              <a:gd name="connsiteY61" fmla="*/ 69448 h 1990846"/>
              <a:gd name="connsiteX62" fmla="*/ 335665 w 1226933"/>
              <a:gd name="connsiteY62" fmla="*/ 46299 h 1990846"/>
              <a:gd name="connsiteX63" fmla="*/ 358815 w 1226933"/>
              <a:gd name="connsiteY63" fmla="*/ 23150 h 1990846"/>
              <a:gd name="connsiteX64" fmla="*/ 474562 w 1226933"/>
              <a:gd name="connsiteY64" fmla="*/ 0 h 199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26933" h="1990846">
                <a:moveTo>
                  <a:pt x="474562" y="0"/>
                </a:moveTo>
                <a:cubicBezTo>
                  <a:pt x="535784" y="20408"/>
                  <a:pt x="489107" y="6854"/>
                  <a:pt x="578734" y="23150"/>
                </a:cubicBezTo>
                <a:cubicBezTo>
                  <a:pt x="598090" y="26669"/>
                  <a:pt x="617202" y="31490"/>
                  <a:pt x="636607" y="34724"/>
                </a:cubicBezTo>
                <a:cubicBezTo>
                  <a:pt x="663518" y="39209"/>
                  <a:pt x="691309" y="39121"/>
                  <a:pt x="717630" y="46299"/>
                </a:cubicBezTo>
                <a:cubicBezTo>
                  <a:pt x="734277" y="50839"/>
                  <a:pt x="748070" y="62651"/>
                  <a:pt x="763929" y="69448"/>
                </a:cubicBezTo>
                <a:cubicBezTo>
                  <a:pt x="775143" y="74254"/>
                  <a:pt x="787740" y="75567"/>
                  <a:pt x="798653" y="81023"/>
                </a:cubicBezTo>
                <a:cubicBezTo>
                  <a:pt x="888404" y="125899"/>
                  <a:pt x="780821" y="86653"/>
                  <a:pt x="868101" y="115747"/>
                </a:cubicBezTo>
                <a:cubicBezTo>
                  <a:pt x="894495" y="124545"/>
                  <a:pt x="900086" y="161338"/>
                  <a:pt x="914400" y="185195"/>
                </a:cubicBezTo>
                <a:cubicBezTo>
                  <a:pt x="923277" y="199991"/>
                  <a:pt x="928988" y="216513"/>
                  <a:pt x="937549" y="231494"/>
                </a:cubicBezTo>
                <a:cubicBezTo>
                  <a:pt x="944451" y="243572"/>
                  <a:pt x="953796" y="254140"/>
                  <a:pt x="960698" y="266218"/>
                </a:cubicBezTo>
                <a:cubicBezTo>
                  <a:pt x="969259" y="281199"/>
                  <a:pt x="974703" y="297885"/>
                  <a:pt x="983848" y="312517"/>
                </a:cubicBezTo>
                <a:cubicBezTo>
                  <a:pt x="989239" y="321142"/>
                  <a:pt x="1035042" y="377956"/>
                  <a:pt x="1041721" y="393540"/>
                </a:cubicBezTo>
                <a:cubicBezTo>
                  <a:pt x="1047987" y="408161"/>
                  <a:pt x="1049438" y="424405"/>
                  <a:pt x="1053296" y="439838"/>
                </a:cubicBezTo>
                <a:cubicBezTo>
                  <a:pt x="1083465" y="485093"/>
                  <a:pt x="1083873" y="482593"/>
                  <a:pt x="1111169" y="544010"/>
                </a:cubicBezTo>
                <a:cubicBezTo>
                  <a:pt x="1116124" y="555160"/>
                  <a:pt x="1118886" y="567160"/>
                  <a:pt x="1122744" y="578735"/>
                </a:cubicBezTo>
                <a:cubicBezTo>
                  <a:pt x="1178838" y="653526"/>
                  <a:pt x="1143038" y="593316"/>
                  <a:pt x="1169043" y="671332"/>
                </a:cubicBezTo>
                <a:cubicBezTo>
                  <a:pt x="1179797" y="703593"/>
                  <a:pt x="1201167" y="739967"/>
                  <a:pt x="1203767" y="775504"/>
                </a:cubicBezTo>
                <a:cubicBezTo>
                  <a:pt x="1214200" y="918086"/>
                  <a:pt x="1223513" y="1060845"/>
                  <a:pt x="1226916" y="1203767"/>
                </a:cubicBezTo>
                <a:cubicBezTo>
                  <a:pt x="1227384" y="1223435"/>
                  <a:pt x="1218332" y="1242196"/>
                  <a:pt x="1215341" y="1261641"/>
                </a:cubicBezTo>
                <a:cubicBezTo>
                  <a:pt x="1210611" y="1292385"/>
                  <a:pt x="1207625" y="1323372"/>
                  <a:pt x="1203767" y="1354238"/>
                </a:cubicBezTo>
                <a:cubicBezTo>
                  <a:pt x="1176028" y="1465190"/>
                  <a:pt x="1212629" y="1327651"/>
                  <a:pt x="1169043" y="1458410"/>
                </a:cubicBezTo>
                <a:cubicBezTo>
                  <a:pt x="1164012" y="1473502"/>
                  <a:pt x="1163734" y="1490087"/>
                  <a:pt x="1157468" y="1504709"/>
                </a:cubicBezTo>
                <a:cubicBezTo>
                  <a:pt x="1151988" y="1517495"/>
                  <a:pt x="1140540" y="1526991"/>
                  <a:pt x="1134319" y="1539433"/>
                </a:cubicBezTo>
                <a:cubicBezTo>
                  <a:pt x="1128863" y="1550346"/>
                  <a:pt x="1126602" y="1562582"/>
                  <a:pt x="1122744" y="1574157"/>
                </a:cubicBezTo>
                <a:cubicBezTo>
                  <a:pt x="1094756" y="1595148"/>
                  <a:pt x="1080459" y="1605013"/>
                  <a:pt x="1073928" y="1609246"/>
                </a:cubicBezTo>
                <a:lnTo>
                  <a:pt x="1071816" y="1610506"/>
                </a:lnTo>
                <a:lnTo>
                  <a:pt x="1071709" y="1610541"/>
                </a:lnTo>
                <a:cubicBezTo>
                  <a:pt x="1070171" y="1611310"/>
                  <a:pt x="1069093" y="1612044"/>
                  <a:pt x="1069216" y="1612057"/>
                </a:cubicBezTo>
                <a:lnTo>
                  <a:pt x="1071816" y="1610506"/>
                </a:lnTo>
                <a:lnTo>
                  <a:pt x="1076965" y="1608817"/>
                </a:lnTo>
                <a:cubicBezTo>
                  <a:pt x="1082121" y="1608363"/>
                  <a:pt x="1084755" y="1613779"/>
                  <a:pt x="1064870" y="1643605"/>
                </a:cubicBezTo>
                <a:cubicBezTo>
                  <a:pt x="1007070" y="1730304"/>
                  <a:pt x="1046091" y="1630491"/>
                  <a:pt x="1018572" y="1713053"/>
                </a:cubicBezTo>
                <a:cubicBezTo>
                  <a:pt x="965480" y="1766145"/>
                  <a:pt x="1027656" y="1700943"/>
                  <a:pt x="949124" y="1805651"/>
                </a:cubicBezTo>
                <a:cubicBezTo>
                  <a:pt x="942576" y="1814381"/>
                  <a:pt x="933691" y="1821084"/>
                  <a:pt x="925974" y="1828800"/>
                </a:cubicBezTo>
                <a:cubicBezTo>
                  <a:pt x="916137" y="1838636"/>
                  <a:pt x="910541" y="1851949"/>
                  <a:pt x="902825" y="1863524"/>
                </a:cubicBezTo>
                <a:lnTo>
                  <a:pt x="856526" y="1932972"/>
                </a:lnTo>
                <a:cubicBezTo>
                  <a:pt x="844419" y="1951132"/>
                  <a:pt x="831554" y="1974635"/>
                  <a:pt x="810227" y="1979271"/>
                </a:cubicBezTo>
                <a:cubicBezTo>
                  <a:pt x="738495" y="1994865"/>
                  <a:pt x="663614" y="1986988"/>
                  <a:pt x="590308" y="1990846"/>
                </a:cubicBezTo>
                <a:cubicBezTo>
                  <a:pt x="590308" y="1990846"/>
                  <a:pt x="512900" y="1976544"/>
                  <a:pt x="474562" y="1967697"/>
                </a:cubicBezTo>
                <a:cubicBezTo>
                  <a:pt x="451794" y="1962443"/>
                  <a:pt x="397238" y="1938700"/>
                  <a:pt x="381964" y="1932972"/>
                </a:cubicBezTo>
                <a:cubicBezTo>
                  <a:pt x="370540" y="1928688"/>
                  <a:pt x="358815" y="1925256"/>
                  <a:pt x="347240" y="1921398"/>
                </a:cubicBezTo>
                <a:cubicBezTo>
                  <a:pt x="321358" y="1912771"/>
                  <a:pt x="308658" y="1882815"/>
                  <a:pt x="289367" y="1863524"/>
                </a:cubicBezTo>
                <a:cubicBezTo>
                  <a:pt x="216377" y="1790533"/>
                  <a:pt x="260603" y="1817572"/>
                  <a:pt x="231493" y="1759352"/>
                </a:cubicBezTo>
                <a:cubicBezTo>
                  <a:pt x="197915" y="1692195"/>
                  <a:pt x="215630" y="1759491"/>
                  <a:pt x="185194" y="1678329"/>
                </a:cubicBezTo>
                <a:cubicBezTo>
                  <a:pt x="179608" y="1663434"/>
                  <a:pt x="177478" y="1647464"/>
                  <a:pt x="173620" y="1632031"/>
                </a:cubicBezTo>
                <a:cubicBezTo>
                  <a:pt x="165903" y="1616598"/>
                  <a:pt x="155926" y="1602101"/>
                  <a:pt x="150470" y="1585732"/>
                </a:cubicBezTo>
                <a:cubicBezTo>
                  <a:pt x="130958" y="1527196"/>
                  <a:pt x="130073" y="1381756"/>
                  <a:pt x="127321" y="1354238"/>
                </a:cubicBezTo>
                <a:cubicBezTo>
                  <a:pt x="125363" y="1334663"/>
                  <a:pt x="118980" y="1315770"/>
                  <a:pt x="115746" y="1296365"/>
                </a:cubicBezTo>
                <a:cubicBezTo>
                  <a:pt x="111261" y="1269454"/>
                  <a:pt x="108030" y="1242350"/>
                  <a:pt x="104172" y="1215342"/>
                </a:cubicBezTo>
                <a:cubicBezTo>
                  <a:pt x="96455" y="1199909"/>
                  <a:pt x="87819" y="1184903"/>
                  <a:pt x="81022" y="1169043"/>
                </a:cubicBezTo>
                <a:cubicBezTo>
                  <a:pt x="71062" y="1145803"/>
                  <a:pt x="63744" y="1111506"/>
                  <a:pt x="57873" y="1088021"/>
                </a:cubicBezTo>
                <a:lnTo>
                  <a:pt x="46298" y="1041722"/>
                </a:lnTo>
                <a:cubicBezTo>
                  <a:pt x="44308" y="1033762"/>
                  <a:pt x="13355" y="916185"/>
                  <a:pt x="11574" y="891251"/>
                </a:cubicBezTo>
                <a:cubicBezTo>
                  <a:pt x="5246" y="802654"/>
                  <a:pt x="3858" y="713772"/>
                  <a:pt x="0" y="625033"/>
                </a:cubicBezTo>
                <a:cubicBezTo>
                  <a:pt x="14356" y="524535"/>
                  <a:pt x="6223" y="570762"/>
                  <a:pt x="23149" y="486137"/>
                </a:cubicBezTo>
                <a:cubicBezTo>
                  <a:pt x="25542" y="474173"/>
                  <a:pt x="30866" y="462988"/>
                  <a:pt x="34724" y="451413"/>
                </a:cubicBezTo>
                <a:cubicBezTo>
                  <a:pt x="64446" y="362247"/>
                  <a:pt x="48809" y="404627"/>
                  <a:pt x="81022" y="324091"/>
                </a:cubicBezTo>
                <a:cubicBezTo>
                  <a:pt x="122282" y="282833"/>
                  <a:pt x="89949" y="320045"/>
                  <a:pt x="127321" y="254643"/>
                </a:cubicBezTo>
                <a:cubicBezTo>
                  <a:pt x="146790" y="220572"/>
                  <a:pt x="148269" y="222120"/>
                  <a:pt x="173620" y="196770"/>
                </a:cubicBezTo>
                <a:cubicBezTo>
                  <a:pt x="199358" y="171033"/>
                  <a:pt x="212202" y="135038"/>
                  <a:pt x="231493" y="104172"/>
                </a:cubicBezTo>
                <a:lnTo>
                  <a:pt x="277792" y="92598"/>
                </a:lnTo>
                <a:cubicBezTo>
                  <a:pt x="285508" y="84881"/>
                  <a:pt x="292420" y="76265"/>
                  <a:pt x="300941" y="69448"/>
                </a:cubicBezTo>
                <a:cubicBezTo>
                  <a:pt x="311804" y="60758"/>
                  <a:pt x="324802" y="54989"/>
                  <a:pt x="335665" y="46299"/>
                </a:cubicBezTo>
                <a:cubicBezTo>
                  <a:pt x="344187" y="39482"/>
                  <a:pt x="348462" y="26601"/>
                  <a:pt x="358815" y="23150"/>
                </a:cubicBezTo>
                <a:cubicBezTo>
                  <a:pt x="396142" y="10708"/>
                  <a:pt x="435980" y="7717"/>
                  <a:pt x="474562" y="0"/>
                </a:cubicBezTo>
                <a:close/>
              </a:path>
            </a:pathLst>
          </a:custGeom>
        </p:spPr>
      </p:pic>
      <p:grpSp>
        <p:nvGrpSpPr>
          <p:cNvPr id="33" name="组合 32"/>
          <p:cNvGrpSpPr/>
          <p:nvPr/>
        </p:nvGrpSpPr>
        <p:grpSpPr>
          <a:xfrm>
            <a:off x="3892247" y="978156"/>
            <a:ext cx="3851564" cy="4943523"/>
            <a:chOff x="4143878" y="962916"/>
            <a:chExt cx="3851564" cy="4943523"/>
          </a:xfrm>
        </p:grpSpPr>
        <p:sp>
          <p:nvSpPr>
            <p:cNvPr id="34" name="文本框 33"/>
            <p:cNvSpPr txBox="1"/>
            <p:nvPr/>
          </p:nvSpPr>
          <p:spPr>
            <a:xfrm>
              <a:off x="4707389" y="962916"/>
              <a:ext cx="1415772" cy="24826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8000" spc="-300" dirty="0">
                  <a:solidFill>
                    <a:schemeClr val="accent1">
                      <a:lumMod val="75000"/>
                    </a:schemeClr>
                  </a:solidFill>
                  <a:latin typeface="海派腔调奶油简" panose="02010600030101010101" pitchFamily="50" charset="-122"/>
                  <a:ea typeface="海派腔调奶油简" panose="02010600030101010101" pitchFamily="50" charset="-122"/>
                </a:rPr>
                <a:t>感谢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461927" y="3585428"/>
              <a:ext cx="438582" cy="232101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387508" y="1656163"/>
              <a:ext cx="0" cy="250874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383302" y="2617945"/>
              <a:ext cx="1015663" cy="32011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5400" spc="-300" dirty="0">
                  <a:solidFill>
                    <a:schemeClr val="accent1">
                      <a:lumMod val="75000"/>
                    </a:schemeClr>
                  </a:solidFill>
                  <a:latin typeface="海派腔调奶油简" panose="02010600030101010101" pitchFamily="50" charset="-122"/>
                  <a:ea typeface="海派腔调奶油简" panose="02010600030101010101" pitchFamily="50" charset="-122"/>
                </a:rPr>
                <a:t>您的观看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981277" y="1054161"/>
              <a:ext cx="1014165" cy="1162260"/>
              <a:chOff x="6024887" y="706214"/>
              <a:chExt cx="1340565" cy="1536323"/>
            </a:xfrm>
          </p:grpSpPr>
          <p:cxnSp>
            <p:nvCxnSpPr>
              <p:cNvPr id="48" name="直接连接符 47"/>
              <p:cNvCxnSpPr/>
              <p:nvPr/>
            </p:nvCxnSpPr>
            <p:spPr>
              <a:xfrm flipV="1">
                <a:off x="6182359" y="706214"/>
                <a:ext cx="1183093" cy="107682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椭圆 48"/>
              <p:cNvSpPr/>
              <p:nvPr/>
            </p:nvSpPr>
            <p:spPr>
              <a:xfrm>
                <a:off x="6024887" y="1754993"/>
                <a:ext cx="182877" cy="182877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768203" y="2059659"/>
                <a:ext cx="182878" cy="182878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5771382" y="3547939"/>
              <a:ext cx="492443" cy="18757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项目答辩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143878" y="2922834"/>
              <a:ext cx="1014165" cy="2250026"/>
              <a:chOff x="3416944" y="2694285"/>
              <a:chExt cx="1014165" cy="225002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416944" y="2694285"/>
                <a:ext cx="1014165" cy="1325187"/>
                <a:chOff x="6024887" y="186183"/>
                <a:chExt cx="1340565" cy="1751687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6182359" y="706214"/>
                  <a:ext cx="1183093" cy="1076828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椭圆 45"/>
                <p:cNvSpPr/>
                <p:nvPr/>
              </p:nvSpPr>
              <p:spPr>
                <a:xfrm>
                  <a:off x="6024887" y="1754993"/>
                  <a:ext cx="182877" cy="182877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6769759" y="186183"/>
                  <a:ext cx="182877" cy="182877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487396" y="4129669"/>
                <a:ext cx="886676" cy="814642"/>
                <a:chOff x="6024887" y="706214"/>
                <a:chExt cx="1340565" cy="1231656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6182359" y="706214"/>
                  <a:ext cx="1183093" cy="1076828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/>
                <p:cNvSpPr/>
                <p:nvPr/>
              </p:nvSpPr>
              <p:spPr>
                <a:xfrm>
                  <a:off x="6024887" y="1754993"/>
                  <a:ext cx="182877" cy="182877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606310" y="429990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项目成员分工</a:t>
            </a:r>
          </a:p>
        </p:txBody>
      </p:sp>
      <p:sp>
        <p:nvSpPr>
          <p:cNvPr id="30" name="矩形 29"/>
          <p:cNvSpPr/>
          <p:nvPr/>
        </p:nvSpPr>
        <p:spPr>
          <a:xfrm>
            <a:off x="606310" y="795411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Division of members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357446" y="432271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hape 2051"/>
          <p:cNvSpPr/>
          <p:nvPr/>
        </p:nvSpPr>
        <p:spPr>
          <a:xfrm rot="16200000">
            <a:off x="5097573" y="2244260"/>
            <a:ext cx="1410262" cy="169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9" y="19326"/>
                </a:moveTo>
                <a:cubicBezTo>
                  <a:pt x="11759" y="18816"/>
                  <a:pt x="11554" y="18347"/>
                  <a:pt x="11213" y="17968"/>
                </a:cubicBezTo>
                <a:lnTo>
                  <a:pt x="21600" y="17968"/>
                </a:lnTo>
                <a:cubicBezTo>
                  <a:pt x="21600" y="8054"/>
                  <a:pt x="11933" y="16"/>
                  <a:pt x="0" y="0"/>
                </a:cubicBezTo>
                <a:lnTo>
                  <a:pt x="0" y="17968"/>
                </a:lnTo>
                <a:lnTo>
                  <a:pt x="6830" y="17968"/>
                </a:lnTo>
                <a:cubicBezTo>
                  <a:pt x="6489" y="18347"/>
                  <a:pt x="6284" y="18816"/>
                  <a:pt x="6284" y="19326"/>
                </a:cubicBezTo>
                <a:cubicBezTo>
                  <a:pt x="6284" y="20582"/>
                  <a:pt x="7510" y="21600"/>
                  <a:pt x="9022" y="21600"/>
                </a:cubicBezTo>
                <a:cubicBezTo>
                  <a:pt x="10534" y="21600"/>
                  <a:pt x="11759" y="20582"/>
                  <a:pt x="11759" y="19326"/>
                </a:cubicBezTo>
                <a:close/>
              </a:path>
            </a:pathLst>
          </a:custGeom>
          <a:solidFill>
            <a:srgbClr val="F1F1F1"/>
          </a:solidFill>
          <a:ln w="889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2E3490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2E3490"/>
              </a:solidFill>
              <a:effectLst/>
              <a:uLnTx/>
              <a:uFillTx/>
              <a:latin typeface="ArialUnicodeMS"/>
              <a:sym typeface="ArialUnicodeMS"/>
            </a:endParaRPr>
          </a:p>
        </p:txBody>
      </p:sp>
      <p:sp>
        <p:nvSpPr>
          <p:cNvPr id="6" name="Shape 2052"/>
          <p:cNvSpPr/>
          <p:nvPr/>
        </p:nvSpPr>
        <p:spPr>
          <a:xfrm rot="16200000">
            <a:off x="4732046" y="3668645"/>
            <a:ext cx="1700344" cy="141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1" y="19967"/>
                </a:moveTo>
                <a:cubicBezTo>
                  <a:pt x="12761" y="20580"/>
                  <a:pt x="12591" y="21144"/>
                  <a:pt x="12308" y="21600"/>
                </a:cubicBezTo>
                <a:lnTo>
                  <a:pt x="17972" y="21600"/>
                </a:lnTo>
                <a:lnTo>
                  <a:pt x="17972" y="14781"/>
                </a:lnTo>
                <a:cubicBezTo>
                  <a:pt x="18351" y="15122"/>
                  <a:pt x="18820" y="15326"/>
                  <a:pt x="19329" y="15326"/>
                </a:cubicBezTo>
                <a:cubicBezTo>
                  <a:pt x="20583" y="15326"/>
                  <a:pt x="21600" y="14103"/>
                  <a:pt x="21600" y="12593"/>
                </a:cubicBezTo>
                <a:cubicBezTo>
                  <a:pt x="21600" y="11084"/>
                  <a:pt x="20583" y="9860"/>
                  <a:pt x="19329" y="9860"/>
                </a:cubicBezTo>
                <a:cubicBezTo>
                  <a:pt x="18820" y="9860"/>
                  <a:pt x="18351" y="10064"/>
                  <a:pt x="17972" y="10405"/>
                </a:cubicBezTo>
                <a:lnTo>
                  <a:pt x="17972" y="0"/>
                </a:lnTo>
                <a:cubicBezTo>
                  <a:pt x="17963" y="0"/>
                  <a:pt x="17953" y="0"/>
                  <a:pt x="17943" y="0"/>
                </a:cubicBezTo>
                <a:cubicBezTo>
                  <a:pt x="8034" y="0"/>
                  <a:pt x="0" y="9671"/>
                  <a:pt x="0" y="21600"/>
                </a:cubicBezTo>
                <a:lnTo>
                  <a:pt x="8672" y="21600"/>
                </a:lnTo>
                <a:cubicBezTo>
                  <a:pt x="8389" y="21144"/>
                  <a:pt x="8219" y="20580"/>
                  <a:pt x="8219" y="19967"/>
                </a:cubicBezTo>
                <a:cubicBezTo>
                  <a:pt x="8219" y="18457"/>
                  <a:pt x="9236" y="17234"/>
                  <a:pt x="10490" y="17234"/>
                </a:cubicBezTo>
                <a:cubicBezTo>
                  <a:pt x="11744" y="17234"/>
                  <a:pt x="12761" y="18457"/>
                  <a:pt x="12761" y="19967"/>
                </a:cubicBezTo>
                <a:close/>
              </a:path>
            </a:pathLst>
          </a:custGeom>
          <a:solidFill>
            <a:srgbClr val="F1F1F1"/>
          </a:solidFill>
          <a:ln w="889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2E3490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2E3490"/>
              </a:solidFill>
              <a:effectLst/>
              <a:uLnTx/>
              <a:uFillTx/>
              <a:latin typeface="ArialUnicodeMS"/>
              <a:sym typeface="ArialUnicodeMS"/>
            </a:endParaRPr>
          </a:p>
        </p:txBody>
      </p:sp>
      <p:sp>
        <p:nvSpPr>
          <p:cNvPr id="7" name="Shape 2053"/>
          <p:cNvSpPr/>
          <p:nvPr/>
        </p:nvSpPr>
        <p:spPr>
          <a:xfrm rot="16200000">
            <a:off x="6073883" y="3677871"/>
            <a:ext cx="1414782" cy="1698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2945"/>
                </a:lnTo>
                <a:cubicBezTo>
                  <a:pt x="21145" y="13229"/>
                  <a:pt x="20581" y="13399"/>
                  <a:pt x="19969" y="13399"/>
                </a:cubicBezTo>
                <a:cubicBezTo>
                  <a:pt x="18462" y="13399"/>
                  <a:pt x="17240" y="12381"/>
                  <a:pt x="17240" y="11125"/>
                </a:cubicBezTo>
                <a:cubicBezTo>
                  <a:pt x="17240" y="9869"/>
                  <a:pt x="18462" y="8851"/>
                  <a:pt x="19969" y="8851"/>
                </a:cubicBezTo>
                <a:cubicBezTo>
                  <a:pt x="20581" y="8851"/>
                  <a:pt x="21145" y="9021"/>
                  <a:pt x="21600" y="9305"/>
                </a:cubicBezTo>
                <a:lnTo>
                  <a:pt x="21600" y="3632"/>
                </a:lnTo>
                <a:lnTo>
                  <a:pt x="21600" y="3632"/>
                </a:lnTo>
                <a:lnTo>
                  <a:pt x="14792" y="3632"/>
                </a:lnTo>
                <a:cubicBezTo>
                  <a:pt x="15132" y="3253"/>
                  <a:pt x="15336" y="2784"/>
                  <a:pt x="15336" y="2274"/>
                </a:cubicBezTo>
                <a:cubicBezTo>
                  <a:pt x="15336" y="1018"/>
                  <a:pt x="14114" y="0"/>
                  <a:pt x="12607" y="0"/>
                </a:cubicBezTo>
                <a:cubicBezTo>
                  <a:pt x="11100" y="0"/>
                  <a:pt x="9878" y="1018"/>
                  <a:pt x="9878" y="2274"/>
                </a:cubicBezTo>
                <a:cubicBezTo>
                  <a:pt x="9878" y="2784"/>
                  <a:pt x="10082" y="3253"/>
                  <a:pt x="10423" y="3632"/>
                </a:cubicBezTo>
                <a:lnTo>
                  <a:pt x="0" y="3632"/>
                </a:lnTo>
                <a:cubicBezTo>
                  <a:pt x="0" y="3632"/>
                  <a:pt x="0" y="3632"/>
                  <a:pt x="0" y="3632"/>
                </a:cubicBezTo>
                <a:cubicBezTo>
                  <a:pt x="0" y="13556"/>
                  <a:pt x="9655" y="21600"/>
                  <a:pt x="21565" y="21600"/>
                </a:cubicBezTo>
                <a:cubicBezTo>
                  <a:pt x="21577" y="21600"/>
                  <a:pt x="21588" y="21600"/>
                  <a:pt x="21600" y="21600"/>
                </a:cubicBezTo>
                <a:close/>
              </a:path>
            </a:pathLst>
          </a:custGeom>
          <a:solidFill>
            <a:srgbClr val="F1F1F1"/>
          </a:solidFill>
          <a:ln w="889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2E3490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2E3490"/>
              </a:solidFill>
              <a:effectLst/>
              <a:uLnTx/>
              <a:uFillTx/>
              <a:latin typeface="ArialUnicodeMS"/>
              <a:sym typeface="ArialUnicodeMS"/>
            </a:endParaRPr>
          </a:p>
        </p:txBody>
      </p:sp>
      <p:sp>
        <p:nvSpPr>
          <p:cNvPr id="8" name="Shape 2054"/>
          <p:cNvSpPr/>
          <p:nvPr/>
        </p:nvSpPr>
        <p:spPr>
          <a:xfrm rot="16200000">
            <a:off x="6088855" y="2543282"/>
            <a:ext cx="1695826" cy="1412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37" y="21600"/>
                </a:moveTo>
                <a:cubicBezTo>
                  <a:pt x="13560" y="21581"/>
                  <a:pt x="21600" y="11918"/>
                  <a:pt x="21600" y="0"/>
                </a:cubicBezTo>
                <a:lnTo>
                  <a:pt x="12962" y="0"/>
                </a:lnTo>
                <a:cubicBezTo>
                  <a:pt x="13246" y="456"/>
                  <a:pt x="13416" y="1020"/>
                  <a:pt x="13416" y="1634"/>
                </a:cubicBezTo>
                <a:cubicBezTo>
                  <a:pt x="13416" y="3143"/>
                  <a:pt x="12397" y="4367"/>
                  <a:pt x="11140" y="4367"/>
                </a:cubicBezTo>
                <a:cubicBezTo>
                  <a:pt x="9882" y="4367"/>
                  <a:pt x="8863" y="3143"/>
                  <a:pt x="8863" y="1634"/>
                </a:cubicBezTo>
                <a:cubicBezTo>
                  <a:pt x="8863" y="1020"/>
                  <a:pt x="9033" y="456"/>
                  <a:pt x="9317" y="0"/>
                </a:cubicBezTo>
                <a:lnTo>
                  <a:pt x="3637" y="0"/>
                </a:lnTo>
                <a:lnTo>
                  <a:pt x="3637" y="6820"/>
                </a:lnTo>
                <a:cubicBezTo>
                  <a:pt x="3257" y="6479"/>
                  <a:pt x="2787" y="6274"/>
                  <a:pt x="2277" y="6274"/>
                </a:cubicBezTo>
                <a:cubicBezTo>
                  <a:pt x="1019" y="6274"/>
                  <a:pt x="0" y="7498"/>
                  <a:pt x="0" y="9007"/>
                </a:cubicBezTo>
                <a:cubicBezTo>
                  <a:pt x="0" y="10517"/>
                  <a:pt x="1019" y="11741"/>
                  <a:pt x="2277" y="11741"/>
                </a:cubicBezTo>
                <a:cubicBezTo>
                  <a:pt x="2787" y="11741"/>
                  <a:pt x="3257" y="11536"/>
                  <a:pt x="3637" y="11195"/>
                </a:cubicBezTo>
                <a:cubicBezTo>
                  <a:pt x="3637" y="11195"/>
                  <a:pt x="3637" y="21600"/>
                  <a:pt x="3637" y="21600"/>
                </a:cubicBezTo>
                <a:close/>
              </a:path>
            </a:pathLst>
          </a:custGeom>
          <a:solidFill>
            <a:srgbClr val="F1F1F1"/>
          </a:solidFill>
          <a:ln w="889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2E3490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2E3490"/>
              </a:solidFill>
              <a:effectLst/>
              <a:uLnTx/>
              <a:uFillTx/>
              <a:latin typeface="ArialUnicodeMS"/>
              <a:sym typeface="ArialUnicodeMS"/>
            </a:endParaRPr>
          </a:p>
        </p:txBody>
      </p:sp>
      <p:sp>
        <p:nvSpPr>
          <p:cNvPr id="9" name="Shape 2055"/>
          <p:cNvSpPr/>
          <p:nvPr/>
        </p:nvSpPr>
        <p:spPr>
          <a:xfrm rot="16200000">
            <a:off x="4971985" y="2240913"/>
            <a:ext cx="1410262" cy="169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9" y="19326"/>
                </a:moveTo>
                <a:cubicBezTo>
                  <a:pt x="11759" y="18816"/>
                  <a:pt x="11554" y="18347"/>
                  <a:pt x="11213" y="17968"/>
                </a:cubicBezTo>
                <a:lnTo>
                  <a:pt x="21600" y="17968"/>
                </a:lnTo>
                <a:cubicBezTo>
                  <a:pt x="21600" y="8054"/>
                  <a:pt x="11933" y="16"/>
                  <a:pt x="0" y="0"/>
                </a:cubicBezTo>
                <a:lnTo>
                  <a:pt x="0" y="17968"/>
                </a:lnTo>
                <a:lnTo>
                  <a:pt x="6830" y="17968"/>
                </a:lnTo>
                <a:cubicBezTo>
                  <a:pt x="6489" y="18347"/>
                  <a:pt x="6284" y="18816"/>
                  <a:pt x="6284" y="19326"/>
                </a:cubicBezTo>
                <a:cubicBezTo>
                  <a:pt x="6284" y="20582"/>
                  <a:pt x="7510" y="21600"/>
                  <a:pt x="9022" y="21600"/>
                </a:cubicBezTo>
                <a:cubicBezTo>
                  <a:pt x="10534" y="21600"/>
                  <a:pt x="11759" y="20582"/>
                  <a:pt x="11759" y="19326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0" name="Shape 2056"/>
          <p:cNvSpPr/>
          <p:nvPr/>
        </p:nvSpPr>
        <p:spPr>
          <a:xfrm rot="16200000">
            <a:off x="4682618" y="3659430"/>
            <a:ext cx="1700344" cy="141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1" y="19967"/>
                </a:moveTo>
                <a:cubicBezTo>
                  <a:pt x="12761" y="20580"/>
                  <a:pt x="12591" y="21144"/>
                  <a:pt x="12308" y="21600"/>
                </a:cubicBezTo>
                <a:lnTo>
                  <a:pt x="17972" y="21600"/>
                </a:lnTo>
                <a:lnTo>
                  <a:pt x="17972" y="14781"/>
                </a:lnTo>
                <a:cubicBezTo>
                  <a:pt x="18351" y="15122"/>
                  <a:pt x="18820" y="15326"/>
                  <a:pt x="19329" y="15326"/>
                </a:cubicBezTo>
                <a:cubicBezTo>
                  <a:pt x="20583" y="15326"/>
                  <a:pt x="21600" y="14103"/>
                  <a:pt x="21600" y="12593"/>
                </a:cubicBezTo>
                <a:cubicBezTo>
                  <a:pt x="21600" y="11084"/>
                  <a:pt x="20583" y="9860"/>
                  <a:pt x="19329" y="9860"/>
                </a:cubicBezTo>
                <a:cubicBezTo>
                  <a:pt x="18820" y="9860"/>
                  <a:pt x="18351" y="10064"/>
                  <a:pt x="17972" y="10405"/>
                </a:cubicBezTo>
                <a:lnTo>
                  <a:pt x="17972" y="0"/>
                </a:lnTo>
                <a:cubicBezTo>
                  <a:pt x="17963" y="0"/>
                  <a:pt x="17953" y="0"/>
                  <a:pt x="17943" y="0"/>
                </a:cubicBezTo>
                <a:cubicBezTo>
                  <a:pt x="8034" y="0"/>
                  <a:pt x="0" y="9671"/>
                  <a:pt x="0" y="21600"/>
                </a:cubicBezTo>
                <a:lnTo>
                  <a:pt x="8672" y="21600"/>
                </a:lnTo>
                <a:cubicBezTo>
                  <a:pt x="8389" y="21144"/>
                  <a:pt x="8219" y="20580"/>
                  <a:pt x="8219" y="19967"/>
                </a:cubicBezTo>
                <a:cubicBezTo>
                  <a:pt x="8219" y="18457"/>
                  <a:pt x="9236" y="17234"/>
                  <a:pt x="10490" y="17234"/>
                </a:cubicBezTo>
                <a:cubicBezTo>
                  <a:pt x="11744" y="17234"/>
                  <a:pt x="12761" y="18457"/>
                  <a:pt x="12761" y="19967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1" name="Shape 2057"/>
          <p:cNvSpPr/>
          <p:nvPr/>
        </p:nvSpPr>
        <p:spPr>
          <a:xfrm rot="16200000">
            <a:off x="6098087" y="3654598"/>
            <a:ext cx="1414782" cy="1698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2945"/>
                </a:lnTo>
                <a:cubicBezTo>
                  <a:pt x="21145" y="13229"/>
                  <a:pt x="20581" y="13399"/>
                  <a:pt x="19969" y="13399"/>
                </a:cubicBezTo>
                <a:cubicBezTo>
                  <a:pt x="18462" y="13399"/>
                  <a:pt x="17240" y="12381"/>
                  <a:pt x="17240" y="11125"/>
                </a:cubicBezTo>
                <a:cubicBezTo>
                  <a:pt x="17240" y="9869"/>
                  <a:pt x="18462" y="8851"/>
                  <a:pt x="19969" y="8851"/>
                </a:cubicBezTo>
                <a:cubicBezTo>
                  <a:pt x="20581" y="8851"/>
                  <a:pt x="21145" y="9021"/>
                  <a:pt x="21600" y="9305"/>
                </a:cubicBezTo>
                <a:lnTo>
                  <a:pt x="21600" y="3632"/>
                </a:lnTo>
                <a:lnTo>
                  <a:pt x="21600" y="3632"/>
                </a:lnTo>
                <a:lnTo>
                  <a:pt x="14792" y="3632"/>
                </a:lnTo>
                <a:cubicBezTo>
                  <a:pt x="15132" y="3253"/>
                  <a:pt x="15336" y="2784"/>
                  <a:pt x="15336" y="2274"/>
                </a:cubicBezTo>
                <a:cubicBezTo>
                  <a:pt x="15336" y="1018"/>
                  <a:pt x="14114" y="0"/>
                  <a:pt x="12607" y="0"/>
                </a:cubicBezTo>
                <a:cubicBezTo>
                  <a:pt x="11100" y="0"/>
                  <a:pt x="9878" y="1018"/>
                  <a:pt x="9878" y="2274"/>
                </a:cubicBezTo>
                <a:cubicBezTo>
                  <a:pt x="9878" y="2784"/>
                  <a:pt x="10082" y="3253"/>
                  <a:pt x="10423" y="3632"/>
                </a:cubicBezTo>
                <a:lnTo>
                  <a:pt x="0" y="3632"/>
                </a:lnTo>
                <a:cubicBezTo>
                  <a:pt x="0" y="3632"/>
                  <a:pt x="0" y="3632"/>
                  <a:pt x="0" y="3632"/>
                </a:cubicBezTo>
                <a:cubicBezTo>
                  <a:pt x="0" y="13556"/>
                  <a:pt x="9655" y="21600"/>
                  <a:pt x="21565" y="21600"/>
                </a:cubicBezTo>
                <a:cubicBezTo>
                  <a:pt x="21577" y="21600"/>
                  <a:pt x="21588" y="21600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2" name="Shape 2058"/>
          <p:cNvSpPr/>
          <p:nvPr/>
        </p:nvSpPr>
        <p:spPr>
          <a:xfrm rot="16200000">
            <a:off x="6093264" y="2526052"/>
            <a:ext cx="1695826" cy="1412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37" y="21600"/>
                </a:moveTo>
                <a:cubicBezTo>
                  <a:pt x="13560" y="21581"/>
                  <a:pt x="21600" y="11918"/>
                  <a:pt x="21600" y="0"/>
                </a:cubicBezTo>
                <a:lnTo>
                  <a:pt x="12962" y="0"/>
                </a:lnTo>
                <a:cubicBezTo>
                  <a:pt x="13246" y="456"/>
                  <a:pt x="13416" y="1020"/>
                  <a:pt x="13416" y="1634"/>
                </a:cubicBezTo>
                <a:cubicBezTo>
                  <a:pt x="13416" y="3143"/>
                  <a:pt x="12397" y="4367"/>
                  <a:pt x="11140" y="4367"/>
                </a:cubicBezTo>
                <a:cubicBezTo>
                  <a:pt x="9882" y="4367"/>
                  <a:pt x="8863" y="3143"/>
                  <a:pt x="8863" y="1634"/>
                </a:cubicBezTo>
                <a:cubicBezTo>
                  <a:pt x="8863" y="1020"/>
                  <a:pt x="9033" y="456"/>
                  <a:pt x="9317" y="0"/>
                </a:cubicBezTo>
                <a:lnTo>
                  <a:pt x="3637" y="0"/>
                </a:lnTo>
                <a:lnTo>
                  <a:pt x="3637" y="6820"/>
                </a:lnTo>
                <a:cubicBezTo>
                  <a:pt x="3257" y="6479"/>
                  <a:pt x="2787" y="6274"/>
                  <a:pt x="2277" y="6274"/>
                </a:cubicBezTo>
                <a:cubicBezTo>
                  <a:pt x="1019" y="6274"/>
                  <a:pt x="0" y="7498"/>
                  <a:pt x="0" y="9007"/>
                </a:cubicBezTo>
                <a:cubicBezTo>
                  <a:pt x="0" y="10517"/>
                  <a:pt x="1019" y="11741"/>
                  <a:pt x="2277" y="11741"/>
                </a:cubicBezTo>
                <a:cubicBezTo>
                  <a:pt x="2787" y="11741"/>
                  <a:pt x="3257" y="11536"/>
                  <a:pt x="3637" y="11195"/>
                </a:cubicBezTo>
                <a:cubicBezTo>
                  <a:pt x="3637" y="11195"/>
                  <a:pt x="3637" y="21600"/>
                  <a:pt x="3637" y="2160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3" name="Shape 2067"/>
          <p:cNvSpPr/>
          <p:nvPr/>
        </p:nvSpPr>
        <p:spPr>
          <a:xfrm>
            <a:off x="4577329" y="2141874"/>
            <a:ext cx="3322558" cy="4716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1600" extrusionOk="0">
                <a:moveTo>
                  <a:pt x="9838" y="0"/>
                </a:moveTo>
                <a:cubicBezTo>
                  <a:pt x="7320" y="0"/>
                  <a:pt x="4802" y="743"/>
                  <a:pt x="2881" y="2229"/>
                </a:cubicBezTo>
                <a:cubicBezTo>
                  <a:pt x="-961" y="5200"/>
                  <a:pt x="-961" y="10017"/>
                  <a:pt x="2882" y="12989"/>
                </a:cubicBezTo>
                <a:cubicBezTo>
                  <a:pt x="4670" y="14372"/>
                  <a:pt x="6979" y="15103"/>
                  <a:pt x="9320" y="15199"/>
                </a:cubicBezTo>
                <a:lnTo>
                  <a:pt x="9320" y="16760"/>
                </a:lnTo>
                <a:cubicBezTo>
                  <a:pt x="9118" y="16822"/>
                  <a:pt x="8976" y="16976"/>
                  <a:pt x="8976" y="17154"/>
                </a:cubicBezTo>
                <a:lnTo>
                  <a:pt x="8976" y="21175"/>
                </a:lnTo>
                <a:cubicBezTo>
                  <a:pt x="8976" y="21410"/>
                  <a:pt x="9222" y="21600"/>
                  <a:pt x="9525" y="21600"/>
                </a:cubicBezTo>
                <a:lnTo>
                  <a:pt x="9826" y="21600"/>
                </a:lnTo>
                <a:cubicBezTo>
                  <a:pt x="9834" y="21600"/>
                  <a:pt x="9843" y="21600"/>
                  <a:pt x="9851" y="21600"/>
                </a:cubicBezTo>
                <a:lnTo>
                  <a:pt x="10187" y="21600"/>
                </a:lnTo>
                <a:cubicBezTo>
                  <a:pt x="10491" y="21600"/>
                  <a:pt x="10736" y="21410"/>
                  <a:pt x="10736" y="21175"/>
                </a:cubicBezTo>
                <a:lnTo>
                  <a:pt x="10736" y="17154"/>
                </a:lnTo>
                <a:cubicBezTo>
                  <a:pt x="10736" y="16966"/>
                  <a:pt x="10577" y="16807"/>
                  <a:pt x="10357" y="16752"/>
                </a:cubicBezTo>
                <a:lnTo>
                  <a:pt x="10357" y="15198"/>
                </a:lnTo>
                <a:cubicBezTo>
                  <a:pt x="12698" y="15105"/>
                  <a:pt x="15005" y="14373"/>
                  <a:pt x="16794" y="12989"/>
                </a:cubicBezTo>
                <a:cubicBezTo>
                  <a:pt x="20637" y="10017"/>
                  <a:pt x="20639" y="5200"/>
                  <a:pt x="16796" y="2229"/>
                </a:cubicBezTo>
                <a:cubicBezTo>
                  <a:pt x="14875" y="743"/>
                  <a:pt x="12357" y="0"/>
                  <a:pt x="9838" y="0"/>
                </a:cubicBezTo>
                <a:close/>
                <a:moveTo>
                  <a:pt x="9838" y="802"/>
                </a:moveTo>
                <a:cubicBezTo>
                  <a:pt x="12091" y="802"/>
                  <a:pt x="14344" y="1466"/>
                  <a:pt x="16063" y="2796"/>
                </a:cubicBezTo>
                <a:cubicBezTo>
                  <a:pt x="19501" y="5454"/>
                  <a:pt x="19503" y="9764"/>
                  <a:pt x="16063" y="12424"/>
                </a:cubicBezTo>
                <a:cubicBezTo>
                  <a:pt x="12627" y="15081"/>
                  <a:pt x="7052" y="15081"/>
                  <a:pt x="3614" y="12423"/>
                </a:cubicBezTo>
                <a:cubicBezTo>
                  <a:pt x="175" y="9764"/>
                  <a:pt x="177" y="5454"/>
                  <a:pt x="3613" y="2797"/>
                </a:cubicBezTo>
                <a:cubicBezTo>
                  <a:pt x="5333" y="1467"/>
                  <a:pt x="7586" y="802"/>
                  <a:pt x="9838" y="80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4" name="Text Placeholder 5"/>
          <p:cNvSpPr txBox="1"/>
          <p:nvPr/>
        </p:nvSpPr>
        <p:spPr>
          <a:xfrm>
            <a:off x="6554362" y="2849645"/>
            <a:ext cx="650790" cy="55881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2</a:t>
            </a:r>
            <a:endParaRPr kumimoji="0" lang="id-ID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n-ea"/>
              <a:cs typeface="+mn-cs"/>
            </a:endParaRPr>
          </a:p>
        </p:txBody>
      </p:sp>
      <p:sp>
        <p:nvSpPr>
          <p:cNvPr id="15" name="Text Placeholder 5"/>
          <p:cNvSpPr txBox="1"/>
          <p:nvPr/>
        </p:nvSpPr>
        <p:spPr>
          <a:xfrm>
            <a:off x="6554362" y="4097491"/>
            <a:ext cx="650790" cy="55881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4</a:t>
            </a:r>
            <a:endParaRPr kumimoji="0" lang="id-ID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n-ea"/>
              <a:cs typeface="+mn-cs"/>
            </a:endParaRPr>
          </a:p>
        </p:txBody>
      </p:sp>
      <p:sp>
        <p:nvSpPr>
          <p:cNvPr id="16" name="Text Placeholder 5"/>
          <p:cNvSpPr txBox="1"/>
          <p:nvPr/>
        </p:nvSpPr>
        <p:spPr>
          <a:xfrm>
            <a:off x="5301015" y="4065780"/>
            <a:ext cx="650790" cy="55881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7" name="Text Placeholder 5"/>
          <p:cNvSpPr txBox="1"/>
          <p:nvPr/>
        </p:nvSpPr>
        <p:spPr>
          <a:xfrm>
            <a:off x="5305640" y="2828110"/>
            <a:ext cx="650790" cy="55881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1</a:t>
            </a:r>
            <a:endParaRPr kumimoji="0" lang="id-ID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31701" y="2442777"/>
            <a:ext cx="2919036" cy="89389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对在线考试系统进行需求分析，将产品相关需求和想法进行汇总整理，进行相关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UI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977602" y="1536183"/>
            <a:ext cx="2255727" cy="87915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产品经理：陈思宇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   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程诗涵</a:t>
            </a:r>
          </a:p>
        </p:txBody>
      </p:sp>
      <p:sp>
        <p:nvSpPr>
          <p:cNvPr id="20" name="矩形 19"/>
          <p:cNvSpPr/>
          <p:nvPr/>
        </p:nvSpPr>
        <p:spPr>
          <a:xfrm>
            <a:off x="7977602" y="4704917"/>
            <a:ext cx="2981683" cy="6169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对项目的流程功能有大量了解，确认产品优势，进行项目的相关现场答辩</a:t>
            </a:r>
          </a:p>
        </p:txBody>
      </p:sp>
      <p:sp>
        <p:nvSpPr>
          <p:cNvPr id="21" name="矩形 20"/>
          <p:cNvSpPr/>
          <p:nvPr/>
        </p:nvSpPr>
        <p:spPr>
          <a:xfrm>
            <a:off x="8059576" y="3833953"/>
            <a:ext cx="2050960" cy="46365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项目答辩：姚佳乐</a:t>
            </a:r>
          </a:p>
        </p:txBody>
      </p:sp>
      <p:sp>
        <p:nvSpPr>
          <p:cNvPr id="22" name="矩形 21"/>
          <p:cNvSpPr/>
          <p:nvPr/>
        </p:nvSpPr>
        <p:spPr>
          <a:xfrm>
            <a:off x="1407411" y="2327025"/>
            <a:ext cx="2981683" cy="89389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统筹规划项目分工和进展，整理项目资料，对项目的进行进行监督，以及将项目提交到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gitHub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32736" y="1536183"/>
            <a:ext cx="1803994" cy="46365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项目经理：谢晨</a:t>
            </a:r>
          </a:p>
        </p:txBody>
      </p:sp>
      <p:sp>
        <p:nvSpPr>
          <p:cNvPr id="24" name="矩形 23"/>
          <p:cNvSpPr/>
          <p:nvPr/>
        </p:nvSpPr>
        <p:spPr>
          <a:xfrm>
            <a:off x="1470212" y="4733364"/>
            <a:ext cx="2854645" cy="6169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对软件进行分析，完成系统实现逻辑，确认软件开发模型</a:t>
            </a:r>
          </a:p>
        </p:txBody>
      </p:sp>
      <p:sp>
        <p:nvSpPr>
          <p:cNvPr id="25" name="矩形 24"/>
          <p:cNvSpPr/>
          <p:nvPr/>
        </p:nvSpPr>
        <p:spPr>
          <a:xfrm>
            <a:off x="2357813" y="3761065"/>
            <a:ext cx="2067713" cy="87915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系统分析：张佳佳              宋   巧</a:t>
            </a:r>
          </a:p>
        </p:txBody>
      </p:sp>
    </p:spTree>
    <p:extLst>
      <p:ext uri="{BB962C8B-B14F-4D97-AF65-F5344CB8AC3E}">
        <p14:creationId xmlns:p14="http://schemas.microsoft.com/office/powerpoint/2010/main" val="353741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30" name="矩形 29"/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4477" y="2221247"/>
            <a:ext cx="1805032" cy="180503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1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339143" y="2221247"/>
            <a:ext cx="1805032" cy="180503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776" r="-180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1264477" y="4254838"/>
            <a:ext cx="1805032" cy="180503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3339143" y="4254838"/>
            <a:ext cx="1805032" cy="180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791200" y="2026025"/>
            <a:ext cx="5496223" cy="420313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随着计算机技术及网络技术的不断发展，网络信息系统的应用日益普遍，在线网络考试越来越受到人们的重视。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    在线考试没有时间、空间地域限制，只要有网络，在任何地方都可以利用任何碎片化的时间进行在线的考试、学习。传统考试组织时间长，过程复杂，历时久。如果采取在线考试系统，简单几步即可发布试卷，我们可借助在线考试系统来看看在线考试的组卷便捷性。不需要花费大量人力物力，可极大程度提高效率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8380F84-7CC5-44E8-AA05-8906A9EDAB9B}"/>
              </a:ext>
            </a:extLst>
          </p:cNvPr>
          <p:cNvSpPr txBox="1"/>
          <p:nvPr/>
        </p:nvSpPr>
        <p:spPr>
          <a:xfrm>
            <a:off x="499367" y="395881"/>
            <a:ext cx="346833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UI—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2D54284-E5CD-4DD8-90C5-61D57EC1F968}"/>
              </a:ext>
            </a:extLst>
          </p:cNvPr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F34A207C-36AF-497A-A01B-92C6703425B4}"/>
              </a:ext>
            </a:extLst>
          </p:cNvPr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="" xmlns:a16="http://schemas.microsoft.com/office/drawing/2014/main" id="{E9750314-8DD2-4279-B72E-2CB99D6C5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3" b="9336"/>
          <a:stretch/>
        </p:blipFill>
        <p:spPr>
          <a:xfrm>
            <a:off x="1137037" y="1488604"/>
            <a:ext cx="9462052" cy="43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8380F84-7CC5-44E8-AA05-8906A9EDAB9B}"/>
              </a:ext>
            </a:extLst>
          </p:cNvPr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UI—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2D54284-E5CD-4DD8-90C5-61D57EC1F968}"/>
              </a:ext>
            </a:extLst>
          </p:cNvPr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F34A207C-36AF-497A-A01B-92C6703425B4}"/>
              </a:ext>
            </a:extLst>
          </p:cNvPr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="" xmlns:a16="http://schemas.microsoft.com/office/drawing/2014/main" id="{47A61783-24A7-4D34-B847-95F45D699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/>
          <a:stretch/>
        </p:blipFill>
        <p:spPr>
          <a:xfrm>
            <a:off x="6607534" y="234563"/>
            <a:ext cx="2623930" cy="6388873"/>
          </a:xfrm>
          <a:prstGeom prst="rect">
            <a:avLst/>
          </a:prstGeom>
        </p:spPr>
      </p:pic>
      <p:pic>
        <p:nvPicPr>
          <p:cNvPr id="14" name="图片 13" descr="手机屏幕截图&#10;&#10;描述已自动生成">
            <a:extLst>
              <a:ext uri="{FF2B5EF4-FFF2-40B4-BE49-F238E27FC236}">
                <a16:creationId xmlns="" xmlns:a16="http://schemas.microsoft.com/office/drawing/2014/main" id="{8C0EF6DC-B9FA-45DD-9B88-E53E1ECB9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36" y="1803993"/>
            <a:ext cx="2286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8380F84-7CC5-44E8-AA05-8906A9EDAB9B}"/>
              </a:ext>
            </a:extLst>
          </p:cNvPr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UI—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2D54284-E5CD-4DD8-90C5-61D57EC1F968}"/>
              </a:ext>
            </a:extLst>
          </p:cNvPr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F34A207C-36AF-497A-A01B-92C6703425B4}"/>
              </a:ext>
            </a:extLst>
          </p:cNvPr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="" xmlns:a16="http://schemas.microsoft.com/office/drawing/2014/main" id="{8BA54FA4-F6CD-432F-883F-FA543F8D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4" y="1300827"/>
            <a:ext cx="6790415" cy="51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2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8380F84-7CC5-44E8-AA05-8906A9EDAB9B}"/>
              </a:ext>
            </a:extLst>
          </p:cNvPr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UI—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2D54284-E5CD-4DD8-90C5-61D57EC1F968}"/>
              </a:ext>
            </a:extLst>
          </p:cNvPr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F34A207C-36AF-497A-A01B-92C6703425B4}"/>
              </a:ext>
            </a:extLst>
          </p:cNvPr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="" xmlns:a16="http://schemas.microsoft.com/office/drawing/2014/main" id="{D70FF525-C269-49AF-B93A-51571615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79" y="1730401"/>
            <a:ext cx="5146361" cy="4129709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="" xmlns:a16="http://schemas.microsoft.com/office/drawing/2014/main" id="{CD8712BB-3CC4-45D6-BFB6-AFECDC4FE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3" y="1730402"/>
            <a:ext cx="4989170" cy="41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8380F84-7CC5-44E8-AA05-8906A9EDAB9B}"/>
              </a:ext>
            </a:extLst>
          </p:cNvPr>
          <p:cNvSpPr txBox="1"/>
          <p:nvPr/>
        </p:nvSpPr>
        <p:spPr>
          <a:xfrm>
            <a:off x="499368" y="395881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UI—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2D54284-E5CD-4DD8-90C5-61D57EC1F968}"/>
              </a:ext>
            </a:extLst>
          </p:cNvPr>
          <p:cNvSpPr/>
          <p:nvPr/>
        </p:nvSpPr>
        <p:spPr>
          <a:xfrm>
            <a:off x="551353" y="754466"/>
            <a:ext cx="2738556" cy="3755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Product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F34A207C-36AF-497A-A01B-92C6703425B4}"/>
              </a:ext>
            </a:extLst>
          </p:cNvPr>
          <p:cNvSpPr/>
          <p:nvPr/>
        </p:nvSpPr>
        <p:spPr>
          <a:xfrm rot="8100000">
            <a:off x="-428263" y="382638"/>
            <a:ext cx="748303" cy="74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图片包含 文本&#10;&#10;描述已自动生成">
            <a:extLst>
              <a:ext uri="{FF2B5EF4-FFF2-40B4-BE49-F238E27FC236}">
                <a16:creationId xmlns="" xmlns:a16="http://schemas.microsoft.com/office/drawing/2014/main" id="{16E16E48-3210-44B4-A59C-9CC2393D7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7" y="1550505"/>
            <a:ext cx="5091030" cy="4772770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="" xmlns:a16="http://schemas.microsoft.com/office/drawing/2014/main" id="{06B50208-6EF0-4933-9FF3-BDC032A2C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9" y="1550505"/>
            <a:ext cx="5287617" cy="46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5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BD87"/>
      </a:accent1>
      <a:accent2>
        <a:srgbClr val="83CBA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307</Words>
  <Application>Microsoft Office PowerPoint</Application>
  <PresentationFormat>自定义</PresentationFormat>
  <Paragraphs>79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主题​​</vt:lpstr>
      <vt:lpstr>程序包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subject>素材来源网站当图网-www.99ppt.com</dc:subject>
  <dc:creator>素材来源网站当图网-www.99ppt.com</dc:creator>
  <dc:description>素材来源网站当图网-www.99ppt.com</dc:description>
  <cp:lastModifiedBy>Student</cp:lastModifiedBy>
  <cp:revision>39</cp:revision>
  <dcterms:created xsi:type="dcterms:W3CDTF">2019-02-01T07:53:00Z</dcterms:created>
  <dcterms:modified xsi:type="dcterms:W3CDTF">2021-04-27T09:37:59Z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A09F084E-AD41-489F-8076-AA5BE3082BCA}" pid="100">
    <vt:ui4>5</vt:ui4>
  </property>
  <property fmtid="{64440492-4C8B-11D1-8B70-080036B11A03}" pid="11">
    <vt:lpwstr>素材来源网站当图网-www.99ppt.com</vt:lpwstr>
  </property>
</Properties>
</file>