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0" r:id="rId4"/>
    <p:sldId id="261" r:id="rId5"/>
    <p:sldId id="267" r:id="rId6"/>
    <p:sldId id="268" r:id="rId7"/>
    <p:sldId id="269" r:id="rId8"/>
    <p:sldId id="270" r:id="rId9"/>
    <p:sldId id="271" r:id="rId10"/>
    <p:sldId id="274" r:id="rId11"/>
    <p:sldId id="272" r:id="rId12"/>
    <p:sldId id="275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>
        <p:scale>
          <a:sx n="100" d="100"/>
          <a:sy n="100" d="100"/>
        </p:scale>
        <p:origin x="464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EAFBB-17AD-AD47-8B59-A85E60E5E9AF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0B059-ABAA-F149-BCE5-4F823619B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95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1DF6D-0876-604D-AF9A-A9FE8BB460CB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D26D2-E2CB-C24C-9701-A73EADD6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95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12/10/16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12/10/16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12/10/16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freecodecamp/2016-new-coder-survey-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2016 New Coder Survey </a:t>
            </a:r>
            <a:r>
              <a:rPr lang="en-US" b="1" dirty="0" smtClean="0"/>
              <a:t>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Member: </a:t>
            </a:r>
            <a:r>
              <a:rPr lang="en-US" dirty="0" err="1" smtClean="0"/>
              <a:t>Chuyao</a:t>
            </a:r>
            <a:r>
              <a:rPr lang="en-US" dirty="0" smtClean="0"/>
              <a:t> </a:t>
            </a:r>
            <a:r>
              <a:rPr lang="en-US" dirty="0" err="1" smtClean="0"/>
              <a:t>Xiong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7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95952"/>
            <a:ext cx="7729728" cy="1188720"/>
          </a:xfrm>
        </p:spPr>
        <p:txBody>
          <a:bodyPr/>
          <a:lstStyle/>
          <a:p>
            <a:r>
              <a:rPr lang="en-US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968" y="1737292"/>
            <a:ext cx="9656063" cy="555532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Load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model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make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some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prediction</a:t>
            </a: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03" y="2292824"/>
            <a:ext cx="10058400" cy="3445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698" y="5919124"/>
            <a:ext cx="1701800" cy="749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53780" y="6106449"/>
            <a:ext cx="1098918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Result: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95952"/>
            <a:ext cx="7729728" cy="1188720"/>
          </a:xfrm>
        </p:spPr>
        <p:txBody>
          <a:bodyPr/>
          <a:lstStyle/>
          <a:p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1660668"/>
            <a:ext cx="8001000" cy="271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50" y="4554464"/>
            <a:ext cx="93853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4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/>
            <a:r>
              <a:rPr lang="en-US" altLang="zh-CN" sz="2800" dirty="0" smtClean="0"/>
              <a:t>Apache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Spark</a:t>
            </a:r>
            <a:endParaRPr lang="en-US" sz="2800" dirty="0"/>
          </a:p>
          <a:p>
            <a:r>
              <a:rPr lang="en-US" sz="2800" dirty="0" smtClean="0"/>
              <a:t>Implement machine learning model(</a:t>
            </a:r>
            <a:r>
              <a:rPr lang="en-US" sz="2800" dirty="0" err="1" smtClean="0"/>
              <a:t>MLlib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Zeppelin</a:t>
            </a:r>
          </a:p>
          <a:p>
            <a:r>
              <a:rPr lang="en-US" altLang="zh-CN" sz="2800" dirty="0" smtClean="0"/>
              <a:t>IntelliJ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IDEA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1454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</a:t>
            </a:r>
            <a:r>
              <a:rPr lang="en-US" dirty="0" smtClean="0"/>
              <a:t>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Accomplish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statistical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work</a:t>
            </a:r>
            <a:r>
              <a:rPr lang="en-US" sz="2400" dirty="0" smtClean="0"/>
              <a:t> </a:t>
            </a:r>
            <a:r>
              <a:rPr lang="en-US" altLang="zh-CN" sz="2400" dirty="0" smtClean="0"/>
              <a:t>by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drawing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graphs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part of the columns in the table(age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gender,</a:t>
            </a:r>
            <a:r>
              <a:rPr lang="zh-CN" altLang="en-US" sz="2400" dirty="0"/>
              <a:t> </a:t>
            </a:r>
            <a:r>
              <a:rPr lang="en-US" altLang="zh-CN" sz="2400" dirty="0"/>
              <a:t>income,</a:t>
            </a:r>
            <a:r>
              <a:rPr lang="zh-CN" altLang="en-US" sz="2400" dirty="0"/>
              <a:t> </a:t>
            </a:r>
            <a:r>
              <a:rPr lang="en-US" altLang="zh-CN" sz="2400" dirty="0"/>
              <a:t>city</a:t>
            </a:r>
            <a:r>
              <a:rPr lang="zh-CN" altLang="en-US" sz="2400" dirty="0"/>
              <a:t> </a:t>
            </a:r>
            <a:r>
              <a:rPr lang="en-US" altLang="zh-CN" sz="2400" dirty="0"/>
              <a:t>population</a:t>
            </a:r>
            <a:r>
              <a:rPr lang="en-US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country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citizen</a:t>
            </a:r>
            <a:r>
              <a:rPr lang="en-US" altLang="zh-CN" sz="2400" dirty="0" smtClean="0"/>
              <a:t>)</a:t>
            </a:r>
            <a:r>
              <a:rPr lang="en-US" sz="2400" dirty="0" smtClean="0"/>
              <a:t>.</a:t>
            </a:r>
            <a:r>
              <a:rPr lang="en-US" altLang="zh-CN" sz="2400" dirty="0" smtClean="0"/>
              <a:t>(Result: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Completed)</a:t>
            </a:r>
            <a:endParaRPr lang="en-US" sz="2400" dirty="0" smtClean="0"/>
          </a:p>
          <a:p>
            <a:r>
              <a:rPr lang="en-US" altLang="zh-CN" sz="2400" dirty="0" smtClean="0"/>
              <a:t>Successfully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predict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income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given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related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information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about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0.2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calculate</a:t>
            </a:r>
            <a:r>
              <a:rPr lang="zh-CN" altLang="en-US" sz="2400" dirty="0" smtClean="0"/>
              <a:t> </a:t>
            </a:r>
            <a:r>
              <a:rPr lang="en-US" sz="2400" dirty="0"/>
              <a:t>root mean squared error(RMSE)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show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results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customer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(Result: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RMSE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0.17)</a:t>
            </a:r>
            <a:endParaRPr lang="en-US" altLang="zh-CN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911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5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4030" y="2638044"/>
            <a:ext cx="7983939" cy="3101983"/>
          </a:xfrm>
        </p:spPr>
        <p:txBody>
          <a:bodyPr/>
          <a:lstStyle/>
          <a:p>
            <a:r>
              <a:rPr lang="en-US" sz="2400" dirty="0" smtClean="0"/>
              <a:t>Make some basic exploratory analysis based on the data set, including </a:t>
            </a:r>
            <a:r>
              <a:rPr lang="en-US" altLang="zh-CN" sz="2400" dirty="0" smtClean="0"/>
              <a:t>age,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gender,</a:t>
            </a:r>
            <a:r>
              <a:rPr lang="zh-CN" altLang="en-US" sz="2400" dirty="0"/>
              <a:t> </a:t>
            </a:r>
            <a:r>
              <a:rPr lang="en-US" altLang="zh-CN" sz="2400" dirty="0"/>
              <a:t>income,</a:t>
            </a:r>
            <a:r>
              <a:rPr lang="zh-CN" altLang="en-US" sz="2400" dirty="0"/>
              <a:t> </a:t>
            </a:r>
            <a:r>
              <a:rPr lang="en-US" altLang="zh-CN" sz="2400" dirty="0"/>
              <a:t>city</a:t>
            </a:r>
            <a:r>
              <a:rPr lang="zh-CN" altLang="en-US" sz="2400" dirty="0"/>
              <a:t> </a:t>
            </a:r>
            <a:r>
              <a:rPr lang="en-US" altLang="zh-CN" sz="2400" dirty="0"/>
              <a:t>population</a:t>
            </a:r>
            <a:r>
              <a:rPr lang="en-US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country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citizen</a:t>
            </a:r>
            <a:r>
              <a:rPr lang="en-US" sz="2400" dirty="0"/>
              <a:t>, etc.</a:t>
            </a:r>
          </a:p>
          <a:p>
            <a:r>
              <a:rPr lang="en-US" sz="2400" dirty="0" smtClean="0"/>
              <a:t>Predict the </a:t>
            </a:r>
            <a:r>
              <a:rPr lang="en-US" altLang="zh-CN" sz="2400" dirty="0" smtClean="0"/>
              <a:t>income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given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age, gender</a:t>
            </a:r>
            <a:r>
              <a:rPr lang="en-US" sz="2400" dirty="0"/>
              <a:t>, </a:t>
            </a:r>
            <a:r>
              <a:rPr lang="en-US" altLang="zh-CN" sz="2400" dirty="0" smtClean="0"/>
              <a:t>s</a:t>
            </a:r>
            <a:r>
              <a:rPr lang="en-US" sz="2400" dirty="0" smtClean="0"/>
              <a:t>chool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</a:t>
            </a:r>
            <a:r>
              <a:rPr lang="en-US" sz="2400" dirty="0" smtClean="0"/>
              <a:t>egree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hours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spent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learning,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</a:t>
            </a:r>
            <a:r>
              <a:rPr lang="en-US" sz="2400" dirty="0" smtClean="0"/>
              <a:t>onths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spent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</a:t>
            </a:r>
            <a:r>
              <a:rPr lang="en-US" sz="2400" dirty="0" smtClean="0"/>
              <a:t>rogramming</a:t>
            </a:r>
            <a:r>
              <a:rPr lang="en-US" altLang="zh-CN" sz="24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6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Exploratory Analysis: Statistical work using </a:t>
            </a:r>
            <a:r>
              <a:rPr lang="en-US" sz="2400" dirty="0"/>
              <a:t>MapReduce and Spark. </a:t>
            </a:r>
            <a:endParaRPr lang="en-US" sz="2400" dirty="0" smtClean="0"/>
          </a:p>
          <a:p>
            <a:r>
              <a:rPr lang="en-US" sz="2400" dirty="0" smtClean="0"/>
              <a:t>Machine Learning Model: Multiple </a:t>
            </a:r>
            <a:r>
              <a:rPr lang="en-US" sz="2400" dirty="0"/>
              <a:t>Linear </a:t>
            </a:r>
            <a:r>
              <a:rPr lang="en-US" sz="2400" dirty="0" smtClean="0"/>
              <a:t>Regression</a:t>
            </a:r>
          </a:p>
          <a:p>
            <a:r>
              <a:rPr lang="en-US" sz="2400" dirty="0" smtClean="0"/>
              <a:t>Visualization</a:t>
            </a:r>
            <a:r>
              <a:rPr lang="en-US" sz="2400" dirty="0"/>
              <a:t>: </a:t>
            </a:r>
            <a:r>
              <a:rPr lang="en-US" sz="2400" dirty="0" smtClean="0"/>
              <a:t>Zeppelin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1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came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survey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result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</a:t>
            </a:r>
            <a:r>
              <a:rPr lang="en-US" sz="2400" dirty="0" smtClean="0"/>
              <a:t>ore </a:t>
            </a:r>
            <a:r>
              <a:rPr lang="en-US" sz="2400" dirty="0"/>
              <a:t>than 15,000 people who are actively learning to </a:t>
            </a:r>
            <a:r>
              <a:rPr lang="en-US" sz="2400" dirty="0" smtClean="0"/>
              <a:t>code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 </a:t>
            </a:r>
            <a:endParaRPr lang="en-US" altLang="zh-CN" sz="2400" dirty="0"/>
          </a:p>
          <a:p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sources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single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csv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format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file,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which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covers</a:t>
            </a:r>
            <a:r>
              <a:rPr lang="zh-CN" altLang="en-US" sz="2400" dirty="0" smtClean="0"/>
              <a:t> </a:t>
            </a:r>
            <a:r>
              <a:rPr lang="en-US" sz="2400" dirty="0"/>
              <a:t>participants’ </a:t>
            </a:r>
            <a:r>
              <a:rPr lang="en-US" sz="2400" dirty="0" smtClean="0"/>
              <a:t>individual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responses </a:t>
            </a:r>
            <a:r>
              <a:rPr lang="en-US" sz="2400" dirty="0"/>
              <a:t>to 48 </a:t>
            </a:r>
            <a:r>
              <a:rPr lang="en-US" sz="2400" dirty="0" smtClean="0"/>
              <a:t>questions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including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their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basic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information,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related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experience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learn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coding.</a:t>
            </a:r>
          </a:p>
          <a:p>
            <a:r>
              <a:rPr lang="en-US" sz="2400" dirty="0"/>
              <a:t>Link: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err="1">
                <a:hlinkClick r:id="rId2"/>
              </a:rPr>
              <a:t>www.kaggle.com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freecodecamp</a:t>
            </a:r>
            <a:r>
              <a:rPr lang="en-US" sz="2400" dirty="0">
                <a:hlinkClick r:id="rId2"/>
              </a:rPr>
              <a:t>/2016-new-coder-survey-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99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95952"/>
            <a:ext cx="7729728" cy="1188720"/>
          </a:xfrm>
        </p:spPr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819178"/>
            <a:ext cx="3793421" cy="4417849"/>
          </a:xfrm>
        </p:spPr>
        <p:txBody>
          <a:bodyPr>
            <a:normAutofit/>
          </a:bodyPr>
          <a:lstStyle/>
          <a:p>
            <a:r>
              <a:rPr lang="en-US" sz="2400" dirty="0"/>
              <a:t>Number of total records.</a:t>
            </a:r>
          </a:p>
          <a:p>
            <a:r>
              <a:rPr lang="en-US" sz="2400" dirty="0" smtClean="0"/>
              <a:t>Top </a:t>
            </a:r>
            <a:r>
              <a:rPr lang="en-US" sz="2400" dirty="0"/>
              <a:t>ten unique countries where the participants live.</a:t>
            </a:r>
          </a:p>
          <a:p>
            <a:r>
              <a:rPr lang="en-US" sz="2400" dirty="0" smtClean="0"/>
              <a:t>Age </a:t>
            </a:r>
            <a:r>
              <a:rPr lang="en-US" sz="2400" dirty="0"/>
              <a:t>distribution.</a:t>
            </a:r>
          </a:p>
          <a:p>
            <a:r>
              <a:rPr lang="en-US" sz="2400" dirty="0" smtClean="0"/>
              <a:t>Gender </a:t>
            </a:r>
            <a:r>
              <a:rPr lang="en-US" sz="2400" dirty="0"/>
              <a:t>radio.</a:t>
            </a:r>
          </a:p>
          <a:p>
            <a:r>
              <a:rPr lang="en-US" sz="2400" dirty="0" smtClean="0"/>
              <a:t>Income </a:t>
            </a:r>
            <a:r>
              <a:rPr lang="en-US" sz="2400" dirty="0"/>
              <a:t>distribution.</a:t>
            </a:r>
          </a:p>
          <a:p>
            <a:r>
              <a:rPr lang="en-US" sz="2400" dirty="0" smtClean="0"/>
              <a:t>Average </a:t>
            </a:r>
            <a:r>
              <a:rPr lang="en-US" sz="2400" dirty="0"/>
              <a:t>income greater than 50000 in terms of country / age.</a:t>
            </a:r>
          </a:p>
          <a:p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024" y="1819178"/>
            <a:ext cx="7920250" cy="19648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024" y="4118532"/>
            <a:ext cx="7920250" cy="206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8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350" y="203102"/>
            <a:ext cx="5339160" cy="6375119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32" y="3698544"/>
            <a:ext cx="5122965" cy="2879677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232" y="203102"/>
            <a:ext cx="4073312" cy="1393687"/>
          </a:xfrm>
        </p:spPr>
        <p:txBody>
          <a:bodyPr>
            <a:normAutofit/>
          </a:bodyPr>
          <a:lstStyle/>
          <a:p>
            <a:r>
              <a:rPr lang="en-US" altLang="zh-CN" dirty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517" y="4654776"/>
            <a:ext cx="4962217" cy="2046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518" y="2045720"/>
            <a:ext cx="8818609" cy="26090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518" y="165226"/>
            <a:ext cx="8818610" cy="18804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0627" y="920807"/>
            <a:ext cx="221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Age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en-US" altLang="zh-CN" dirty="0" smtClean="0"/>
              <a:t>istribution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55593" y="3027082"/>
            <a:ext cx="170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income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terms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2513" y="5493247"/>
            <a:ext cx="234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Gender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radio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4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95952"/>
            <a:ext cx="7729728" cy="1188720"/>
          </a:xfrm>
        </p:spPr>
        <p:txBody>
          <a:bodyPr/>
          <a:lstStyle/>
          <a:p>
            <a:r>
              <a:rPr lang="en-US" dirty="0"/>
              <a:t>Train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167" y="4016469"/>
            <a:ext cx="4033186" cy="2413000"/>
          </a:xfrm>
        </p:spPr>
        <p:txBody>
          <a:bodyPr>
            <a:normAutofit/>
          </a:bodyPr>
          <a:lstStyle/>
          <a:p>
            <a:r>
              <a:rPr lang="en-US" sz="2400" dirty="0" err="1"/>
              <a:t>LinearRegressionWithSGD</a:t>
            </a:r>
            <a:r>
              <a:rPr lang="en-US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 </a:t>
            </a:r>
            <a:r>
              <a:rPr lang="en-US" altLang="zh-CN" sz="2400" dirty="0" smtClean="0"/>
              <a:t>U</a:t>
            </a:r>
            <a:r>
              <a:rPr lang="en-US" sz="2400" dirty="0" smtClean="0"/>
              <a:t>se</a:t>
            </a:r>
            <a:r>
              <a:rPr lang="en-US" sz="2400" dirty="0"/>
              <a:t> </a:t>
            </a:r>
            <a:r>
              <a:rPr lang="en-US" altLang="zh-CN" sz="2400" dirty="0" smtClean="0"/>
              <a:t>Spark’</a:t>
            </a:r>
            <a:r>
              <a:rPr lang="en-US" sz="2400" dirty="0" smtClean="0"/>
              <a:t>s </a:t>
            </a:r>
            <a:r>
              <a:rPr lang="en-US" altLang="zh-CN" sz="2400" dirty="0" smtClean="0"/>
              <a:t>linear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regression </a:t>
            </a:r>
            <a:r>
              <a:rPr lang="en-US" sz="2400" dirty="0"/>
              <a:t>algorithm to train the </a:t>
            </a:r>
            <a:r>
              <a:rPr lang="en-US" sz="2400" dirty="0" smtClean="0"/>
              <a:t>model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Split </a:t>
            </a:r>
            <a:r>
              <a:rPr lang="en-US" sz="2400" dirty="0"/>
              <a:t>data into training </a:t>
            </a:r>
            <a:r>
              <a:rPr lang="en-US" sz="2400" dirty="0" smtClean="0"/>
              <a:t>(</a:t>
            </a:r>
            <a:r>
              <a:rPr lang="en-US" altLang="zh-CN" sz="2400" dirty="0" smtClean="0"/>
              <a:t>8</a:t>
            </a:r>
            <a:r>
              <a:rPr lang="en-US" sz="2400" dirty="0" smtClean="0"/>
              <a:t>0</a:t>
            </a:r>
            <a:r>
              <a:rPr lang="en-US" sz="2400" dirty="0"/>
              <a:t>%) and test </a:t>
            </a:r>
            <a:r>
              <a:rPr lang="en-US" sz="2400" dirty="0" smtClean="0"/>
              <a:t>(</a:t>
            </a:r>
            <a:r>
              <a:rPr lang="en-US" altLang="zh-CN" sz="2400" dirty="0" smtClean="0"/>
              <a:t>2</a:t>
            </a:r>
            <a:r>
              <a:rPr lang="en-US" sz="2400" dirty="0" smtClean="0"/>
              <a:t>0</a:t>
            </a:r>
            <a:r>
              <a:rPr lang="en-US" sz="2400" dirty="0"/>
              <a:t>%)</a:t>
            </a: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641" y="3920934"/>
            <a:ext cx="5334000" cy="241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5167" y="1781074"/>
            <a:ext cx="477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We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have </a:t>
            </a:r>
            <a:r>
              <a:rPr lang="en-US" sz="2000" dirty="0"/>
              <a:t>a </a:t>
            </a:r>
            <a:r>
              <a:rPr lang="en-US" sz="2000" dirty="0" smtClean="0"/>
              <a:t>list of </a:t>
            </a:r>
            <a:r>
              <a:rPr lang="en-US" altLang="zh-CN" sz="2000" dirty="0" smtClean="0"/>
              <a:t>records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and </a:t>
            </a:r>
            <a:r>
              <a:rPr lang="en-US" sz="2000" dirty="0"/>
              <a:t>we want to </a:t>
            </a:r>
            <a:r>
              <a:rPr lang="en-US" altLang="zh-CN" sz="2000" dirty="0" smtClean="0"/>
              <a:t>predict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income</a:t>
            </a:r>
            <a:r>
              <a:rPr lang="en-US" sz="2000" dirty="0" smtClean="0"/>
              <a:t>. </a:t>
            </a:r>
            <a:r>
              <a:rPr lang="en-US" sz="2000" dirty="0"/>
              <a:t>The </a:t>
            </a:r>
            <a:r>
              <a:rPr lang="en-US" altLang="zh-CN" sz="2000" dirty="0"/>
              <a:t>income</a:t>
            </a:r>
            <a:r>
              <a:rPr lang="zh-CN" altLang="en-US" sz="2000" dirty="0"/>
              <a:t> </a:t>
            </a:r>
            <a:r>
              <a:rPr lang="en-US" sz="2000" dirty="0"/>
              <a:t>is our label. Each </a:t>
            </a:r>
            <a:r>
              <a:rPr lang="en-US" altLang="zh-CN" sz="2000" dirty="0"/>
              <a:t>record</a:t>
            </a:r>
            <a:r>
              <a:rPr lang="zh-CN" altLang="en-US" sz="2000" dirty="0"/>
              <a:t> </a:t>
            </a:r>
            <a:r>
              <a:rPr lang="en-US" sz="2000" dirty="0"/>
              <a:t>is identified by </a:t>
            </a:r>
            <a:r>
              <a:rPr lang="en-US" altLang="zh-CN" sz="2000" dirty="0"/>
              <a:t>age, gender</a:t>
            </a:r>
            <a:r>
              <a:rPr lang="en-US" sz="2000" dirty="0"/>
              <a:t>, </a:t>
            </a:r>
            <a:r>
              <a:rPr lang="en-US" altLang="zh-CN" sz="2000" dirty="0"/>
              <a:t>s</a:t>
            </a:r>
            <a:r>
              <a:rPr lang="en-US" sz="2000" dirty="0"/>
              <a:t>chool</a:t>
            </a:r>
            <a:r>
              <a:rPr lang="zh-CN" altLang="en-US" sz="2000" dirty="0"/>
              <a:t> </a:t>
            </a:r>
            <a:r>
              <a:rPr lang="en-US" altLang="zh-CN" sz="2000" dirty="0"/>
              <a:t>d</a:t>
            </a:r>
            <a:r>
              <a:rPr lang="en-US" sz="2000" dirty="0"/>
              <a:t>egree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hours</a:t>
            </a:r>
            <a:r>
              <a:rPr lang="zh-CN" altLang="en-US" sz="2000" dirty="0"/>
              <a:t> </a:t>
            </a:r>
            <a:r>
              <a:rPr lang="en-US" altLang="zh-CN" sz="2000" dirty="0"/>
              <a:t>spent</a:t>
            </a:r>
            <a:r>
              <a:rPr lang="zh-CN" altLang="en-US" sz="2000" dirty="0"/>
              <a:t> </a:t>
            </a:r>
            <a:r>
              <a:rPr lang="en-US" altLang="zh-CN" sz="2000" dirty="0"/>
              <a:t>learning,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m</a:t>
            </a:r>
            <a:r>
              <a:rPr lang="en-US" sz="2000" dirty="0"/>
              <a:t>onths</a:t>
            </a:r>
            <a:r>
              <a:rPr lang="zh-CN" altLang="en-US" sz="2000" dirty="0"/>
              <a:t> </a:t>
            </a:r>
            <a:r>
              <a:rPr lang="en-US" altLang="zh-CN" sz="2000" dirty="0"/>
              <a:t>spent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p</a:t>
            </a:r>
            <a:r>
              <a:rPr lang="en-US" sz="2000" dirty="0"/>
              <a:t>rogramming. These are the features of a </a:t>
            </a:r>
            <a:r>
              <a:rPr lang="en-US" altLang="zh-CN" sz="2000" dirty="0"/>
              <a:t>record</a:t>
            </a:r>
            <a:r>
              <a:rPr lang="en-US" sz="2000" dirty="0"/>
              <a:t>. </a:t>
            </a:r>
            <a:r>
              <a:rPr lang="zh-CN" altLang="en-US" sz="2000" dirty="0"/>
              <a:t> 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410741" y="1781074"/>
            <a:ext cx="449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dirty="0" smtClean="0"/>
              <a:t>very </a:t>
            </a:r>
            <a:r>
              <a:rPr lang="en-US" dirty="0"/>
              <a:t>trivial </a:t>
            </a:r>
            <a:r>
              <a:rPr lang="en-US" dirty="0" smtClean="0"/>
              <a:t>normalization</a:t>
            </a:r>
            <a:r>
              <a:rPr lang="en-US" dirty="0"/>
              <a:t> </a:t>
            </a:r>
            <a:r>
              <a:rPr lang="en-US" altLang="zh-CN" dirty="0" smtClean="0"/>
              <a:t>was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applied</a:t>
            </a:r>
            <a:r>
              <a:rPr lang="zh-CN" altLang="en-US" dirty="0" smtClean="0"/>
              <a:t> </a:t>
            </a:r>
            <a:r>
              <a:rPr lang="en-US" dirty="0" smtClean="0"/>
              <a:t>by </a:t>
            </a:r>
            <a:r>
              <a:rPr lang="en-US" dirty="0"/>
              <a:t>turning rating String into Double and by transforming </a:t>
            </a:r>
            <a:r>
              <a:rPr lang="en-US" dirty="0" smtClean="0"/>
              <a:t>age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r>
              <a:rPr lang="zh-CN" altLang="en-US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Double values between 0 and 1. For example </a:t>
            </a:r>
            <a:r>
              <a:rPr lang="en-US" altLang="zh-CN" dirty="0" smtClean="0"/>
              <a:t>Record</a:t>
            </a:r>
            <a:r>
              <a:rPr lang="en-US" dirty="0" smtClean="0"/>
              <a:t>("</a:t>
            </a:r>
            <a:r>
              <a:rPr lang="en-US" dirty="0"/>
              <a:t>A", 600, 50) may become vector [0.7, 0.4, 0.8] (depending on </a:t>
            </a:r>
            <a:r>
              <a:rPr lang="en-US" dirty="0" err="1" smtClean="0"/>
              <a:t>max</a:t>
            </a:r>
            <a:r>
              <a:rPr lang="en-US" altLang="zh-CN" dirty="0" err="1" smtClean="0"/>
              <a:t>Hours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maxAge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95952"/>
            <a:ext cx="7729728" cy="1188720"/>
          </a:xfrm>
        </p:spPr>
        <p:txBody>
          <a:bodyPr/>
          <a:lstStyle/>
          <a:p>
            <a:r>
              <a:rPr lang="en-US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20" y="2228611"/>
            <a:ext cx="9656063" cy="1756535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Evaluate model on training examples and compute training </a:t>
            </a:r>
            <a:r>
              <a:rPr lang="en-US" sz="2400" dirty="0" smtClean="0"/>
              <a:t>error</a:t>
            </a:r>
            <a:endParaRPr lang="en-US" altLang="zh-CN" sz="2400" dirty="0" smtClean="0"/>
          </a:p>
          <a:p>
            <a:r>
              <a:rPr lang="en-US" altLang="zh-CN" sz="2400" dirty="0" smtClean="0"/>
              <a:t>C</a:t>
            </a:r>
            <a:r>
              <a:rPr lang="en-US" sz="2400" dirty="0" smtClean="0"/>
              <a:t>reated </a:t>
            </a:r>
            <a:r>
              <a:rPr lang="en-US" sz="2400" dirty="0"/>
              <a:t>the testing data with labels, </a:t>
            </a:r>
            <a:r>
              <a:rPr lang="en-US" sz="2400" dirty="0" smtClean="0"/>
              <a:t>compare </a:t>
            </a:r>
            <a:r>
              <a:rPr lang="en-US" sz="2400" dirty="0"/>
              <a:t>the predicted labels and actual </a:t>
            </a:r>
            <a:r>
              <a:rPr lang="en-US" sz="2400" dirty="0" smtClean="0"/>
              <a:t>labels</a:t>
            </a:r>
          </a:p>
          <a:p>
            <a:r>
              <a:rPr lang="en-US" altLang="zh-CN" sz="2400" dirty="0" smtClean="0"/>
              <a:t>Calculate</a:t>
            </a:r>
            <a:r>
              <a:rPr lang="zh-CN" altLang="en-US" sz="2400" dirty="0" smtClean="0"/>
              <a:t> </a:t>
            </a:r>
            <a:r>
              <a:rPr lang="en-US" sz="2400" dirty="0"/>
              <a:t>root mean squared </a:t>
            </a:r>
            <a:r>
              <a:rPr lang="en-US" sz="2400" dirty="0" smtClean="0"/>
              <a:t>error(RMSE)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sz="2400" dirty="0"/>
              <a:t>which compares a square root of sum of squared differences between predicted and actual label divided by number of </a:t>
            </a:r>
            <a:r>
              <a:rPr lang="en-US" sz="2400" dirty="0" smtClean="0"/>
              <a:t>comparisons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20" y="4280669"/>
            <a:ext cx="10058400" cy="209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5590</TotalTime>
  <Words>389</Words>
  <Application>Microsoft Macintosh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Gill Sans MT</vt:lpstr>
      <vt:lpstr>华文中宋</vt:lpstr>
      <vt:lpstr>Arial</vt:lpstr>
      <vt:lpstr>Parcel</vt:lpstr>
      <vt:lpstr>2016 New Coder Survey data Analysis</vt:lpstr>
      <vt:lpstr>Goals of the project</vt:lpstr>
      <vt:lpstr>Methodology</vt:lpstr>
      <vt:lpstr>Data sources</vt:lpstr>
      <vt:lpstr>Exploratory Analysis</vt:lpstr>
      <vt:lpstr>result</vt:lpstr>
      <vt:lpstr>PowerPoint Presentation</vt:lpstr>
      <vt:lpstr>Train algorithm</vt:lpstr>
      <vt:lpstr>Predict &amp; Evaluate</vt:lpstr>
      <vt:lpstr>Predict &amp; Evaluate</vt:lpstr>
      <vt:lpstr>Test cases</vt:lpstr>
      <vt:lpstr>Tools</vt:lpstr>
      <vt:lpstr>Acceptance criteria</vt:lpstr>
      <vt:lpstr>Thank you!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Dota 2 match data Analysis</dc:title>
  <dc:creator>Chuyao Xiong</dc:creator>
  <cp:lastModifiedBy>Chuyao Xiong</cp:lastModifiedBy>
  <cp:revision>91</cp:revision>
  <dcterms:created xsi:type="dcterms:W3CDTF">2016-11-01T23:30:57Z</dcterms:created>
  <dcterms:modified xsi:type="dcterms:W3CDTF">2016-12-11T04:43:19Z</dcterms:modified>
</cp:coreProperties>
</file>