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EAFBB-17AD-AD47-8B59-A85E60E5E9AF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0B059-ABAA-F149-BCE5-4F823619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1DF6D-0876-604D-AF9A-A9FE8BB460CB}" type="datetimeFigureOut">
              <a:rPr lang="en-US" smtClean="0"/>
              <a:t>11/9/16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D26D2-E2CB-C24C-9701-A73EADD69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9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freecodecamp/2016-new-coder-survey-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xcyxcy1105/2016-New-Coder-Survey-data-Analysi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2016 New Coder Survey </a:t>
            </a:r>
            <a:r>
              <a:rPr lang="en-US" b="1" dirty="0" smtClean="0"/>
              <a:t>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Member: </a:t>
            </a:r>
            <a:r>
              <a:rPr lang="en-US" dirty="0" err="1" smtClean="0"/>
              <a:t>Chuyao</a:t>
            </a:r>
            <a:r>
              <a:rPr lang="en-US" dirty="0" smtClean="0"/>
              <a:t> </a:t>
            </a:r>
            <a:r>
              <a:rPr lang="en-US" dirty="0" err="1" smtClean="0"/>
              <a:t>Xiong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Make some basic exploratory analysis based on the data set, including </a:t>
            </a:r>
            <a:r>
              <a:rPr lang="en-US" altLang="zh-CN" sz="2400" dirty="0" smtClean="0"/>
              <a:t>age,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gender,</a:t>
            </a:r>
            <a:r>
              <a:rPr lang="zh-CN" altLang="en-US" sz="2400" dirty="0"/>
              <a:t> </a:t>
            </a:r>
            <a:r>
              <a:rPr lang="en-US" altLang="zh-CN" sz="2400" dirty="0"/>
              <a:t>income,</a:t>
            </a:r>
            <a:r>
              <a:rPr lang="zh-CN" altLang="en-US" sz="2400" dirty="0"/>
              <a:t> </a:t>
            </a:r>
            <a:r>
              <a:rPr lang="en-US" altLang="zh-CN" sz="2400" dirty="0"/>
              <a:t>city</a:t>
            </a:r>
            <a:r>
              <a:rPr lang="zh-CN" altLang="en-US" sz="2400" dirty="0"/>
              <a:t> </a:t>
            </a:r>
            <a:r>
              <a:rPr lang="en-US" altLang="zh-CN" sz="2400" dirty="0"/>
              <a:t>population</a:t>
            </a:r>
            <a:r>
              <a:rPr lang="en-US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country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citizen</a:t>
            </a:r>
            <a:r>
              <a:rPr lang="en-US" sz="2400" dirty="0"/>
              <a:t>, etc.</a:t>
            </a:r>
          </a:p>
          <a:p>
            <a:r>
              <a:rPr lang="en-US" sz="2400" dirty="0" smtClean="0"/>
              <a:t>Predict the </a:t>
            </a:r>
            <a:r>
              <a:rPr lang="en-US" altLang="zh-CN" sz="2400" dirty="0" smtClean="0"/>
              <a:t>income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given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age, gender,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population</a:t>
            </a:r>
            <a:r>
              <a:rPr lang="en-US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country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citizen</a:t>
            </a:r>
            <a:r>
              <a:rPr lang="en-US" sz="2400" dirty="0"/>
              <a:t>, </a:t>
            </a:r>
            <a:r>
              <a:rPr lang="en-US" altLang="zh-CN" sz="2400" dirty="0" smtClean="0"/>
              <a:t>m</a:t>
            </a:r>
            <a:r>
              <a:rPr lang="en-US" sz="2400" dirty="0" smtClean="0"/>
              <a:t>onths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</a:t>
            </a:r>
            <a:r>
              <a:rPr lang="en-US" sz="2400" dirty="0" smtClean="0"/>
              <a:t>rogramming</a:t>
            </a:r>
            <a:r>
              <a:rPr lang="en-US" altLang="zh-CN" sz="24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38" y="2153412"/>
            <a:ext cx="7158523" cy="4106079"/>
          </a:xfrm>
        </p:spPr>
      </p:pic>
    </p:spTree>
    <p:extLst>
      <p:ext uri="{BB962C8B-B14F-4D97-AF65-F5344CB8AC3E}">
        <p14:creationId xmlns:p14="http://schemas.microsoft.com/office/powerpoint/2010/main" val="97404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Prepare: Pre-process the dataset using Spark, clean </a:t>
            </a:r>
            <a:r>
              <a:rPr lang="en-US" sz="2400" dirty="0"/>
              <a:t>empty, miss format data from the dataset, and then </a:t>
            </a:r>
            <a:r>
              <a:rPr lang="en-US" sz="2400" dirty="0" smtClean="0"/>
              <a:t>extract data </a:t>
            </a:r>
            <a:r>
              <a:rPr lang="en-US" sz="2400" dirty="0"/>
              <a:t>information that we need to use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Exploratory Analysis: Statistical work using </a:t>
            </a:r>
            <a:r>
              <a:rPr lang="en-US" sz="2400" dirty="0"/>
              <a:t>MapReduce and Spark. </a:t>
            </a:r>
            <a:endParaRPr lang="en-US" sz="2400" dirty="0" smtClean="0"/>
          </a:p>
          <a:p>
            <a:r>
              <a:rPr lang="en-US" sz="2400" dirty="0" smtClean="0"/>
              <a:t>Machine Learning Model: Multiple </a:t>
            </a:r>
            <a:r>
              <a:rPr lang="en-US" sz="2400" dirty="0"/>
              <a:t>Linear </a:t>
            </a:r>
            <a:r>
              <a:rPr lang="en-US" sz="2400" dirty="0" smtClean="0"/>
              <a:t>Regression</a:t>
            </a:r>
          </a:p>
          <a:p>
            <a:r>
              <a:rPr lang="en-US" sz="2400" dirty="0" smtClean="0"/>
              <a:t>Visualization</a:t>
            </a:r>
            <a:r>
              <a:rPr lang="en-US" sz="2400" dirty="0"/>
              <a:t>: </a:t>
            </a:r>
            <a:r>
              <a:rPr lang="en-US" sz="2400" dirty="0" smtClean="0"/>
              <a:t>Zeppelin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1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survey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</a:t>
            </a:r>
            <a:r>
              <a:rPr lang="en-US" sz="2400" dirty="0" smtClean="0"/>
              <a:t>ore </a:t>
            </a:r>
            <a:r>
              <a:rPr lang="en-US" sz="2400" dirty="0"/>
              <a:t>than 15,000 people who are actively learning to </a:t>
            </a:r>
            <a:r>
              <a:rPr lang="en-US" sz="2400" dirty="0" smtClean="0"/>
              <a:t>code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endParaRPr lang="en-US" altLang="zh-CN" sz="2400" dirty="0"/>
          </a:p>
          <a:p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sources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single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csv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format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file,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which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covers</a:t>
            </a:r>
            <a:r>
              <a:rPr lang="zh-CN" altLang="en-US" sz="2400" dirty="0" smtClean="0"/>
              <a:t> </a:t>
            </a:r>
            <a:r>
              <a:rPr lang="en-US" sz="2400" dirty="0"/>
              <a:t>participants’ </a:t>
            </a:r>
            <a:r>
              <a:rPr lang="en-US" sz="2400" dirty="0" smtClean="0"/>
              <a:t>individual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responses </a:t>
            </a:r>
            <a:r>
              <a:rPr lang="en-US" sz="2400" dirty="0"/>
              <a:t>to 48 </a:t>
            </a:r>
            <a:r>
              <a:rPr lang="en-US" sz="2400" dirty="0" smtClean="0"/>
              <a:t>questions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including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their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basic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information,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related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experience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coding.</a:t>
            </a:r>
          </a:p>
          <a:p>
            <a:r>
              <a:rPr lang="en-US" sz="2400" dirty="0"/>
              <a:t>Link: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www.kaggle.com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freecodecamp</a:t>
            </a:r>
            <a:r>
              <a:rPr lang="en-US" sz="2400" dirty="0">
                <a:hlinkClick r:id="rId2"/>
              </a:rPr>
              <a:t>/2016-new-coder-survey-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9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972367"/>
              </p:ext>
            </p:extLst>
          </p:nvPr>
        </p:nvGraphicFramePr>
        <p:xfrm>
          <a:off x="2229738" y="2412470"/>
          <a:ext cx="7731126" cy="3844574"/>
        </p:xfrm>
        <a:graphic>
          <a:graphicData uri="http://schemas.openxmlformats.org/drawingml/2006/table">
            <a:tbl>
              <a:tblPr firstRow="1" bandRow="1" bandCol="1">
                <a:tableStyleId>{5940675A-B579-460E-94D1-54222C63F5DA}</a:tableStyleId>
              </a:tblPr>
              <a:tblGrid>
                <a:gridCol w="2423449"/>
                <a:gridCol w="5307677"/>
              </a:tblGrid>
              <a:tr h="895829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Nov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7-</a:t>
                      </a:r>
                    </a:p>
                    <a:p>
                      <a:r>
                        <a:rPr lang="en-US" altLang="zh-CN" sz="2800" baseline="0" dirty="0" smtClean="0"/>
                        <a:t>Nov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13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Set up project repository with required Spark plugins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Pre-process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the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sz="2000" dirty="0" smtClean="0"/>
                        <a:t>data</a:t>
                      </a:r>
                    </a:p>
                  </a:txBody>
                  <a:tcPr/>
                </a:tc>
              </a:tr>
              <a:tr h="948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/>
                        <a:t>Nov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14-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/>
                        <a:t>Nov</a:t>
                      </a:r>
                      <a:r>
                        <a:rPr lang="zh-CN" altLang="en-US" sz="2800" baseline="0" dirty="0" smtClean="0"/>
                        <a:t> </a:t>
                      </a:r>
                      <a:r>
                        <a:rPr lang="en-US" altLang="zh-CN" sz="2800" baseline="0" dirty="0" smtClean="0"/>
                        <a:t>20</a:t>
                      </a:r>
                      <a:endParaRPr lang="en-US" sz="2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Exploratory analysis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Visualization</a:t>
                      </a:r>
                    </a:p>
                  </a:txBody>
                  <a:tcPr/>
                </a:tc>
              </a:tr>
              <a:tr h="7494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Applying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algorithms(ML model)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Unit test cases</a:t>
                      </a:r>
                    </a:p>
                  </a:txBody>
                  <a:tcPr/>
                </a:tc>
              </a:tr>
              <a:tr h="5005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r>
                        <a:rPr lang="zh-CN" altLang="en-US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Combine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all parts together 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3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 </a:t>
            </a:r>
            <a:r>
              <a:rPr lang="en-US" dirty="0" smtClean="0"/>
              <a:t>programming &amp; Project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/>
            <a:r>
              <a:rPr lang="en-US" sz="2800" dirty="0" smtClean="0"/>
              <a:t>Spark</a:t>
            </a:r>
            <a:endParaRPr lang="en-US" sz="2800" dirty="0"/>
          </a:p>
          <a:p>
            <a:r>
              <a:rPr lang="en-US" sz="2800" dirty="0" smtClean="0"/>
              <a:t>Implement machine learning model(</a:t>
            </a:r>
            <a:r>
              <a:rPr lang="en-US" sz="2800" dirty="0" err="1" smtClean="0"/>
              <a:t>MLlib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UI </a:t>
            </a:r>
            <a:r>
              <a:rPr lang="en-US" sz="2800" dirty="0" smtClean="0"/>
              <a:t>design</a:t>
            </a:r>
          </a:p>
          <a:p>
            <a:r>
              <a:rPr lang="en-US" sz="2800" dirty="0" smtClean="0"/>
              <a:t>Repo: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://github.com/xcyxcy1105/2016-New-Coder-Survey-data-Analysis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</a:t>
            </a:r>
            <a:r>
              <a:rPr lang="en-US" dirty="0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Accomplish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statistical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by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drawing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graphs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part of the columns in the table(age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gender,</a:t>
            </a:r>
            <a:r>
              <a:rPr lang="zh-CN" altLang="en-US" sz="2400" dirty="0"/>
              <a:t> </a:t>
            </a:r>
            <a:r>
              <a:rPr lang="en-US" altLang="zh-CN" sz="2400" dirty="0"/>
              <a:t>income,</a:t>
            </a:r>
            <a:r>
              <a:rPr lang="zh-CN" altLang="en-US" sz="2400" dirty="0"/>
              <a:t> </a:t>
            </a:r>
            <a:r>
              <a:rPr lang="en-US" altLang="zh-CN" sz="2400" dirty="0"/>
              <a:t>city</a:t>
            </a:r>
            <a:r>
              <a:rPr lang="zh-CN" altLang="en-US" sz="2400" dirty="0"/>
              <a:t> </a:t>
            </a:r>
            <a:r>
              <a:rPr lang="en-US" altLang="zh-CN" sz="2400" dirty="0"/>
              <a:t>population</a:t>
            </a:r>
            <a:r>
              <a:rPr lang="en-US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country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citizen</a:t>
            </a:r>
            <a:r>
              <a:rPr lang="en-US" altLang="zh-CN" sz="2400" dirty="0" smtClean="0"/>
              <a:t>)</a:t>
            </a:r>
            <a:r>
              <a:rPr lang="en-US" sz="2400" dirty="0" smtClean="0"/>
              <a:t>.</a:t>
            </a:r>
          </a:p>
          <a:p>
            <a:r>
              <a:rPr lang="en-US" altLang="zh-CN" sz="2400" dirty="0" smtClean="0"/>
              <a:t>Successfully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predict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income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given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related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information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about</a:t>
            </a:r>
            <a:r>
              <a:rPr lang="zh-CN" altLang="en-US" sz="2400" dirty="0" smtClean="0"/>
              <a:t> </a:t>
            </a:r>
            <a:r>
              <a:rPr lang="en-US" altLang="zh-CN" sz="2400" smtClean="0"/>
              <a:t>60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accuracy,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show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customer.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91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4331</TotalTime>
  <Words>284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华文中宋</vt:lpstr>
      <vt:lpstr>Arial</vt:lpstr>
      <vt:lpstr>Parcel</vt:lpstr>
      <vt:lpstr>2016 New Coder Survey data Analysis</vt:lpstr>
      <vt:lpstr>Goals of the project</vt:lpstr>
      <vt:lpstr>Use case</vt:lpstr>
      <vt:lpstr>Methodology</vt:lpstr>
      <vt:lpstr>Data sources</vt:lpstr>
      <vt:lpstr>Milestones</vt:lpstr>
      <vt:lpstr>Scala programming &amp; Project repo</vt:lpstr>
      <vt:lpstr>Acceptance criteria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 2 match data Analysis</dc:title>
  <dc:creator>Chuyao Xiong</dc:creator>
  <cp:lastModifiedBy>Chuyao Xiong</cp:lastModifiedBy>
  <cp:revision>56</cp:revision>
  <dcterms:created xsi:type="dcterms:W3CDTF">2016-11-01T23:30:57Z</dcterms:created>
  <dcterms:modified xsi:type="dcterms:W3CDTF">2016-11-09T21:11:24Z</dcterms:modified>
</cp:coreProperties>
</file>