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论文题目</a:t>
            </a:r>
            <a:r>
              <a:rPr lang="zh-CN" altLang="en-US" u="sng" dirty="0" smtClean="0"/>
              <a:t>   基于</a:t>
            </a:r>
            <a:r>
              <a:rPr lang="en-US" u="sng" dirty="0" smtClean="0"/>
              <a:t>.NET</a:t>
            </a:r>
            <a:r>
              <a:rPr lang="zh-CN" altLang="en-US" u="sng" dirty="0" smtClean="0"/>
              <a:t>的学生德育评分管理系统设计与实现 </a:t>
            </a:r>
            <a:r>
              <a:rPr lang="en-US" u="sng" dirty="0" smtClean="0"/>
              <a:t> 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系</a:t>
            </a:r>
            <a:r>
              <a:rPr lang="en-US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部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r>
              <a:rPr lang="zh-CN" altLang="en-US" dirty="0" smtClean="0">
                <a:solidFill>
                  <a:schemeClr val="accent4"/>
                </a:solidFill>
              </a:rPr>
              <a:t>名 称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r>
              <a:rPr lang="en-US" u="sng" dirty="0" smtClean="0">
                <a:solidFill>
                  <a:schemeClr val="accent4"/>
                </a:solidFill>
              </a:rPr>
              <a:t>       </a:t>
            </a:r>
            <a:r>
              <a:rPr lang="zh-CN" altLang="en-US" u="sng" dirty="0" smtClean="0">
                <a:solidFill>
                  <a:schemeClr val="accent4"/>
                </a:solidFill>
              </a:rPr>
              <a:t>计算机科学与工程学院</a:t>
            </a:r>
            <a:r>
              <a:rPr lang="en-US" u="sng" dirty="0" smtClean="0">
                <a:solidFill>
                  <a:schemeClr val="accent4"/>
                </a:solidFill>
              </a:rPr>
              <a:t>       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学 生 姓 名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r>
              <a:rPr lang="en-US" u="sng" dirty="0" smtClean="0">
                <a:solidFill>
                  <a:schemeClr val="accent4"/>
                </a:solidFill>
              </a:rPr>
              <a:t>                           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专 业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r>
              <a:rPr lang="en-US" u="sng" dirty="0" smtClean="0">
                <a:solidFill>
                  <a:schemeClr val="accent4"/>
                </a:solidFill>
              </a:rPr>
              <a:t>     </a:t>
            </a:r>
            <a:r>
              <a:rPr lang="zh-CN" altLang="en-US" u="sng" dirty="0" smtClean="0">
                <a:solidFill>
                  <a:schemeClr val="accent4"/>
                </a:solidFill>
              </a:rPr>
              <a:t>软件工程</a:t>
            </a:r>
            <a:r>
              <a:rPr lang="en-US" u="sng" dirty="0" smtClean="0">
                <a:solidFill>
                  <a:schemeClr val="accent4"/>
                </a:solidFill>
              </a:rPr>
              <a:t>    </a:t>
            </a:r>
            <a:r>
              <a:rPr lang="zh-CN" altLang="en-US" dirty="0" smtClean="0">
                <a:solidFill>
                  <a:schemeClr val="accent4"/>
                </a:solidFill>
              </a:rPr>
              <a:t>学 号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r>
              <a:rPr lang="en-US" u="sng" dirty="0" smtClean="0">
                <a:solidFill>
                  <a:schemeClr val="accent4"/>
                </a:solidFill>
              </a:rPr>
              <a:t>   </a:t>
            </a:r>
            <a:r>
              <a:rPr lang="en-US" b="1" u="sng" dirty="0" smtClean="0">
                <a:solidFill>
                  <a:schemeClr val="accent4"/>
                </a:solidFill>
              </a:rPr>
              <a:t>     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指导教师姓名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r>
              <a:rPr lang="en-US" u="sng" dirty="0" smtClean="0">
                <a:solidFill>
                  <a:schemeClr val="accent4"/>
                </a:solidFill>
              </a:rPr>
              <a:t>          </a:t>
            </a:r>
            <a:r>
              <a:rPr lang="en-US" u="sng" dirty="0" smtClean="0">
                <a:solidFill>
                  <a:schemeClr val="accent4"/>
                </a:solidFill>
              </a:rPr>
              <a:t>                 </a:t>
            </a:r>
            <a:endParaRPr lang="zh-CN" altLang="en-US" dirty="0" smtClean="0">
              <a:solidFill>
                <a:schemeClr val="accent4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学生信息管理</a:t>
            </a:r>
            <a:endParaRPr lang="zh-CN" altLang="en-US" dirty="0"/>
          </a:p>
        </p:txBody>
      </p:sp>
      <p:pic>
        <p:nvPicPr>
          <p:cNvPr id="4" name="内容占位符 3" descr="学生信息管理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8156"/>
            <a:ext cx="7467600" cy="42100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学生处分管理</a:t>
            </a:r>
            <a:endParaRPr lang="zh-CN" altLang="en-US" dirty="0"/>
          </a:p>
        </p:txBody>
      </p:sp>
      <p:pic>
        <p:nvPicPr>
          <p:cNvPr id="4" name="内容占位符 3" descr="学生处分管理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972" y="1600200"/>
            <a:ext cx="6014056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IPQ</a:t>
            </a:r>
            <a:r>
              <a:rPr lang="zh-CN" altLang="en-US" dirty="0" smtClean="0"/>
              <a:t>加分管理</a:t>
            </a:r>
            <a:endParaRPr lang="zh-CN" altLang="en-US" dirty="0"/>
          </a:p>
        </p:txBody>
      </p:sp>
      <p:pic>
        <p:nvPicPr>
          <p:cNvPr id="4" name="内容占位符 3" descr="IPQ加分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868" y="1600200"/>
            <a:ext cx="6014264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IPQ</a:t>
            </a:r>
            <a:r>
              <a:rPr lang="zh-CN" altLang="en-US" dirty="0" smtClean="0"/>
              <a:t>减分</a:t>
            </a:r>
            <a:endParaRPr lang="zh-CN" altLang="en-US" dirty="0"/>
          </a:p>
        </p:txBody>
      </p:sp>
      <p:pic>
        <p:nvPicPr>
          <p:cNvPr id="4" name="内容占位符 3" descr="IPQ减分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775" y="1600200"/>
            <a:ext cx="6060450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考勤管理</a:t>
            </a:r>
            <a:endParaRPr lang="zh-CN" altLang="en-US" dirty="0"/>
          </a:p>
        </p:txBody>
      </p:sp>
      <p:pic>
        <p:nvPicPr>
          <p:cNvPr id="4" name="内容占位符 3" descr="考勤管理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65" y="1600200"/>
            <a:ext cx="6032069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卫生检查结果管理</a:t>
            </a:r>
            <a:endParaRPr lang="zh-CN" altLang="en-US" dirty="0"/>
          </a:p>
        </p:txBody>
      </p:sp>
      <p:pic>
        <p:nvPicPr>
          <p:cNvPr id="4" name="内容占位符 3" descr="卫生检查结果管理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32" y="1600200"/>
            <a:ext cx="6094135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管理员信息管理</a:t>
            </a:r>
            <a:endParaRPr lang="zh-CN" altLang="en-US" dirty="0"/>
          </a:p>
        </p:txBody>
      </p:sp>
      <p:pic>
        <p:nvPicPr>
          <p:cNvPr id="4" name="内容占位符 3" descr="管理员信息管理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15" y="1600200"/>
            <a:ext cx="6104969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系统首页（学生权限）</a:t>
            </a:r>
            <a:endParaRPr lang="zh-CN" altLang="en-US" dirty="0"/>
          </a:p>
        </p:txBody>
      </p:sp>
      <p:pic>
        <p:nvPicPr>
          <p:cNvPr id="4" name="内容占位符 3" descr="首页之学生权限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8358245" cy="484030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查看我的基本信息</a:t>
            </a:r>
            <a:endParaRPr lang="zh-CN" altLang="en-US" dirty="0"/>
          </a:p>
        </p:txBody>
      </p:sp>
      <p:pic>
        <p:nvPicPr>
          <p:cNvPr id="4" name="内容占位符 3" descr="查看我的基本信息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006" y="1600200"/>
            <a:ext cx="6245987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查看我的处分</a:t>
            </a:r>
            <a:endParaRPr lang="zh-CN" altLang="en-US" dirty="0"/>
          </a:p>
        </p:txBody>
      </p:sp>
      <p:pic>
        <p:nvPicPr>
          <p:cNvPr id="4" name="内容占位符 3" descr="查看我的处分信息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53" y="1600200"/>
            <a:ext cx="6130693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摘要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用例图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功能模块图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数据库建模图</a:t>
            </a:r>
            <a:endParaRPr lang="en-US" altLang="zh-CN" dirty="0" smtClean="0"/>
          </a:p>
          <a:p>
            <a:r>
              <a:rPr lang="zh-CN" altLang="en-US" dirty="0" smtClean="0">
                <a:hlinkClick r:id="rId6" action="ppaction://hlinksldjump"/>
              </a:rPr>
              <a:t>程序实现</a:t>
            </a:r>
            <a:endParaRPr lang="en-US" altLang="zh-CN" dirty="0" smtClean="0"/>
          </a:p>
          <a:p>
            <a:r>
              <a:rPr lang="zh-CN" altLang="en-US" dirty="0" smtClean="0">
                <a:hlinkClick r:id="rId7" action="ppaction://hlinksldjump"/>
              </a:rPr>
              <a:t>程序展示（辅导员权限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hlinkClick r:id="rId8" action="ppaction://hlinksldjump"/>
              </a:rPr>
              <a:t>程序展示（学生权限）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查看我的IPQ情况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04" y="1600200"/>
            <a:ext cx="7172191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6050" y="342900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谢谢观看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学生德育评分管理系统实现对学生德育信息的管理及实时更新操作，该系统包括以下模块，学生基本信息管理，学生处分管理，学生</a:t>
            </a:r>
            <a:r>
              <a:rPr lang="en-US" dirty="0" smtClean="0"/>
              <a:t>IPQ</a:t>
            </a:r>
            <a:r>
              <a:rPr lang="zh-CN" altLang="en-US" dirty="0" smtClean="0"/>
              <a:t>增加管理，学生</a:t>
            </a:r>
            <a:r>
              <a:rPr lang="en-US" dirty="0" smtClean="0"/>
              <a:t>IPQ</a:t>
            </a:r>
            <a:r>
              <a:rPr lang="zh-CN" altLang="en-US" dirty="0" smtClean="0"/>
              <a:t>减少管理，每周考勤管理，每周宿舍检查结果管理。</a:t>
            </a:r>
          </a:p>
          <a:p>
            <a:r>
              <a:rPr lang="zh-CN" altLang="en-US" dirty="0" smtClean="0"/>
              <a:t>本系统采用</a:t>
            </a:r>
            <a:r>
              <a:rPr lang="en-US" dirty="0" smtClean="0"/>
              <a:t>Visual studio 2005</a:t>
            </a:r>
            <a:r>
              <a:rPr lang="zh-CN" altLang="en-US" dirty="0" smtClean="0"/>
              <a:t>进行开发，使用</a:t>
            </a:r>
            <a:r>
              <a:rPr lang="en-US" dirty="0" smtClean="0"/>
              <a:t>SQL Server 2005</a:t>
            </a:r>
            <a:r>
              <a:rPr lang="zh-CN" altLang="en-US" dirty="0" smtClean="0"/>
              <a:t>作为后台的数据库。 </a:t>
            </a:r>
          </a:p>
          <a:p>
            <a:r>
              <a:rPr lang="zh-CN" altLang="en-US" dirty="0" smtClean="0"/>
              <a:t>经过测试，本系统基本能够完成所要求的各项功能，实现了对学生</a:t>
            </a:r>
            <a:r>
              <a:rPr lang="en-US" dirty="0" smtClean="0"/>
              <a:t>IPQ</a:t>
            </a:r>
            <a:r>
              <a:rPr lang="zh-CN" altLang="en-US" dirty="0" smtClean="0"/>
              <a:t>、考勤、处分、宿舍卫生检查结果的增删查改，以及对学生基本信息的管理。该系统的使用能方便辅导员及时掌握学生情况，提高了工作效率。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4" name="内容占位符 3" descr="用例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857232"/>
            <a:ext cx="6858048" cy="5572164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功能模块图</a:t>
            </a:r>
            <a:endParaRPr lang="zh-CN" altLang="en-US" dirty="0"/>
          </a:p>
        </p:txBody>
      </p:sp>
      <p:pic>
        <p:nvPicPr>
          <p:cNvPr id="4" name="内容占位符 3" descr="功能模块图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357298"/>
            <a:ext cx="6786610" cy="5106211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数据库建模</a:t>
            </a:r>
            <a:endParaRPr lang="zh-CN" altLang="en-US" dirty="0"/>
          </a:p>
        </p:txBody>
      </p:sp>
      <p:pic>
        <p:nvPicPr>
          <p:cNvPr id="4" name="内容占位符 3" descr="数据库建模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142984"/>
            <a:ext cx="6643733" cy="5214974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本系统使用</a:t>
            </a:r>
            <a:r>
              <a:rPr lang="en-US" altLang="zh-CN" dirty="0" smtClean="0"/>
              <a:t>vs2005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sqlserver2005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vb.net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采用的是瀑布模型</a:t>
            </a:r>
            <a:endParaRPr lang="en-US" altLang="zh-CN" dirty="0" smtClean="0"/>
          </a:p>
          <a:p>
            <a:r>
              <a:rPr lang="en-US" altLang="zh-CN" dirty="0" smtClean="0"/>
              <a:t>BS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程序采用三层架构，数据层，业务逻辑层，表现层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登录界面</a:t>
            </a:r>
            <a:endParaRPr lang="zh-CN" altLang="en-US" dirty="0"/>
          </a:p>
        </p:txBody>
      </p:sp>
      <p:pic>
        <p:nvPicPr>
          <p:cNvPr id="4" name="内容占位符 3" descr="登录界面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214422"/>
            <a:ext cx="7143800" cy="4911741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系统首页（辅导员权限）</a:t>
            </a:r>
            <a:endParaRPr lang="zh-CN" altLang="en-US" dirty="0"/>
          </a:p>
        </p:txBody>
      </p:sp>
      <p:pic>
        <p:nvPicPr>
          <p:cNvPr id="4" name="内容占位符 3" descr="首页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142984"/>
            <a:ext cx="8358246" cy="528641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论文答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论文答辩</Template>
  <TotalTime>19</TotalTime>
  <Words>199</Words>
  <Application>Microsoft Macintosh PowerPoint</Application>
  <PresentationFormat>全屏显示(4:3)</PresentationFormat>
  <Paragraphs>40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论文答辩</vt:lpstr>
      <vt:lpstr>  论文题目   基于.NET的学生德育评分管理系统设计与实现    </vt:lpstr>
      <vt:lpstr>目录</vt:lpstr>
      <vt:lpstr>摘要</vt:lpstr>
      <vt:lpstr>用例图</vt:lpstr>
      <vt:lpstr>功能模块图</vt:lpstr>
      <vt:lpstr>数据库建模</vt:lpstr>
      <vt:lpstr>程序实现</vt:lpstr>
      <vt:lpstr>登录界面</vt:lpstr>
      <vt:lpstr>系统首页（辅导员权限）</vt:lpstr>
      <vt:lpstr>学生信息管理</vt:lpstr>
      <vt:lpstr>学生处分管理</vt:lpstr>
      <vt:lpstr>IPQ加分管理</vt:lpstr>
      <vt:lpstr>IPQ减分</vt:lpstr>
      <vt:lpstr>考勤管理</vt:lpstr>
      <vt:lpstr>卫生检查结果管理</vt:lpstr>
      <vt:lpstr>管理员信息管理</vt:lpstr>
      <vt:lpstr>系统首页（学生权限）</vt:lpstr>
      <vt:lpstr>查看我的基本信息</vt:lpstr>
      <vt:lpstr>查看我的处分</vt:lpstr>
      <vt:lpstr>PowerPoint 演示文稿</vt:lpstr>
      <vt:lpstr>结束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论文题目   基于.NET的学生德育评分管理系统设计与实现    </dc:title>
  <dc:creator>微软用户</dc:creator>
  <cp:lastModifiedBy>成玉 邢</cp:lastModifiedBy>
  <cp:revision>4</cp:revision>
  <dcterms:created xsi:type="dcterms:W3CDTF">2011-05-17T07:30:18Z</dcterms:created>
  <dcterms:modified xsi:type="dcterms:W3CDTF">2017-02-15T01:01:59Z</dcterms:modified>
</cp:coreProperties>
</file>