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7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5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4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4836-8095-446D-96E0-B6396538216F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459B-54C2-431D-AC14-95613FC7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3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7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test4</dc:title>
  <dc:creator>안병욱안병욱</dc:creator>
  <cp:lastModifiedBy>안병욱안병욱</cp:lastModifiedBy>
  <cp:revision>1</cp:revision>
  <dcterms:created xsi:type="dcterms:W3CDTF">2021-09-16T15:41:23Z</dcterms:created>
  <dcterms:modified xsi:type="dcterms:W3CDTF">2021-09-16T15:41:39Z</dcterms:modified>
</cp:coreProperties>
</file>