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4" r:id="rId6"/>
    <p:sldId id="265" r:id="rId7"/>
    <p:sldId id="263" r:id="rId8"/>
    <p:sldId id="259" r:id="rId9"/>
    <p:sldId id="261" r:id="rId10"/>
    <p:sldId id="260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15615" y="1024890"/>
            <a:ext cx="9799200" cy="2570400"/>
          </a:xfrm>
        </p:spPr>
        <p:txBody>
          <a:bodyPr/>
          <a:p>
            <a:r>
              <a:rPr lang="en-US" altLang="zh-CN"/>
              <a:t>V2X P</a:t>
            </a:r>
            <a:r>
              <a:rPr lang="en-US" altLang="zh-CN"/>
              <a:t>roject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1345565"/>
            <a:ext cx="9799320" cy="3687445"/>
          </a:xfrm>
        </p:spPr>
        <p:txBody>
          <a:bodyPr/>
          <a:p>
            <a:pPr algn="l"/>
            <a:r>
              <a:rPr lang="en-US" altLang="zh-CN"/>
              <a:t>1.</a:t>
            </a:r>
            <a:r>
              <a:rPr lang="zh-CN" altLang="en-US"/>
              <a:t>项目渊源和</a:t>
            </a:r>
            <a:r>
              <a:rPr lang="zh-CN" altLang="en-US"/>
              <a:t>未来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组队的</a:t>
            </a:r>
            <a:r>
              <a:rPr lang="zh-CN" altLang="en-US"/>
              <a:t>目的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队伍未来发展的</a:t>
            </a:r>
            <a:r>
              <a:rPr lang="zh-CN" altLang="en-US"/>
              <a:t>方向</a:t>
            </a:r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项目详细介绍和目前</a:t>
            </a:r>
            <a:r>
              <a:rPr lang="zh-CN" altLang="en-US"/>
              <a:t>思路</a:t>
            </a:r>
            <a:endParaRPr lang="zh-CN" altLang="en-US"/>
          </a:p>
          <a:p>
            <a:pPr algn="l"/>
            <a:r>
              <a:rPr lang="en-US" altLang="zh-CN"/>
              <a:t>5.</a:t>
            </a:r>
            <a:r>
              <a:rPr lang="zh-CN" altLang="en-US"/>
              <a:t>基本工具链的选择和</a:t>
            </a:r>
            <a:r>
              <a:rPr lang="zh-CN" altLang="en-US"/>
              <a:t>维护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85190" y="819150"/>
            <a:ext cx="9799320" cy="3687445"/>
          </a:xfrm>
        </p:spPr>
        <p:txBody>
          <a:bodyPr>
            <a:normAutofit fontScale="90000" lnSpcReduction="10000"/>
          </a:bodyPr>
          <a:p>
            <a:pPr algn="l"/>
            <a:r>
              <a:rPr lang="en-US" altLang="zh-CN"/>
              <a:t>1.</a:t>
            </a:r>
            <a:r>
              <a:rPr lang="zh-CN" altLang="en-US"/>
              <a:t>项目渊源和</a:t>
            </a:r>
            <a:r>
              <a:rPr lang="zh-CN" altLang="en-US"/>
              <a:t>未来</a:t>
            </a:r>
            <a:endParaRPr lang="zh-CN" altLang="en-US"/>
          </a:p>
          <a:p>
            <a:pPr algn="l"/>
            <a:r>
              <a:rPr lang="zh-CN" altLang="en-US" sz="1800"/>
              <a:t>项目根本上是受到</a:t>
            </a:r>
            <a:r>
              <a:rPr lang="en-US" altLang="zh-CN" sz="1800"/>
              <a:t>Chatgpt</a:t>
            </a:r>
            <a:r>
              <a:rPr lang="zh-CN" altLang="en-US" sz="1800"/>
              <a:t>启发而来。最基本的思路就是让模型理解</a:t>
            </a:r>
            <a:r>
              <a:rPr lang="en-US" altLang="zh-CN" sz="1800"/>
              <a:t>verilog</a:t>
            </a:r>
            <a:r>
              <a:rPr lang="zh-CN" altLang="en-US" sz="1800"/>
              <a:t>语言编写的代码。渊源来源于我爱人的工作。芯片验证中要依据</a:t>
            </a:r>
            <a:r>
              <a:rPr lang="en-US" altLang="zh-CN" sz="1800"/>
              <a:t>verilog</a:t>
            </a:r>
            <a:r>
              <a:rPr lang="zh-CN" altLang="en-US" sz="1800"/>
              <a:t>语言的代码进行不同模式的配置。因此若采用</a:t>
            </a:r>
            <a:r>
              <a:rPr lang="en-US" altLang="zh-CN" sz="1800"/>
              <a:t>AI model</a:t>
            </a:r>
            <a:r>
              <a:rPr lang="zh-CN" altLang="en-US" sz="1800"/>
              <a:t>理解代码并且采取关键词提炼的方式进行配置，会解决若干</a:t>
            </a:r>
            <a:r>
              <a:rPr lang="zh-CN" altLang="en-US" sz="1800"/>
              <a:t>问题。</a:t>
            </a:r>
            <a:endParaRPr lang="zh-CN" altLang="en-US" sz="1800"/>
          </a:p>
          <a:p>
            <a:pPr algn="l"/>
            <a:r>
              <a:rPr lang="zh-CN" altLang="en-US" sz="1800"/>
              <a:t>这个功能在</a:t>
            </a:r>
            <a:r>
              <a:rPr lang="en-US" altLang="zh-CN" sz="1800"/>
              <a:t>chatgpt</a:t>
            </a:r>
            <a:r>
              <a:rPr lang="zh-CN" altLang="en-US" sz="1800"/>
              <a:t>上已经基本实现，但为什么我们要做呢？是因为</a:t>
            </a:r>
            <a:r>
              <a:rPr lang="en-US" altLang="zh-CN" sz="1800"/>
              <a:t>gpt</a:t>
            </a:r>
            <a:r>
              <a:rPr lang="zh-CN" altLang="en-US" sz="1800"/>
              <a:t>涉及到数据泄密的风险。无论我们在</a:t>
            </a:r>
            <a:r>
              <a:rPr lang="en-US" altLang="zh-CN" sz="1800"/>
              <a:t>gpt</a:t>
            </a:r>
            <a:r>
              <a:rPr lang="zh-CN" altLang="en-US" sz="1800"/>
              <a:t>界面直接使用还是采用</a:t>
            </a:r>
            <a:r>
              <a:rPr lang="en-US" altLang="zh-CN" sz="1800"/>
              <a:t>API</a:t>
            </a:r>
            <a:r>
              <a:rPr lang="zh-CN" altLang="en-US" sz="1800"/>
              <a:t>的方式调用，最终还是需要网络请求的，我们的数据是要上传的，所以数据的安全性得不到</a:t>
            </a:r>
            <a:r>
              <a:rPr lang="zh-CN" altLang="en-US" sz="1800"/>
              <a:t>保证。</a:t>
            </a:r>
            <a:endParaRPr lang="zh-CN" altLang="en-US" sz="1800"/>
          </a:p>
          <a:p>
            <a:pPr algn="l"/>
            <a:r>
              <a:rPr lang="zh-CN" altLang="en-US" sz="1800"/>
              <a:t>基于此，我们的目的就是，采用开源的代码，训练出一个模型，使得该模型能够本地化，脱离</a:t>
            </a:r>
            <a:r>
              <a:rPr lang="en-US" altLang="zh-CN" sz="1800"/>
              <a:t>internet</a:t>
            </a:r>
            <a:r>
              <a:rPr lang="zh-CN" altLang="en-US" sz="1800"/>
              <a:t>使用，保证数据的</a:t>
            </a:r>
            <a:r>
              <a:rPr lang="zh-CN" altLang="en-US" sz="1800"/>
              <a:t>安全性。</a:t>
            </a:r>
            <a:endParaRPr lang="zh-CN" altLang="en-US" sz="1800"/>
          </a:p>
          <a:p>
            <a:pPr algn="l"/>
            <a:r>
              <a:rPr lang="zh-CN" altLang="en-US" sz="1800"/>
              <a:t>第二个优势是，随着</a:t>
            </a:r>
            <a:r>
              <a:rPr lang="en-US" altLang="zh-CN" sz="1800"/>
              <a:t>gpt</a:t>
            </a:r>
            <a:r>
              <a:rPr lang="zh-CN" altLang="en-US" sz="1800"/>
              <a:t>的兴起，各行业各领域迅速被占领，比如新推出的</a:t>
            </a:r>
            <a:r>
              <a:rPr lang="en-US" altLang="zh-CN" sz="1800"/>
              <a:t>chatExcel.</a:t>
            </a:r>
            <a:r>
              <a:rPr lang="zh-CN" altLang="en-US" sz="1800"/>
              <a:t>但是硬件测试是一个小众的领域，和</a:t>
            </a:r>
            <a:r>
              <a:rPr lang="en-US" altLang="zh-CN" sz="1800"/>
              <a:t>AI</a:t>
            </a:r>
            <a:r>
              <a:rPr lang="zh-CN" altLang="en-US" sz="1800"/>
              <a:t>的交叉比较浅，目前还未被占领，这就给我们提供了时间去做</a:t>
            </a:r>
            <a:r>
              <a:rPr lang="zh-CN" altLang="en-US" sz="1800"/>
              <a:t>这件事。</a:t>
            </a:r>
            <a:endParaRPr lang="zh-CN" altLang="en-US" sz="1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865" y="666750"/>
            <a:ext cx="7879080" cy="5524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1515" y="1851660"/>
            <a:ext cx="7917180" cy="3154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949325" y="995045"/>
            <a:ext cx="9799320" cy="368744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2.</a:t>
            </a:r>
            <a:r>
              <a:rPr lang="zh-CN" altLang="en-US"/>
              <a:t>组队的</a:t>
            </a:r>
            <a:r>
              <a:rPr lang="zh-CN" altLang="en-US"/>
              <a:t>目的</a:t>
            </a:r>
            <a:endParaRPr lang="zh-CN" altLang="en-US"/>
          </a:p>
          <a:p>
            <a:pPr algn="l"/>
            <a:r>
              <a:rPr lang="zh-CN" altLang="en-US" sz="1800"/>
              <a:t>要做成这件事，需要软件，前端，理论，商业等各方面人才协作。凭借一人之力远远不够。</a:t>
            </a:r>
            <a:endParaRPr lang="zh-CN" altLang="en-US" sz="18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队伍未来的</a:t>
            </a:r>
            <a:r>
              <a:rPr lang="zh-CN" altLang="en-US"/>
              <a:t>发展</a:t>
            </a:r>
            <a:endParaRPr lang="zh-CN" altLang="en-US"/>
          </a:p>
          <a:p>
            <a:pPr algn="l"/>
            <a:r>
              <a:rPr lang="zh-CN" altLang="en-US" sz="1800"/>
              <a:t>我们先聚焦在这个项目，项目结束后，我们去</a:t>
            </a:r>
            <a:r>
              <a:rPr lang="en-US" altLang="zh-CN" sz="1800"/>
              <a:t>kaggle</a:t>
            </a:r>
            <a:r>
              <a:rPr lang="zh-CN" altLang="en-US" sz="1800"/>
              <a:t>打</a:t>
            </a:r>
            <a:r>
              <a:rPr lang="en-US" altLang="zh-CN" sz="1800"/>
              <a:t>AI</a:t>
            </a:r>
            <a:r>
              <a:rPr lang="zh-CN" altLang="en-US" sz="1800"/>
              <a:t>大赛。我们拿的名词越好，对未来创业融资的帮助</a:t>
            </a:r>
            <a:r>
              <a:rPr lang="zh-CN" altLang="en-US" sz="1800"/>
              <a:t>越大。</a:t>
            </a:r>
            <a:endParaRPr lang="zh-CN" altLang="en-US" sz="18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55650" y="560705"/>
            <a:ext cx="9799320" cy="3687445"/>
          </a:xfrm>
        </p:spPr>
        <p:txBody>
          <a:bodyPr>
            <a:normAutofit lnSpcReduction="10000"/>
          </a:bodyPr>
          <a:p>
            <a:pPr algn="l"/>
            <a:r>
              <a:rPr lang="en-US" altLang="zh-CN"/>
              <a:t>4.</a:t>
            </a:r>
            <a:r>
              <a:rPr lang="zh-CN" altLang="en-US"/>
              <a:t>项目详细介绍和目前</a:t>
            </a:r>
            <a:r>
              <a:rPr lang="zh-CN" altLang="en-US"/>
              <a:t>思路</a:t>
            </a:r>
            <a:endParaRPr lang="zh-CN" altLang="en-US"/>
          </a:p>
          <a:p>
            <a:pPr algn="l">
              <a:buClrTx/>
              <a:buSzTx/>
            </a:pPr>
            <a:r>
              <a:rPr lang="zh-CN" altLang="en-US" sz="2000"/>
              <a:t>我们要训练一个模型，使得这个模型能够将verilog语言写的代码，翻译成</a:t>
            </a:r>
            <a:r>
              <a:rPr lang="zh-CN" altLang="en-US" sz="2000"/>
              <a:t>text形式。以往的方式是采用监督学习，每针对一种目标就要重新训练一次模型，而且需要labeled数据。耗费人力成本高。</a:t>
            </a:r>
            <a:endParaRPr lang="zh-CN" altLang="en-US" sz="2000"/>
          </a:p>
          <a:p>
            <a:pPr algn="l">
              <a:buClrTx/>
              <a:buSzTx/>
            </a:pPr>
            <a:r>
              <a:rPr lang="zh-CN" altLang="en-US" sz="2000"/>
              <a:t>目前多采用迁移学习的方法（Transfer learning）</a:t>
            </a:r>
            <a:r>
              <a:rPr lang="en-US" altLang="zh-CN" sz="2000"/>
              <a:t>,</a:t>
            </a:r>
            <a:r>
              <a:rPr lang="zh-CN" altLang="en-US" sz="2000"/>
              <a:t>先用大量的数据进行无监督学习，获取预模型（</a:t>
            </a:r>
            <a:r>
              <a:rPr lang="en-US" altLang="zh-CN" sz="2000"/>
              <a:t>pre-trained</a:t>
            </a:r>
            <a:r>
              <a:rPr lang="zh-CN" altLang="en-US" sz="2000"/>
              <a:t>），然后再根据特定的需求，用少量的优质</a:t>
            </a:r>
            <a:r>
              <a:rPr lang="en-US" altLang="zh-CN" sz="2000"/>
              <a:t>labelded</a:t>
            </a:r>
            <a:r>
              <a:rPr lang="zh-CN" altLang="en-US" sz="2000"/>
              <a:t>数据进行训练，将</a:t>
            </a:r>
            <a:r>
              <a:rPr lang="en-US" altLang="zh-CN" sz="2000"/>
              <a:t>pre-trained</a:t>
            </a:r>
            <a:r>
              <a:rPr lang="zh-CN" altLang="en-US" sz="2000"/>
              <a:t>模型的输出迁移到目标域。这就是我们的</a:t>
            </a:r>
            <a:r>
              <a:rPr lang="zh-CN" altLang="en-US" sz="2000"/>
              <a:t>思路。</a:t>
            </a:r>
            <a:endParaRPr lang="zh-CN" altLang="en-US" sz="20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55" y="3226435"/>
            <a:ext cx="7010400" cy="3538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55650" y="560705"/>
            <a:ext cx="9799320" cy="3687445"/>
          </a:xfrm>
        </p:spPr>
        <p:txBody>
          <a:bodyPr>
            <a:normAutofit lnSpcReduction="10000"/>
          </a:bodyPr>
          <a:p>
            <a:pPr algn="l"/>
            <a:r>
              <a:rPr lang="en-US" altLang="zh-CN"/>
              <a:t>4.</a:t>
            </a:r>
            <a:r>
              <a:rPr lang="zh-CN" altLang="en-US"/>
              <a:t>项目详细介绍和目前</a:t>
            </a:r>
            <a:r>
              <a:rPr lang="zh-CN" altLang="en-US"/>
              <a:t>思路</a:t>
            </a:r>
            <a:endParaRPr lang="zh-CN" altLang="en-US"/>
          </a:p>
          <a:p>
            <a:pPr algn="l"/>
            <a:r>
              <a:rPr lang="zh-CN" altLang="en-US" sz="2000"/>
              <a:t>目前，这种思路已经得到验证。参考最近发布的</a:t>
            </a:r>
            <a:r>
              <a:rPr lang="en-US" altLang="zh-CN" sz="2000"/>
              <a:t>ChatExcel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r>
              <a:rPr lang="zh-CN" altLang="en-US" sz="2000"/>
              <a:t>他们采用</a:t>
            </a:r>
            <a:r>
              <a:rPr lang="en-US" altLang="zh-CN" sz="2000"/>
              <a:t>pre-trained</a:t>
            </a:r>
            <a:r>
              <a:rPr lang="zh-CN" altLang="en-US" sz="2000"/>
              <a:t>模型，然后将</a:t>
            </a:r>
            <a:r>
              <a:rPr lang="en-US" altLang="zh-CN" sz="2000"/>
              <a:t>excel</a:t>
            </a:r>
            <a:r>
              <a:rPr lang="zh-CN" altLang="en-US" sz="2000"/>
              <a:t>编程中的运算符号进行特定学习，取得了很好的</a:t>
            </a:r>
            <a:r>
              <a:rPr lang="zh-CN" altLang="en-US" sz="2000"/>
              <a:t>结果。</a:t>
            </a:r>
            <a:endParaRPr lang="zh-CN" altLang="en-US" sz="2000"/>
          </a:p>
          <a:p>
            <a:pPr algn="l"/>
            <a:r>
              <a:rPr lang="zh-CN" altLang="en-US" sz="2000"/>
              <a:t>我们要做的就是，采用</a:t>
            </a:r>
            <a:r>
              <a:rPr lang="en-US" altLang="zh-CN" sz="2000"/>
              <a:t>codeT5</a:t>
            </a:r>
            <a:r>
              <a:rPr lang="zh-CN" altLang="en-US" sz="2000"/>
              <a:t>的</a:t>
            </a:r>
            <a:r>
              <a:rPr lang="en-US" altLang="zh-CN" sz="2000"/>
              <a:t>pre-trained</a:t>
            </a:r>
            <a:r>
              <a:rPr lang="zh-CN" altLang="en-US" sz="2000"/>
              <a:t>模型，用</a:t>
            </a:r>
            <a:r>
              <a:rPr lang="en-US" altLang="zh-CN" sz="2000"/>
              <a:t>labeled</a:t>
            </a:r>
            <a:r>
              <a:rPr lang="zh-CN" altLang="en-US" sz="2000"/>
              <a:t>的</a:t>
            </a:r>
            <a:r>
              <a:rPr lang="en-US" altLang="zh-CN" sz="2000"/>
              <a:t>verilog</a:t>
            </a:r>
            <a:r>
              <a:rPr lang="zh-CN" altLang="en-US" sz="2000"/>
              <a:t>程序进行训练，再将</a:t>
            </a:r>
            <a:r>
              <a:rPr lang="en-US" altLang="zh-CN" sz="2000"/>
              <a:t>verilog</a:t>
            </a:r>
            <a:r>
              <a:rPr lang="zh-CN" altLang="en-US" sz="2000"/>
              <a:t>中独有的运算符号进行特殊学习就应该可以达到</a:t>
            </a:r>
            <a:r>
              <a:rPr lang="zh-CN" altLang="en-US" sz="2000"/>
              <a:t>预期。</a:t>
            </a:r>
            <a:endParaRPr lang="zh-CN" altLang="en-US" sz="20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25220" y="1003935"/>
            <a:ext cx="9799320" cy="505269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5.</a:t>
            </a:r>
            <a:r>
              <a:rPr lang="zh-CN" altLang="en-US"/>
              <a:t>基本工具链的选择和</a:t>
            </a:r>
            <a:r>
              <a:rPr lang="zh-CN" altLang="en-US"/>
              <a:t>维护</a:t>
            </a:r>
            <a:endParaRPr lang="zh-CN" altLang="en-US"/>
          </a:p>
          <a:p>
            <a:pPr algn="l"/>
            <a:r>
              <a:rPr lang="en-US" altLang="zh-CN"/>
              <a:t>github </a:t>
            </a:r>
            <a:r>
              <a:rPr lang="zh-CN" altLang="en-US"/>
              <a:t>维护代码（需要用多人协作</a:t>
            </a:r>
            <a:r>
              <a:rPr lang="zh-CN" altLang="en-US"/>
              <a:t>模式）</a:t>
            </a:r>
            <a:endParaRPr lang="zh-CN" altLang="en-US"/>
          </a:p>
          <a:p>
            <a:pPr algn="l"/>
            <a:r>
              <a:rPr lang="zh-CN" altLang="en-US"/>
              <a:t>选择一个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zh-CN" altLang="en-US"/>
              <a:t>编程应用，如</a:t>
            </a:r>
            <a:r>
              <a:rPr lang="en-US" altLang="zh-CN"/>
              <a:t>pycharm</a:t>
            </a:r>
            <a:r>
              <a:rPr lang="zh-CN" altLang="en-US"/>
              <a:t>，用同一个</a:t>
            </a:r>
            <a:r>
              <a:rPr lang="zh-CN" altLang="en-US"/>
              <a:t>版本</a:t>
            </a:r>
            <a:endParaRPr lang="zh-CN" altLang="en-US"/>
          </a:p>
          <a:p>
            <a:pPr algn="l"/>
            <a:r>
              <a:rPr lang="zh-CN" altLang="en-US"/>
              <a:t>共享</a:t>
            </a:r>
            <a:r>
              <a:rPr lang="zh-CN" altLang="en-US"/>
              <a:t>网盘</a:t>
            </a:r>
            <a:endParaRPr lang="zh-CN" altLang="en-US"/>
          </a:p>
          <a:p>
            <a:pPr algn="l"/>
            <a:r>
              <a:rPr lang="zh-CN" altLang="en-US"/>
              <a:t>翻墙</a:t>
            </a:r>
            <a:r>
              <a:rPr lang="zh-CN" altLang="en-US"/>
              <a:t>工具</a:t>
            </a:r>
            <a:endParaRPr lang="zh-CN" altLang="en-US"/>
          </a:p>
          <a:p>
            <a:pPr algn="l"/>
            <a:r>
              <a:rPr lang="zh-CN" altLang="en-US"/>
              <a:t>https://px.upear.org/#/knowledge</a:t>
            </a:r>
            <a:endParaRPr lang="zh-CN" altLang="en-US"/>
          </a:p>
          <a:p>
            <a:pPr algn="l"/>
            <a:r>
              <a:rPr lang="zh-CN" altLang="en-US"/>
              <a:t>用户名：</a:t>
            </a:r>
            <a:r>
              <a:rPr lang="en-US" altLang="zh-CN"/>
              <a:t>sunzhipeng0422@163.com</a:t>
            </a:r>
            <a:endParaRPr lang="en-US" altLang="zh-CN"/>
          </a:p>
          <a:p>
            <a:pPr algn="l"/>
            <a:r>
              <a:rPr lang="zh-CN" altLang="en-US"/>
              <a:t>密码：</a:t>
            </a:r>
            <a:r>
              <a:rPr lang="en-US" altLang="zh-CN"/>
              <a:t>ab123ab123</a:t>
            </a:r>
            <a:endParaRPr lang="en-US" altLang="zh-CN"/>
          </a:p>
          <a:p>
            <a:pPr algn="l"/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COMMONDATA" val="eyJoZGlkIjoiYzk5MGQwZjljMWQyNGU1MGNmMWE3YjdjZTlmNTQzYm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53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V2X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think</cp:lastModifiedBy>
  <cp:revision>179</cp:revision>
  <dcterms:created xsi:type="dcterms:W3CDTF">2019-06-19T02:08:00Z</dcterms:created>
  <dcterms:modified xsi:type="dcterms:W3CDTF">2023-03-06T14:19:23Z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DFC712663C7B4EF3BD9DD9FBFDF6E7FC</vt:lpwstr>
  </property>
</Properties>
</file>