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6.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7.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8.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9.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10.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1.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2.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3.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15.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6.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7.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18.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19.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notesSlides/notesSlide20.xml" ContentType="application/vnd.openxmlformats-officedocument.presentationml.notesSlid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21.xml" ContentType="application/vnd.openxmlformats-officedocument.presentationml.notesSlide+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22.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23.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notesSlides/notesSlide24.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notesSlides/notesSlide25.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notesSlides/notesSlide26.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27.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28.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29.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30.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31.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notesSlides/notesSlide32.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notesSlides/notesSlide33.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notesSlides/notesSlide34.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notesSlides/notesSlide35.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36.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notesSlides/notesSlide37.xml" ContentType="application/vnd.openxmlformats-officedocument.presentationml.notesSlide+xml"/>
  <Override PartName="/ppt/tags/tag356.xml" ContentType="application/vnd.openxmlformats-officedocument.presentationml.tags+xml"/>
  <Override PartName="/ppt/tags/tag357.xml" ContentType="application/vnd.openxmlformats-officedocument.presentationml.tags+xml"/>
  <Override PartName="/ppt/notesSlides/notesSlide38.xml" ContentType="application/vnd.openxmlformats-officedocument.presentationml.notesSlide+xml"/>
  <Override PartName="/ppt/tags/tag358.xml" ContentType="application/vnd.openxmlformats-officedocument.presentationml.tags+xml"/>
  <Override PartName="/ppt/tags/tag359.xml" ContentType="application/vnd.openxmlformats-officedocument.presentationml.tags+xml"/>
  <Override PartName="/ppt/notesSlides/notesSlide39.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notesSlides/notesSlide40.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notesSlides/notesSlide41.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notesSlides/notesSlide42.xml" ContentType="application/vnd.openxmlformats-officedocument.presentationml.notesSlide+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43.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44.xml" ContentType="application/vnd.openxmlformats-officedocument.presentationml.notesSlide+xml"/>
  <Override PartName="/ppt/tags/tag376.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45.xml" ContentType="application/vnd.openxmlformats-officedocument.presentationml.notesSlide+xml"/>
  <Override PartName="/ppt/tags/tag380.xml" ContentType="application/vnd.openxmlformats-officedocument.presentationml.tags+xml"/>
  <Override PartName="/ppt/tags/tag382.xml" ContentType="application/vnd.openxmlformats-officedocument.presentationml.tags+xml"/>
  <Override PartName="/ppt/notesSlides/notesSlide46.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notesSlides/notesSlide47.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notesSlides/notesSlide48.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notesSlides/notesSlide49.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notesSlides/notesSlide50.xml" ContentType="application/vnd.openxmlformats-officedocument.presentationml.notesSlide+xml"/>
  <Override PartName="/ppt/tags/tag391.xml" ContentType="application/vnd.openxmlformats-officedocument.presentationml.tags+xml"/>
  <Override PartName="/ppt/tags/tag392.xml" ContentType="application/vnd.openxmlformats-officedocument.presentationml.tags+xml"/>
  <Override PartName="/ppt/notesSlides/notesSlide51.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notesSlides/notesSlide52.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notesSlides/notesSlide53.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notesSlides/notesSlide54.xml" ContentType="application/vnd.openxmlformats-officedocument.presentationml.notesSlide+xml"/>
  <Override PartName="/ppt/tags/tag399.xml" ContentType="application/vnd.openxmlformats-officedocument.presentationml.tags+xml"/>
  <Override PartName="/ppt/tags/tag400.xml" ContentType="application/vnd.openxmlformats-officedocument.presentationml.tags+xml"/>
  <Override PartName="/ppt/notesSlides/notesSlide55.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notesSlides/notesSlide56.xml" ContentType="application/vnd.openxmlformats-officedocument.presentationml.notesSlide+xml"/>
  <Override PartName="/ppt/tags/tag403.xml" ContentType="application/vnd.openxmlformats-officedocument.presentationml.tags+xml"/>
  <Override PartName="/ppt/tags/tag404.xml" ContentType="application/vnd.openxmlformats-officedocument.presentationml.tags+xml"/>
  <Override PartName="/ppt/notesSlides/notesSlide57.xml" ContentType="application/vnd.openxmlformats-officedocument.presentationml.notesSlide+xml"/>
  <Override PartName="/ppt/tags/tag405.xml" ContentType="application/vnd.openxmlformats-officedocument.presentationml.tags+xml"/>
  <Override PartName="/ppt/tags/tag406.xml" ContentType="application/vnd.openxmlformats-officedocument.presentationml.tags+xml"/>
  <Override PartName="/ppt/notesSlides/notesSlide58.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59.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notesSlides/notesSlide60.xml" ContentType="application/vnd.openxmlformats-officedocument.presentationml.notesSlide+xml"/>
  <Override PartName="/ppt/tags/tag413.xml" ContentType="application/vnd.openxmlformats-officedocument.presentationml.tags+xml"/>
  <Override PartName="/ppt/tags/tag414.xml" ContentType="application/vnd.openxmlformats-officedocument.presentationml.tags+xml"/>
  <Override PartName="/ppt/notesSlides/notesSlide61.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notesSlides/notesSlide62.xml" ContentType="application/vnd.openxmlformats-officedocument.presentationml.notesSlide+xml"/>
  <Override PartName="/ppt/tags/tag417.xml" ContentType="application/vnd.openxmlformats-officedocument.presentationml.tags+xml"/>
  <Override PartName="/ppt/tags/tag418.xml" ContentType="application/vnd.openxmlformats-officedocument.presentationml.tags+xml"/>
  <Override PartName="/ppt/notesSlides/notesSlide63.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notesSlides/notesSlide64.xml" ContentType="application/vnd.openxmlformats-officedocument.presentationml.notesSlide+xml"/>
  <Override PartName="/ppt/tags/tag424.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65.xml" ContentType="application/vnd.openxmlformats-officedocument.presentationml.notesSlide+xml"/>
  <Override PartName="/ppt/tags/tag430.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notesSlides/notesSlide66.xml" ContentType="application/vnd.openxmlformats-officedocument.presentationml.notesSlide+xml"/>
  <Override PartName="/ppt/tags/tag436.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notesSlides/notesSlide67.xml" ContentType="application/vnd.openxmlformats-officedocument.presentationml.notesSlide+xml"/>
  <Override PartName="/ppt/tags/tag442.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notesSlides/notesSlide68.xml" ContentType="application/vnd.openxmlformats-officedocument.presentationml.notesSlide+xml"/>
  <Override PartName="/ppt/tags/tag448.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notesSlides/notesSlide69.xml" ContentType="application/vnd.openxmlformats-officedocument.presentationml.notesSlide+xml"/>
  <Override PartName="/ppt/tags/tag453.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70.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notesSlides/notesSlide71.xml" ContentType="application/vnd.openxmlformats-officedocument.presentationml.notesSlide+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notesSlides/notesSlide72.xml" ContentType="application/vnd.openxmlformats-officedocument.presentationml.notesSlide+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notesSlides/notesSlide73.xml" ContentType="application/vnd.openxmlformats-officedocument.presentationml.notesSlide+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74.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75.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76.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77.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78.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79.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notesSlides/notesSlide80.xml" ContentType="application/vnd.openxmlformats-officedocument.presentationml.notesSlide+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81.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notesSlides/notesSlide82.xml" ContentType="application/vnd.openxmlformats-officedocument.presentationml.notesSlide+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83.xml" ContentType="application/vnd.openxmlformats-officedocument.presentationml.notesSlide+xml"/>
  <Override PartName="/ppt/tags/tag509.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84.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notesSlides/notesSlide85.xml" ContentType="application/vnd.openxmlformats-officedocument.presentationml.notesSlide+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notesSlides/notesSlide86.xml" ContentType="application/vnd.openxmlformats-officedocument.presentationml.notesSlide+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87.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88.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notesSlides/notesSlide89.xml" ContentType="application/vnd.openxmlformats-officedocument.presentationml.notesSlide+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90.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notesSlides/notesSlide91.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92.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notesSlides/notesSlide93.xml" ContentType="application/vnd.openxmlformats-officedocument.presentationml.notesSlide+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notesSlides/notesSlide94.xml" ContentType="application/vnd.openxmlformats-officedocument.presentationml.notesSlide+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370.xml" ContentType="application/vnd.openxmlformats-officedocument.presentationml.tags+xml"/>
  <Override PartName="/ppt/tags/tag3400.xml" ContentType="application/vnd.openxmlformats-officedocument.presentationml.tags+xml"/>
  <Override PartName="/ppt/tags/tag353.xml" ContentType="application/vnd.openxmlformats-officedocument.presentationml.tags+xml"/>
  <Override PartName="/ppt/tags/tag3700.xml" ContentType="application/vnd.openxmlformats-officedocument.presentationml.tags+xml"/>
  <Override PartName="/ppt/tags/tag377.xml" ContentType="application/vnd.openxmlformats-officedocument.presentationml.tags+xml"/>
  <Override PartName="/ppt/tags/tag381.xml" ContentType="application/vnd.openxmlformats-officedocument.presentationml.tags+xml"/>
  <Override PartName="/ppt/tags/tag423.xml" ContentType="application/vnd.openxmlformats-officedocument.presentationml.tags+xml"/>
  <Override PartName="/ppt/tags/tag425.xml" ContentType="application/vnd.openxmlformats-officedocument.presentationml.tags+xml"/>
  <Override PartName="/ppt/tags/tag429.xml" ContentType="application/vnd.openxmlformats-officedocument.presentationml.tags+xml"/>
  <Override PartName="/ppt/tags/tag431.xml" ContentType="application/vnd.openxmlformats-officedocument.presentationml.tags+xml"/>
  <Override PartName="/ppt/tags/tag435.xml" ContentType="application/vnd.openxmlformats-officedocument.presentationml.tags+xml"/>
  <Override PartName="/ppt/tags/tag437.xml" ContentType="application/vnd.openxmlformats-officedocument.presentationml.tags+xml"/>
  <Override PartName="/ppt/tags/tag441.xml" ContentType="application/vnd.openxmlformats-officedocument.presentationml.tags+xml"/>
  <Override PartName="/ppt/tags/tag443.xml" ContentType="application/vnd.openxmlformats-officedocument.presentationml.tags+xml"/>
  <Override PartName="/ppt/tags/tag447.xml" ContentType="application/vnd.openxmlformats-officedocument.presentationml.tags+xml"/>
  <Override PartName="/ppt/tags/tag449.xml" ContentType="application/vnd.openxmlformats-officedocument.presentationml.tags+xml"/>
  <Override PartName="/ppt/tags/tag454.xml" ContentType="application/vnd.openxmlformats-officedocument.presentationml.tags+xml"/>
  <Override PartName="/ppt/tags/tag510.xml" ContentType="application/vnd.openxmlformats-officedocument.presentationml.tags+xml"/>
  <Override PartName="/ppt/tags/tag56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2"/>
  </p:notesMasterIdLst>
  <p:sldIdLst>
    <p:sldId id="259" r:id="rId3"/>
    <p:sldId id="265" r:id="rId4"/>
    <p:sldId id="29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9" r:id="rId18"/>
    <p:sldId id="530" r:id="rId19"/>
    <p:sldId id="531" r:id="rId20"/>
    <p:sldId id="532" r:id="rId21"/>
    <p:sldId id="533" r:id="rId22"/>
    <p:sldId id="534" r:id="rId23"/>
    <p:sldId id="535" r:id="rId24"/>
    <p:sldId id="536" r:id="rId25"/>
    <p:sldId id="537" r:id="rId26"/>
    <p:sldId id="538" r:id="rId27"/>
    <p:sldId id="539" r:id="rId28"/>
    <p:sldId id="541" r:id="rId29"/>
    <p:sldId id="542" r:id="rId30"/>
    <p:sldId id="543" r:id="rId31"/>
    <p:sldId id="544" r:id="rId32"/>
    <p:sldId id="545" r:id="rId33"/>
    <p:sldId id="546" r:id="rId34"/>
    <p:sldId id="547" r:id="rId35"/>
    <p:sldId id="548" r:id="rId36"/>
    <p:sldId id="550" r:id="rId37"/>
    <p:sldId id="551" r:id="rId38"/>
    <p:sldId id="552" r:id="rId39"/>
    <p:sldId id="553" r:id="rId40"/>
    <p:sldId id="549" r:id="rId41"/>
    <p:sldId id="555" r:id="rId42"/>
    <p:sldId id="556" r:id="rId43"/>
    <p:sldId id="557" r:id="rId44"/>
    <p:sldId id="558" r:id="rId45"/>
    <p:sldId id="554" r:id="rId46"/>
    <p:sldId id="560" r:id="rId47"/>
    <p:sldId id="561" r:id="rId48"/>
    <p:sldId id="562" r:id="rId49"/>
    <p:sldId id="563" r:id="rId50"/>
    <p:sldId id="564" r:id="rId51"/>
    <p:sldId id="565" r:id="rId52"/>
    <p:sldId id="566" r:id="rId53"/>
    <p:sldId id="567" r:id="rId54"/>
    <p:sldId id="569" r:id="rId55"/>
    <p:sldId id="570" r:id="rId56"/>
    <p:sldId id="571" r:id="rId57"/>
    <p:sldId id="573" r:id="rId58"/>
    <p:sldId id="574" r:id="rId59"/>
    <p:sldId id="575" r:id="rId60"/>
    <p:sldId id="576" r:id="rId61"/>
    <p:sldId id="577" r:id="rId62"/>
    <p:sldId id="578" r:id="rId63"/>
    <p:sldId id="579" r:id="rId64"/>
    <p:sldId id="580" r:id="rId65"/>
    <p:sldId id="582" r:id="rId66"/>
    <p:sldId id="584" r:id="rId67"/>
    <p:sldId id="585" r:id="rId68"/>
    <p:sldId id="586" r:id="rId69"/>
    <p:sldId id="587" r:id="rId70"/>
    <p:sldId id="588" r:id="rId71"/>
    <p:sldId id="589" r:id="rId72"/>
    <p:sldId id="590" r:id="rId73"/>
    <p:sldId id="591" r:id="rId74"/>
    <p:sldId id="592" r:id="rId75"/>
    <p:sldId id="593" r:id="rId76"/>
    <p:sldId id="595" r:id="rId77"/>
    <p:sldId id="596" r:id="rId78"/>
    <p:sldId id="597" r:id="rId79"/>
    <p:sldId id="599" r:id="rId80"/>
    <p:sldId id="600" r:id="rId81"/>
    <p:sldId id="601" r:id="rId82"/>
    <p:sldId id="602" r:id="rId83"/>
    <p:sldId id="603" r:id="rId84"/>
    <p:sldId id="604" r:id="rId85"/>
    <p:sldId id="605" r:id="rId86"/>
    <p:sldId id="606" r:id="rId87"/>
    <p:sldId id="608" r:id="rId88"/>
    <p:sldId id="607" r:id="rId89"/>
    <p:sldId id="609" r:id="rId90"/>
    <p:sldId id="610" r:id="rId91"/>
    <p:sldId id="611" r:id="rId92"/>
    <p:sldId id="612" r:id="rId93"/>
    <p:sldId id="613" r:id="rId94"/>
    <p:sldId id="615" r:id="rId95"/>
    <p:sldId id="616" r:id="rId96"/>
    <p:sldId id="617" r:id="rId97"/>
    <p:sldId id="619" r:id="rId98"/>
    <p:sldId id="620" r:id="rId99"/>
    <p:sldId id="621" r:id="rId100"/>
    <p:sldId id="622" r:id="rId101"/>
  </p:sldIdLst>
  <p:sldSz cx="12192000" cy="6858000"/>
  <p:notesSz cx="6858000" cy="9144000"/>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tags" Target="tags/tag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2023/1/16</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2023/1/16</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2023/1/16</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2023/1/16</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2023/1/16</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2023/1/16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5" Type="http://schemas.openxmlformats.org/officeDocument/2006/relationships/notesSlide" Target="../notesSlides/notesSlide21.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 Id="rId4"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notesSlide" Target="../notesSlides/notesSlide22.xml"/><Relationship Id="rId4"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notesSlide" Target="../notesSlides/notesSlide23.xml"/><Relationship Id="rId5" Type="http://schemas.openxmlformats.org/officeDocument/2006/relationships/slideLayout" Target="../slideLayouts/slideLayout28.xml"/><Relationship Id="rId4" Type="http://schemas.openxmlformats.org/officeDocument/2006/relationships/tags" Target="../tags/tag31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8.xml"/><Relationship Id="rId1" Type="http://schemas.openxmlformats.org/officeDocument/2006/relationships/tags" Target="../tags/tag317.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0.xml"/><Relationship Id="rId1" Type="http://schemas.openxmlformats.org/officeDocument/2006/relationships/tags" Target="../tags/tag319.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notesSlide" Target="../notesSlides/notesSlide27.xml"/><Relationship Id="rId5" Type="http://schemas.openxmlformats.org/officeDocument/2006/relationships/slideLayout" Target="../slideLayouts/slideLayout28.xml"/><Relationship Id="rId4" Type="http://schemas.openxmlformats.org/officeDocument/2006/relationships/tags" Target="../tags/tag32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370.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tags" Target="../tags/tag330.xml"/><Relationship Id="rId7" Type="http://schemas.openxmlformats.org/officeDocument/2006/relationships/image" Target="../media/image2.png"/><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notesSlide" Target="../notesSlides/notesSlide28.xml"/><Relationship Id="rId5" Type="http://schemas.openxmlformats.org/officeDocument/2006/relationships/slideLayout" Target="../slideLayouts/slideLayout28.xml"/><Relationship Id="rId4" Type="http://schemas.openxmlformats.org/officeDocument/2006/relationships/tags" Target="../tags/tag331.xml"/></Relationships>
</file>

<file path=ppt/slides/_rels/slide32.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5" Type="http://schemas.openxmlformats.org/officeDocument/2006/relationships/notesSlide" Target="../notesSlides/notesSlide29.xml"/><Relationship Id="rId4"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 Id="rId5" Type="http://schemas.openxmlformats.org/officeDocument/2006/relationships/notesSlide" Target="../notesSlides/notesSlide30.xml"/><Relationship Id="rId4"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tags" Target="../tags/tag340.xml"/><Relationship Id="rId7" Type="http://schemas.openxmlformats.org/officeDocument/2006/relationships/image" Target="../media/image3.png"/><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00.xml"/><Relationship Id="rId5" Type="http://schemas.openxmlformats.org/officeDocument/2006/relationships/notesSlide" Target="../notesSlides/notesSlide31.xml"/><Relationship Id="rId4"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2.xml"/><Relationship Id="rId1" Type="http://schemas.openxmlformats.org/officeDocument/2006/relationships/tags" Target="../tags/tag341.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4.xml"/><Relationship Id="rId1" Type="http://schemas.openxmlformats.org/officeDocument/2006/relationships/tags" Target="../tags/tag343.xml"/><Relationship Id="rId5" Type="http://schemas.openxmlformats.org/officeDocument/2006/relationships/image" Target="../media/image4.png"/><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5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notesSlide" Target="../notesSlides/notesSlide36.xml"/><Relationship Id="rId11" Type="http://schemas.openxmlformats.org/officeDocument/2006/relationships/tags" Target="../tags/tag353.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5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 Id="rId9" Type="http://schemas.openxmlformats.org/officeDocument/2006/relationships/image" Target="../media/image9.pn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39.xml"/><Relationship Id="rId9" Type="http://schemas.openxmlformats.org/officeDocument/2006/relationships/image" Target="../media/image9.png"/></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0.xml"/><Relationship Id="rId9" Type="http://schemas.openxmlformats.org/officeDocument/2006/relationships/image" Target="../media/image9.pn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1.xml"/><Relationship Id="rId9"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 Id="rId5" Type="http://schemas.openxmlformats.org/officeDocument/2006/relationships/notesSlide" Target="../notesSlides/notesSlide42.xml"/><Relationship Id="rId4"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69.xml"/><Relationship Id="rId7" Type="http://schemas.openxmlformats.org/officeDocument/2006/relationships/tags" Target="../tags/tag3700.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notesSlide" Target="../notesSlides/notesSlide43.xml"/><Relationship Id="rId5" Type="http://schemas.openxmlformats.org/officeDocument/2006/relationships/slideLayout" Target="../slideLayouts/slideLayout28.xml"/><Relationship Id="rId4" Type="http://schemas.openxmlformats.org/officeDocument/2006/relationships/tags" Target="../tags/tag370.xml"/></Relationships>
</file>

<file path=ppt/slides/_rels/slide47.xml.rels><?xml version="1.0" encoding="UTF-8" standalone="yes"?>
<Relationships xmlns="http://schemas.openxmlformats.org/package/2006/relationships"><Relationship Id="rId8" Type="http://schemas.openxmlformats.org/officeDocument/2006/relationships/tags" Target="../tags/tag377.xml"/><Relationship Id="rId3" Type="http://schemas.openxmlformats.org/officeDocument/2006/relationships/tags" Target="../tags/tag373.xml"/><Relationship Id="rId7" Type="http://schemas.openxmlformats.org/officeDocument/2006/relationships/notesSlide" Target="../notesSlides/notesSlide44.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slideLayout" Target="../slideLayouts/slideLayout28.xml"/><Relationship Id="rId5" Type="http://schemas.openxmlformats.org/officeDocument/2006/relationships/tags" Target="../tags/tag375.xml"/><Relationship Id="rId4" Type="http://schemas.openxmlformats.org/officeDocument/2006/relationships/tags" Target="../tags/tag374.xml"/><Relationship Id="rId9" Type="http://schemas.openxmlformats.org/officeDocument/2006/relationships/image" Target="../media/image14.png"/></Relationships>
</file>

<file path=ppt/slides/_rels/slide4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xml"/><Relationship Id="rId3" Type="http://schemas.openxmlformats.org/officeDocument/2006/relationships/tags" Target="../tags/tag379.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378.xml"/><Relationship Id="rId1" Type="http://schemas.openxmlformats.org/officeDocument/2006/relationships/tags" Target="../tags/tag37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5.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4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2.xml"/><Relationship Id="rId1" Type="http://schemas.openxmlformats.org/officeDocument/2006/relationships/tags" Target="../tags/tag38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6.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7" Type="http://schemas.openxmlformats.org/officeDocument/2006/relationships/notesSlide" Target="../notesSlides/notesSlide4.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Layout" Target="../slideLayouts/slideLayout28.xml"/><Relationship Id="rId5" Type="http://schemas.openxmlformats.org/officeDocument/2006/relationships/tags" Target="../tags/tag247.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7.xml"/><Relationship Id="rId9" Type="http://schemas.openxmlformats.org/officeDocument/2006/relationships/image" Target="../media/image19.png"/></Relationships>
</file>

<file path=ppt/slides/_rels/slide5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8.xml"/><Relationship Id="rId9" Type="http://schemas.openxmlformats.org/officeDocument/2006/relationships/image" Target="../media/image19.png"/></Relationships>
</file>

<file path=ppt/slides/_rels/slide5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9.xml"/><Relationship Id="rId9" Type="http://schemas.openxmlformats.org/officeDocument/2006/relationships/image" Target="../media/image19.png"/></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5.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 Id="rId5" Type="http://schemas.openxmlformats.org/officeDocument/2006/relationships/notesSlide" Target="../notesSlides/notesSlide59.xml"/><Relationship Id="rId4"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tags" Target="../tags/tag410.xml"/><Relationship Id="rId5" Type="http://schemas.openxmlformats.org/officeDocument/2006/relationships/notesSlide" Target="../notesSlides/notesSlide60.xml"/><Relationship Id="rId4"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1.xml"/><Relationship Id="rId9" Type="http://schemas.openxmlformats.org/officeDocument/2006/relationships/image" Target="../media/image27.png"/></Relationships>
</file>

<file path=ppt/slides/_rels/slide6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2.xml"/><Relationship Id="rId9" Type="http://schemas.openxmlformats.org/officeDocument/2006/relationships/image" Target="../media/image19.png"/><Relationship Id="rId14" Type="http://schemas.openxmlformats.org/officeDocument/2006/relationships/image" Target="../media/image33.png"/></Relationships>
</file>

<file path=ppt/slides/_rels/slide6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3.xml"/><Relationship Id="rId9" Type="http://schemas.openxmlformats.org/officeDocument/2006/relationships/image" Target="../media/image35.png"/><Relationship Id="rId14" Type="http://schemas.openxmlformats.org/officeDocument/2006/relationships/image" Target="../media/image38.png"/></Relationships>
</file>

<file path=ppt/slides/_rels/slide6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21.xml"/><Relationship Id="rId7" Type="http://schemas.openxmlformats.org/officeDocument/2006/relationships/tags" Target="../tags/tag423.xml"/><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notesSlide" Target="../notesSlides/notesSlide64.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22.xml"/><Relationship Id="rId9" Type="http://schemas.openxmlformats.org/officeDocument/2006/relationships/tags" Target="../tags/tag425.xml"/></Relationships>
</file>

<file path=ppt/slides/_rels/slide6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27.xml"/><Relationship Id="rId7" Type="http://schemas.openxmlformats.org/officeDocument/2006/relationships/tags" Target="../tags/tag429.xml"/><Relationship Id="rId2" Type="http://schemas.openxmlformats.org/officeDocument/2006/relationships/tags" Target="../tags/tag426.xml"/><Relationship Id="rId1" Type="http://schemas.openxmlformats.org/officeDocument/2006/relationships/tags" Target="../tags/tag424.xml"/><Relationship Id="rId6" Type="http://schemas.openxmlformats.org/officeDocument/2006/relationships/notesSlide" Target="../notesSlides/notesSlide65.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28.xml"/><Relationship Id="rId9" Type="http://schemas.openxmlformats.org/officeDocument/2006/relationships/tags" Target="../tags/tag431.xml"/></Relationships>
</file>

<file path=ppt/slides/_rels/slide6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33.xml"/><Relationship Id="rId7" Type="http://schemas.openxmlformats.org/officeDocument/2006/relationships/tags" Target="../tags/tag435.xml"/><Relationship Id="rId2" Type="http://schemas.openxmlformats.org/officeDocument/2006/relationships/tags" Target="../tags/tag432.xml"/><Relationship Id="rId1" Type="http://schemas.openxmlformats.org/officeDocument/2006/relationships/tags" Target="../tags/tag430.xml"/><Relationship Id="rId6" Type="http://schemas.openxmlformats.org/officeDocument/2006/relationships/notesSlide" Target="../notesSlides/notesSlide66.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34.xml"/><Relationship Id="rId9" Type="http://schemas.openxmlformats.org/officeDocument/2006/relationships/tags" Target="../tags/tag437.xml"/></Relationships>
</file>

<file path=ppt/slides/_rels/slide7.xml.rels><?xml version="1.0" encoding="UTF-8" standalone="yes"?>
<Relationships xmlns="http://schemas.openxmlformats.org/package/2006/relationships"><Relationship Id="rId8" Type="http://schemas.openxmlformats.org/officeDocument/2006/relationships/tags" Target="../tags/tag259.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5" Type="http://schemas.openxmlformats.org/officeDocument/2006/relationships/tags" Target="../tags/tag256.xml"/><Relationship Id="rId10" Type="http://schemas.openxmlformats.org/officeDocument/2006/relationships/notesSlide" Target="../notesSlides/notesSlide6.xml"/><Relationship Id="rId4" Type="http://schemas.openxmlformats.org/officeDocument/2006/relationships/tags" Target="../tags/tag255.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39.xml"/><Relationship Id="rId7" Type="http://schemas.openxmlformats.org/officeDocument/2006/relationships/tags" Target="../tags/tag441.xml"/><Relationship Id="rId2" Type="http://schemas.openxmlformats.org/officeDocument/2006/relationships/tags" Target="../tags/tag438.xml"/><Relationship Id="rId1" Type="http://schemas.openxmlformats.org/officeDocument/2006/relationships/tags" Target="../tags/tag436.xml"/><Relationship Id="rId6" Type="http://schemas.openxmlformats.org/officeDocument/2006/relationships/notesSlide" Target="../notesSlides/notesSlide67.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40.xml"/><Relationship Id="rId9" Type="http://schemas.openxmlformats.org/officeDocument/2006/relationships/tags" Target="../tags/tag443.xml"/></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45.xml"/><Relationship Id="rId7" Type="http://schemas.openxmlformats.org/officeDocument/2006/relationships/tags" Target="../tags/tag447.xml"/><Relationship Id="rId2" Type="http://schemas.openxmlformats.org/officeDocument/2006/relationships/tags" Target="../tags/tag444.xml"/><Relationship Id="rId1" Type="http://schemas.openxmlformats.org/officeDocument/2006/relationships/tags" Target="../tags/tag442.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46.xml"/><Relationship Id="rId9" Type="http://schemas.openxmlformats.org/officeDocument/2006/relationships/tags" Target="../tags/tag449.xml"/></Relationships>
</file>

<file path=ppt/slides/_rels/slide7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51.xml"/><Relationship Id="rId7" Type="http://schemas.openxmlformats.org/officeDocument/2006/relationships/tags" Target="../tags/tag454.xml"/><Relationship Id="rId2" Type="http://schemas.openxmlformats.org/officeDocument/2006/relationships/tags" Target="../tags/tag450.xml"/><Relationship Id="rId1" Type="http://schemas.openxmlformats.org/officeDocument/2006/relationships/tags" Target="../tags/tag448.xml"/><Relationship Id="rId6" Type="http://schemas.openxmlformats.org/officeDocument/2006/relationships/notesSlide" Target="../notesSlides/notesSlide69.xml"/><Relationship Id="rId5" Type="http://schemas.openxmlformats.org/officeDocument/2006/relationships/slideLayout" Target="../slideLayouts/slideLayout28.xml"/><Relationship Id="rId4" Type="http://schemas.openxmlformats.org/officeDocument/2006/relationships/tags" Target="../tags/tag452.xml"/></Relationships>
</file>

<file path=ppt/slides/_rels/slide73.xml.rels><?xml version="1.0" encoding="UTF-8" standalone="yes"?>
<Relationships xmlns="http://schemas.openxmlformats.org/package/2006/relationships"><Relationship Id="rId3" Type="http://schemas.openxmlformats.org/officeDocument/2006/relationships/tags" Target="../tags/tag456.xml"/><Relationship Id="rId7" Type="http://schemas.openxmlformats.org/officeDocument/2006/relationships/image" Target="../media/image50.png"/><Relationship Id="rId2" Type="http://schemas.openxmlformats.org/officeDocument/2006/relationships/tags" Target="../tags/tag455.xml"/><Relationship Id="rId1" Type="http://schemas.openxmlformats.org/officeDocument/2006/relationships/tags" Target="../tags/tag453.xml"/><Relationship Id="rId6" Type="http://schemas.openxmlformats.org/officeDocument/2006/relationships/notesSlide" Target="../notesSlides/notesSlide70.xml"/><Relationship Id="rId5" Type="http://schemas.openxmlformats.org/officeDocument/2006/relationships/slideLayout" Target="../slideLayouts/slideLayout28.xml"/><Relationship Id="rId4" Type="http://schemas.openxmlformats.org/officeDocument/2006/relationships/tags" Target="../tags/tag457.xml"/></Relationships>
</file>

<file path=ppt/slides/_rels/slide74.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5" Type="http://schemas.openxmlformats.org/officeDocument/2006/relationships/notesSlide" Target="../notesSlides/notesSlide71.xml"/><Relationship Id="rId4"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3" Type="http://schemas.openxmlformats.org/officeDocument/2006/relationships/tags" Target="../tags/tag463.xml"/><Relationship Id="rId7" Type="http://schemas.openxmlformats.org/officeDocument/2006/relationships/image" Target="../media/image51.png"/><Relationship Id="rId2" Type="http://schemas.openxmlformats.org/officeDocument/2006/relationships/tags" Target="../tags/tag462.xml"/><Relationship Id="rId1" Type="http://schemas.openxmlformats.org/officeDocument/2006/relationships/tags" Target="../tags/tag461.xml"/><Relationship Id="rId6" Type="http://schemas.openxmlformats.org/officeDocument/2006/relationships/notesSlide" Target="../notesSlides/notesSlide72.xml"/><Relationship Id="rId5" Type="http://schemas.openxmlformats.org/officeDocument/2006/relationships/slideLayout" Target="../slideLayouts/slideLayout28.xml"/><Relationship Id="rId4" Type="http://schemas.openxmlformats.org/officeDocument/2006/relationships/tags" Target="../tags/tag464.xml"/></Relationships>
</file>

<file path=ppt/slides/_rels/slide76.xml.rels><?xml version="1.0" encoding="UTF-8" standalone="yes"?>
<Relationships xmlns="http://schemas.openxmlformats.org/package/2006/relationships"><Relationship Id="rId3" Type="http://schemas.openxmlformats.org/officeDocument/2006/relationships/tags" Target="../tags/tag467.xml"/><Relationship Id="rId7" Type="http://schemas.openxmlformats.org/officeDocument/2006/relationships/image" Target="../media/image52.png"/><Relationship Id="rId2" Type="http://schemas.openxmlformats.org/officeDocument/2006/relationships/tags" Target="../tags/tag466.xml"/><Relationship Id="rId1" Type="http://schemas.openxmlformats.org/officeDocument/2006/relationships/tags" Target="../tags/tag465.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8.xml"/></Relationships>
</file>

<file path=ppt/slides/_rels/slide77.xml.rels><?xml version="1.0" encoding="UTF-8" standalone="yes"?>
<Relationships xmlns="http://schemas.openxmlformats.org/package/2006/relationships"><Relationship Id="rId3" Type="http://schemas.openxmlformats.org/officeDocument/2006/relationships/tags" Target="../tags/tag471.xml"/><Relationship Id="rId7" Type="http://schemas.openxmlformats.org/officeDocument/2006/relationships/image" Target="../media/image52.png"/><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notesSlide" Target="../notesSlides/notesSlide74.xml"/><Relationship Id="rId5" Type="http://schemas.openxmlformats.org/officeDocument/2006/relationships/slideLayout" Target="../slideLayouts/slideLayout28.xml"/><Relationship Id="rId4" Type="http://schemas.openxmlformats.org/officeDocument/2006/relationships/tags" Target="../tags/tag472.xml"/></Relationships>
</file>

<file path=ppt/slides/_rels/slide78.xml.rels><?xml version="1.0" encoding="UTF-8" standalone="yes"?>
<Relationships xmlns="http://schemas.openxmlformats.org/package/2006/relationships"><Relationship Id="rId3" Type="http://schemas.openxmlformats.org/officeDocument/2006/relationships/tags" Target="../tags/tag475.xml"/><Relationship Id="rId7" Type="http://schemas.openxmlformats.org/officeDocument/2006/relationships/image" Target="../media/image52.png"/><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notesSlide" Target="../notesSlides/notesSlide75.xml"/><Relationship Id="rId5" Type="http://schemas.openxmlformats.org/officeDocument/2006/relationships/slideLayout" Target="../slideLayouts/slideLayout28.xml"/><Relationship Id="rId4" Type="http://schemas.openxmlformats.org/officeDocument/2006/relationships/tags" Target="../tags/tag476.xml"/></Relationships>
</file>

<file path=ppt/slides/_rels/slide79.xml.rels><?xml version="1.0" encoding="UTF-8" standalone="yes"?>
<Relationships xmlns="http://schemas.openxmlformats.org/package/2006/relationships"><Relationship Id="rId3" Type="http://schemas.openxmlformats.org/officeDocument/2006/relationships/tags" Target="../tags/tag479.xml"/><Relationship Id="rId7" Type="http://schemas.openxmlformats.org/officeDocument/2006/relationships/image" Target="../media/image53.png"/><Relationship Id="rId2" Type="http://schemas.openxmlformats.org/officeDocument/2006/relationships/tags" Target="../tags/tag478.xml"/><Relationship Id="rId1" Type="http://schemas.openxmlformats.org/officeDocument/2006/relationships/tags" Target="../tags/tag477.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80.xml"/></Relationships>
</file>

<file path=ppt/slides/_rels/slide8.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image" Target="../media/image53.png"/><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84.xml"/></Relationships>
</file>

<file path=ppt/slides/_rels/slide81.xml.rels><?xml version="1.0" encoding="UTF-8" standalone="yes"?>
<Relationships xmlns="http://schemas.openxmlformats.org/package/2006/relationships"><Relationship Id="rId3" Type="http://schemas.openxmlformats.org/officeDocument/2006/relationships/tags" Target="../tags/tag487.xml"/><Relationship Id="rId7" Type="http://schemas.openxmlformats.org/officeDocument/2006/relationships/image" Target="../media/image53.png"/><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8.xml"/></Relationships>
</file>

<file path=ppt/slides/_rels/slide82.xml.rels><?xml version="1.0" encoding="UTF-8" standalone="yes"?>
<Relationships xmlns="http://schemas.openxmlformats.org/package/2006/relationships"><Relationship Id="rId3" Type="http://schemas.openxmlformats.org/officeDocument/2006/relationships/tags" Target="../tags/tag491.xml"/><Relationship Id="rId7" Type="http://schemas.openxmlformats.org/officeDocument/2006/relationships/image" Target="../media/image53.png"/><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92.xml"/></Relationships>
</file>

<file path=ppt/slides/_rels/slide83.xml.rels><?xml version="1.0" encoding="UTF-8" standalone="yes"?>
<Relationships xmlns="http://schemas.openxmlformats.org/package/2006/relationships"><Relationship Id="rId3" Type="http://schemas.openxmlformats.org/officeDocument/2006/relationships/tags" Target="../tags/tag495.xml"/><Relationship Id="rId7" Type="http://schemas.openxmlformats.org/officeDocument/2006/relationships/image" Target="../media/image53.png"/><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96.xml"/></Relationships>
</file>

<file path=ppt/slides/_rels/slide84.xml.rels><?xml version="1.0" encoding="UTF-8" standalone="yes"?>
<Relationships xmlns="http://schemas.openxmlformats.org/package/2006/relationships"><Relationship Id="rId3" Type="http://schemas.openxmlformats.org/officeDocument/2006/relationships/tags" Target="../tags/tag499.xml"/><Relationship Id="rId7" Type="http://schemas.openxmlformats.org/officeDocument/2006/relationships/image" Target="../media/image53.png"/><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500.xml"/></Relationships>
</file>

<file path=ppt/slides/_rels/slide85.xml.rels><?xml version="1.0" encoding="UTF-8" standalone="yes"?>
<Relationships xmlns="http://schemas.openxmlformats.org/package/2006/relationships"><Relationship Id="rId3" Type="http://schemas.openxmlformats.org/officeDocument/2006/relationships/tags" Target="../tags/tag503.xml"/><Relationship Id="rId7" Type="http://schemas.openxmlformats.org/officeDocument/2006/relationships/image" Target="../media/image53.png"/><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504.xml"/></Relationships>
</file>

<file path=ppt/slides/_rels/slide8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07.xml"/><Relationship Id="rId7" Type="http://schemas.openxmlformats.org/officeDocument/2006/relationships/tags" Target="../tags/tag510.xml"/><Relationship Id="rId2" Type="http://schemas.openxmlformats.org/officeDocument/2006/relationships/tags" Target="../tags/tag506.xml"/><Relationship Id="rId1" Type="http://schemas.openxmlformats.org/officeDocument/2006/relationships/tags" Target="../tags/tag505.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8.xml"/></Relationships>
</file>

<file path=ppt/slides/_rels/slide87.xml.rels><?xml version="1.0" encoding="UTF-8" standalone="yes"?>
<Relationships xmlns="http://schemas.openxmlformats.org/package/2006/relationships"><Relationship Id="rId3" Type="http://schemas.openxmlformats.org/officeDocument/2006/relationships/tags" Target="../tags/tag512.xml"/><Relationship Id="rId2" Type="http://schemas.openxmlformats.org/officeDocument/2006/relationships/tags" Target="../tags/tag511.xml"/><Relationship Id="rId1" Type="http://schemas.openxmlformats.org/officeDocument/2006/relationships/tags" Target="../tags/tag509.xml"/><Relationship Id="rId5" Type="http://schemas.openxmlformats.org/officeDocument/2006/relationships/notesSlide" Target="../notesSlides/notesSlide84.xml"/><Relationship Id="rId4"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 Id="rId5" Type="http://schemas.openxmlformats.org/officeDocument/2006/relationships/notesSlide" Target="../notesSlides/notesSlide85.xml"/><Relationship Id="rId4"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5" Type="http://schemas.openxmlformats.org/officeDocument/2006/relationships/notesSlide" Target="../notesSlides/notesSlide8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tags" Target="../tags/tag519.xml"/><Relationship Id="rId6" Type="http://schemas.openxmlformats.org/officeDocument/2006/relationships/notesSlide" Target="../notesSlides/notesSlide87.xml"/><Relationship Id="rId5" Type="http://schemas.openxmlformats.org/officeDocument/2006/relationships/slideLayout" Target="../slideLayouts/slideLayout28.xml"/><Relationship Id="rId4" Type="http://schemas.openxmlformats.org/officeDocument/2006/relationships/tags" Target="../tags/tag522.xml"/></Relationships>
</file>

<file path=ppt/slides/_rels/slide91.xml.rels><?xml version="1.0" encoding="UTF-8" standalone="yes"?>
<Relationships xmlns="http://schemas.openxmlformats.org/package/2006/relationships"><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 Id="rId6" Type="http://schemas.openxmlformats.org/officeDocument/2006/relationships/notesSlide" Target="../notesSlides/notesSlide88.xml"/><Relationship Id="rId5" Type="http://schemas.openxmlformats.org/officeDocument/2006/relationships/slideLayout" Target="../slideLayouts/slideLayout28.xml"/><Relationship Id="rId4" Type="http://schemas.openxmlformats.org/officeDocument/2006/relationships/tags" Target="../tags/tag526.xml"/></Relationships>
</file>

<file path=ppt/slides/_rels/slide92.xml.rels><?xml version="1.0" encoding="UTF-8" standalone="yes"?>
<Relationships xmlns="http://schemas.openxmlformats.org/package/2006/relationships"><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32.xml"/><Relationship Id="rId7" Type="http://schemas.openxmlformats.org/officeDocument/2006/relationships/image" Target="../media/image55.png"/><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notesSlide" Target="../notesSlides/notesSlide90.xml"/><Relationship Id="rId5" Type="http://schemas.openxmlformats.org/officeDocument/2006/relationships/slideLayout" Target="../slideLayouts/slideLayout28.xml"/><Relationship Id="rId4" Type="http://schemas.openxmlformats.org/officeDocument/2006/relationships/tags" Target="../tags/tag533.xml"/></Relationships>
</file>

<file path=ppt/slides/_rels/slide94.xml.rels><?xml version="1.0" encoding="UTF-8" standalone="yes"?>
<Relationships xmlns="http://schemas.openxmlformats.org/package/2006/relationships"><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tags" Target="../tags/tag534.xml"/><Relationship Id="rId4"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8" Type="http://schemas.openxmlformats.org/officeDocument/2006/relationships/notesSlide" Target="../notesSlides/notesSlide91.xml"/><Relationship Id="rId3" Type="http://schemas.openxmlformats.org/officeDocument/2006/relationships/tags" Target="../tags/tag539.xml"/><Relationship Id="rId7" Type="http://schemas.openxmlformats.org/officeDocument/2006/relationships/slideLayout" Target="../slideLayouts/slideLayout28.xml"/><Relationship Id="rId2" Type="http://schemas.openxmlformats.org/officeDocument/2006/relationships/tags" Target="../tags/tag538.xml"/><Relationship Id="rId1" Type="http://schemas.openxmlformats.org/officeDocument/2006/relationships/tags" Target="../tags/tag537.xml"/><Relationship Id="rId6" Type="http://schemas.openxmlformats.org/officeDocument/2006/relationships/tags" Target="../tags/tag542.xml"/><Relationship Id="rId5" Type="http://schemas.openxmlformats.org/officeDocument/2006/relationships/tags" Target="../tags/tag541.xml"/><Relationship Id="rId4" Type="http://schemas.openxmlformats.org/officeDocument/2006/relationships/tags" Target="../tags/tag540.xml"/></Relationships>
</file>

<file path=ppt/slides/_rels/slide96.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545.xml"/><Relationship Id="rId7" Type="http://schemas.openxmlformats.org/officeDocument/2006/relationships/tags" Target="../tags/tag549.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9" Type="http://schemas.openxmlformats.org/officeDocument/2006/relationships/notesSlide" Target="../notesSlides/notesSlide92.xml"/></Relationships>
</file>

<file path=ppt/slides/_rels/slide97.xml.rels><?xml version="1.0" encoding="UTF-8" standalone="yes"?>
<Relationships xmlns="http://schemas.openxmlformats.org/package/2006/relationships"><Relationship Id="rId8" Type="http://schemas.openxmlformats.org/officeDocument/2006/relationships/notesSlide" Target="../notesSlides/notesSlide93.xml"/><Relationship Id="rId3" Type="http://schemas.openxmlformats.org/officeDocument/2006/relationships/tags" Target="../tags/tag552.xml"/><Relationship Id="rId7" Type="http://schemas.openxmlformats.org/officeDocument/2006/relationships/slideLayout" Target="../slideLayouts/slideLayout28.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s>
</file>

<file path=ppt/slides/_rels/slide98.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558.xml"/><Relationship Id="rId7" Type="http://schemas.openxmlformats.org/officeDocument/2006/relationships/slideLayout" Target="../slideLayouts/slideLayout28.xml"/><Relationship Id="rId2" Type="http://schemas.openxmlformats.org/officeDocument/2006/relationships/tags" Target="../tags/tag557.xml"/><Relationship Id="rId1" Type="http://schemas.openxmlformats.org/officeDocument/2006/relationships/tags" Target="../tags/tag556.xml"/><Relationship Id="rId6" Type="http://schemas.openxmlformats.org/officeDocument/2006/relationships/tags" Target="../tags/tag561.xml"/><Relationship Id="rId5" Type="http://schemas.openxmlformats.org/officeDocument/2006/relationships/tags" Target="../tags/tag560.xml"/><Relationship Id="rId10" Type="http://schemas.openxmlformats.org/officeDocument/2006/relationships/image" Target="../media/image57.png"/><Relationship Id="rId4" Type="http://schemas.openxmlformats.org/officeDocument/2006/relationships/tags" Target="../tags/tag559.xml"/><Relationship Id="rId9" Type="http://schemas.openxmlformats.org/officeDocument/2006/relationships/tags" Target="../tags/tag5600.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64.xml"/><Relationship Id="rId7" Type="http://schemas.openxmlformats.org/officeDocument/2006/relationships/slideLayout" Target="../slideLayouts/slideLayout28.xml"/><Relationship Id="rId2" Type="http://schemas.openxmlformats.org/officeDocument/2006/relationships/tags" Target="../tags/tag563.xml"/><Relationship Id="rId1" Type="http://schemas.openxmlformats.org/officeDocument/2006/relationships/tags" Target="../tags/tag562.xml"/><Relationship Id="rId6" Type="http://schemas.openxmlformats.org/officeDocument/2006/relationships/tags" Target="../tags/tag567.xml"/><Relationship Id="rId5" Type="http://schemas.openxmlformats.org/officeDocument/2006/relationships/tags" Target="../tags/tag566.xml"/><Relationship Id="rId4" Type="http://schemas.openxmlformats.org/officeDocument/2006/relationships/tags" Target="../tags/tag5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416115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4719955" y="6238240"/>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0587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83464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509270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sqrt()</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214880" y="3533140"/>
            <a:ext cx="48818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6099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6325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5" y="1389380"/>
            <a:ext cx="10159963"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a:t>
            </a:r>
            <a:r>
              <a:rPr lang="zh-CN" altLang="en-US">
                <a:solidFill>
                  <a:srgbClr val="FF0000"/>
                </a:solidFill>
              </a:rPr>
              <a:t>命</a:t>
            </a:r>
            <a:r>
              <a:rPr>
                <a:solidFill>
                  <a:srgbClr val="FF0000"/>
                </a:solidFill>
              </a:rPr>
              <a:t>周期</a:t>
            </a:r>
            <a:r>
              <a:t>为从声明时开始到所在块结束。</a:t>
            </a:r>
          </a:p>
          <a:p>
            <a:endParaRPr/>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endParaRPr/>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lstStyle/>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457200" y="1389380"/>
            <a:ext cx="4867836" cy="3407410"/>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sp>
        <p:nvSpPr>
          <p:cNvPr id="2" name="文本框 1"/>
          <p:cNvSpPr txBox="1"/>
          <p:nvPr/>
        </p:nvSpPr>
        <p:spPr>
          <a:xfrm>
            <a:off x="5644515" y="114744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1086485" y="5353685"/>
            <a:ext cx="152971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sp>
        <p:nvSpPr>
          <p:cNvPr id="3" name="矩形 2"/>
          <p:cNvSpPr/>
          <p:nvPr/>
        </p:nvSpPr>
        <p:spPr>
          <a:xfrm>
            <a:off x="1033780" y="2079625"/>
            <a:ext cx="1927225" cy="8312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6" name="直接箭头连接符 5"/>
          <p:cNvCxnSpPr>
            <a:stCxn id="15" idx="3"/>
            <a:endCxn id="16" idx="1"/>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cxnSp>
        <p:nvCxnSpPr>
          <p:cNvPr id="23" name="直接连接符 22"/>
          <p:cNvCxnSpPr/>
          <p:nvPr/>
        </p:nvCxnSpPr>
        <p:spPr>
          <a:xfrm>
            <a:off x="1116965" y="5708015"/>
            <a:ext cx="5150485" cy="254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全局变量（</a:t>
            </a:r>
            <a:r>
              <a:rPr lang="en-US" altLang="zh-CN"/>
              <a:t>Global Variable</a:t>
            </a:r>
            <a:r>
              <a:rPr lang="zh-CN" altLang="en-US"/>
              <a:t>）</a:t>
            </a:r>
          </a:p>
        </p:txBody>
      </p:sp>
      <p:sp>
        <p:nvSpPr>
          <p:cNvPr id="6" name="文本占位符 5"/>
          <p:cNvSpPr>
            <a:spLocks noGrp="1"/>
          </p:cNvSpPr>
          <p:nvPr>
            <p:ph type="body" sz="quarter" idx="15"/>
            <p:custDataLst>
              <p:tags r:id="rId3"/>
            </p:custDataLst>
          </p:nvPr>
        </p:nvSpPr>
        <p:spPr>
          <a:xfrm>
            <a:off x="579754" y="1389380"/>
            <a:ext cx="4655633" cy="3407410"/>
          </a:xfrm>
        </p:spPr>
        <p:txBody>
          <a:bodyPr>
            <a:noAutofit/>
          </a:bodyPr>
          <a:lstStyle/>
          <a:p>
            <a:r>
              <a:t>全局变量拥有比局部变量更长的生命周期，它的生命周期贯穿</a:t>
            </a:r>
            <a:r>
              <a:rPr>
                <a:solidFill>
                  <a:srgbClr val="FF0000"/>
                </a:solidFill>
              </a:rPr>
              <a:t>整个程序</a:t>
            </a:r>
            <a:r>
              <a:t>。全局变量可以被程序中所有函数访问。</a:t>
            </a:r>
          </a:p>
          <a:p>
            <a:endParaRPr/>
          </a:p>
          <a:p>
            <a:r>
              <a:t>全局变量一般用于：</a:t>
            </a:r>
          </a:p>
          <a:p>
            <a:r>
              <a:rPr lang="en-US"/>
              <a:t>- </a:t>
            </a:r>
            <a:r>
              <a:t>定义在整个程序中都会被使用到的</a:t>
            </a:r>
            <a:r>
              <a:rPr>
                <a:solidFill>
                  <a:srgbClr val="FF0000"/>
                </a:solidFill>
              </a:rPr>
              <a:t>常量</a:t>
            </a:r>
            <a:r>
              <a:t>（例如数组容量）</a:t>
            </a:r>
          </a:p>
          <a:p>
            <a:r>
              <a:rPr lang="en-US"/>
              <a:t>- </a:t>
            </a:r>
            <a:r>
              <a:t>被函数间</a:t>
            </a:r>
            <a:r>
              <a:rPr>
                <a:solidFill>
                  <a:srgbClr val="FF0000"/>
                </a:solidFill>
              </a:rPr>
              <a:t>共享</a:t>
            </a:r>
            <a:r>
              <a:t>的变量（例如计数器）</a:t>
            </a: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2, b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5706745" y="949960"/>
            <a:ext cx="612521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的任务。例如printf()和strlen()就是函数，其中printf()的功能是输出字符串，strlen()的功能是计算字符串的长度。</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389380"/>
                <a:ext cx="9972675" cy="2095500"/>
              </a:xfrm>
              <a:blipFill rotWithShape="1">
                <a:blip r:embed="rId7"/>
                <a:stretch>
                  <a:fillRect/>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479996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&lt;string.h&gt;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479996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&lt;string.h&gt;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a:t>
            </a:r>
            <a:r>
              <a:t>件，确保在递归过程中能在合适的地方停止并返回。</a:t>
            </a:r>
          </a:p>
        </p:txBody>
      </p:sp>
      <p:graphicFrame>
        <p:nvGraphicFramePr>
          <p:cNvPr id="3" name="表格 2"/>
          <p:cNvGraphicFramePr/>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tell_story()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tell_story()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5" y="1262063"/>
            <a:ext cx="5080000" cy="3692525"/>
          </a:xfrm>
          <a:prstGeom prst="rect">
            <a:avLst/>
          </a:prstGeom>
          <a:noFill/>
          <a:ln w="9525">
            <a:noFill/>
          </a:ln>
        </p:spPr>
        <p:txBody>
          <a:bodyPr>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"5!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sp>
        <p:nvSpPr>
          <p:cNvPr id="100" name="文本框 99"/>
          <p:cNvSpPr txBox="1"/>
          <p:nvPr/>
        </p:nvSpPr>
        <p:spPr>
          <a:xfrm>
            <a:off x="695960" y="1030605"/>
            <a:ext cx="6883400" cy="563118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function prototype</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33</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999</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774</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if(num1 &gt; num2)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num1;</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 else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num2;</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num2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p:nvPr/>
        </p:nvCxnSpPr>
        <p:spPr>
          <a:xfrm flipV="1">
            <a:off x="5066030" y="3933825"/>
            <a:ext cx="1548130" cy="197612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cxnSp>
        <p:nvCxnSpPr>
          <p:cNvPr id="3" name="直接箭头连接符 2"/>
          <p:cNvCxnSpPr/>
          <p:nvPr/>
        </p:nvCxnSpPr>
        <p:spPr>
          <a:xfrm flipV="1">
            <a:off x="7287260" y="1784350"/>
            <a:ext cx="748030" cy="889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占位符 5"/>
          <p:cNvSpPr>
            <a:spLocks noGrp="1"/>
          </p:cNvSpPr>
          <p:nvPr>
            <p:custDataLst>
              <p:tags r:id="rId5"/>
            </p:custDataLst>
          </p:nvPr>
        </p:nvSpPr>
        <p:spPr>
          <a:xfrm>
            <a:off x="8035290" y="1389380"/>
            <a:ext cx="3582035" cy="79883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函数原型：让编译器知道该函数的函数名、参数、返回值。</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654424" y="1453515"/>
            <a:ext cx="4205866"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sp>
        <p:nvSpPr>
          <p:cNvPr id="100" name="文本框 99"/>
          <p:cNvSpPr txBox="1"/>
          <p:nvPr/>
        </p:nvSpPr>
        <p:spPr>
          <a:xfrm>
            <a:off x="5467985" y="1123315"/>
            <a:ext cx="5808345"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col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col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sp>
        <p:nvSpPr>
          <p:cNvPr id="100" name="文本框 99"/>
          <p:cNvSpPr txBox="1"/>
          <p:nvPr/>
        </p:nvSpPr>
        <p:spPr>
          <a:xfrm>
            <a:off x="579755" y="1366520"/>
            <a:ext cx="6278245" cy="396938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7</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3"/>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sp>
        <p:nvSpPr>
          <p:cNvPr id="100" name="文本框 99"/>
          <p:cNvSpPr txBox="1"/>
          <p:nvPr/>
        </p:nvSpPr>
        <p:spPr>
          <a:xfrm>
            <a:off x="6522720" y="1431925"/>
            <a:ext cx="4977765" cy="452310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&amp;&amp;</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nvPr>
        </p:nvGraphicFramePr>
        <p:xfrm>
          <a:off x="8437245" y="4888865"/>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zh-CN" altLang="en-US"/>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100" name="文本框 99"/>
          <p:cNvSpPr txBox="1"/>
          <p:nvPr/>
        </p:nvSpPr>
        <p:spPr>
          <a:xfrm>
            <a:off x="579755" y="949960"/>
            <a:ext cx="651256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move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'C'</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"Moves: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is_prime()</a:t>
            </a:r>
            <a:r>
              <a:rPr lang="zh-CN" altLang="en-US">
                <a:latin typeface="+mn-lt"/>
                <a:cs typeface="+mn-lt"/>
              </a:rPr>
              <a:t>，判断一个整数是否是素数。</a:t>
            </a:r>
          </a:p>
        </p:txBody>
      </p:sp>
      <p:graphicFrame>
        <p:nvGraphicFramePr>
          <p:cNvPr id="6" name="表格 5"/>
          <p:cNvGraphicFramePr/>
          <p:nvPr>
            <p:custDataLst>
              <p:tags r:id="rId4"/>
            </p:custDataLst>
            <p:extLst>
              <p:ext uri="{D42A27DB-BD31-4B8C-83A1-F6EECF244321}">
                <p14:modId xmlns:p14="http://schemas.microsoft.com/office/powerpoint/2010/main" val="959163151"/>
              </p:ext>
            </p:extLst>
          </p:nvPr>
        </p:nvGraphicFramePr>
        <p:xfrm>
          <a:off x="445643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extLst>
              <p:ext uri="{D42A27DB-BD31-4B8C-83A1-F6EECF244321}">
                <p14:modId xmlns:p14="http://schemas.microsoft.com/office/powerpoint/2010/main" val="3194250504"/>
              </p:ext>
            </p:extLst>
          </p:nvPr>
        </p:nvGraphicFramePr>
        <p:xfrm>
          <a:off x="76327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extLst>
              <p:ext uri="{D42A27DB-BD31-4B8C-83A1-F6EECF244321}">
                <p14:modId xmlns:p14="http://schemas.microsoft.com/office/powerpoint/2010/main" val="1069664104"/>
              </p:ext>
            </p:extLst>
          </p:nvPr>
        </p:nvGraphicFramePr>
        <p:xfrm>
          <a:off x="814959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763270" y="2042795"/>
            <a:ext cx="284924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is_prime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day_of_year()</a:t>
            </a:r>
            <a:r>
              <a:rPr lang="zh-CN" altLang="en-US">
                <a:latin typeface="+mn-lt"/>
                <a:cs typeface="+mn-lt"/>
              </a:rPr>
              <a:t>，根据给定日期，判断这是该年的第几天。</a:t>
            </a:r>
          </a:p>
        </p:txBody>
      </p:sp>
      <p:graphicFrame>
        <p:nvGraphicFramePr>
          <p:cNvPr id="6" name="表格 5"/>
          <p:cNvGraphicFramePr/>
          <p:nvPr>
            <p:custDataLst>
              <p:tags r:id="rId4"/>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40890"/>
            <a:ext cx="6122371"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day_of_year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month</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二维数组格式输出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print_2d_array()</a:t>
            </a:r>
            <a:r>
              <a:rPr lang="zh-CN" altLang="en-US">
                <a:latin typeface="+mn-lt"/>
                <a:cs typeface="+mn-lt"/>
              </a:rPr>
              <a:t>，函数传入</a:t>
            </a:r>
            <a:r>
              <a:rPr lang="en-US" altLang="zh-CN">
                <a:latin typeface="+mn-lt"/>
                <a:cs typeface="+mn-lt"/>
              </a:rPr>
              <a:t>4</a:t>
            </a:r>
            <a:r>
              <a:rPr lang="zh-CN" altLang="en-US">
                <a:latin typeface="+mn-lt"/>
                <a:cs typeface="+mn-lt"/>
              </a:rPr>
              <a:t>个参数：</a:t>
            </a:r>
          </a:p>
          <a:p>
            <a:r>
              <a:rPr lang="en-US" altLang="zh-CN">
                <a:latin typeface="+mn-lt"/>
                <a:cs typeface="+mn-lt"/>
              </a:rPr>
              <a:t>- arr</a:t>
            </a:r>
            <a:r>
              <a:rPr lang="zh-CN" altLang="en-US">
                <a:latin typeface="+mn-lt"/>
                <a:cs typeface="+mn-lt"/>
              </a:rPr>
              <a:t>：一维数组</a:t>
            </a: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p>
          <a:p>
            <a:r>
              <a:rPr lang="en-US" altLang="zh-CN">
                <a:latin typeface="+mn-lt"/>
                <a:cs typeface="+mn-lt"/>
              </a:rPr>
              <a:t>- row</a:t>
            </a:r>
            <a:r>
              <a:rPr lang="zh-CN" altLang="en-US">
                <a:latin typeface="+mn-lt"/>
                <a:cs typeface="+mn-lt"/>
              </a:rPr>
              <a:t>：转换为二维数组的行数</a:t>
            </a:r>
          </a:p>
          <a:p>
            <a:r>
              <a:rPr lang="en-US" altLang="zh-CN">
                <a:latin typeface="+mn-lt"/>
                <a:cs typeface="+mn-lt"/>
              </a:rPr>
              <a:t>- col</a:t>
            </a:r>
            <a:r>
              <a:rPr lang="zh-CN" altLang="en-US">
                <a:latin typeface="+mn-lt"/>
                <a:cs typeface="+mn-lt"/>
              </a:rPr>
              <a:t>：转换为二维数组的列数</a:t>
            </a:r>
          </a:p>
          <a:p>
            <a:endParaRPr lang="zh-CN" altLang="en-US">
              <a:latin typeface="+mn-lt"/>
              <a:cs typeface="+mn-lt"/>
            </a:endParaRPr>
          </a:p>
          <a:p>
            <a:r>
              <a:rPr lang="zh-CN" altLang="en-US">
                <a:latin typeface="+mn-lt"/>
                <a:cs typeface="+mn-lt"/>
              </a:rPr>
              <a:t>如果无法转换正好将一维数组转换为二维数组，则不输出。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p>
                    <a:p>
                      <a:pPr>
                        <a:buNone/>
                      </a:pP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power_2()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99770" y="1369695"/>
                <a:ext cx="3347720" cy="481965"/>
              </a:xfrm>
              <a:blipFill rotWithShape="1">
                <a:blip r:embed="rId10"/>
                <a:stretch>
                  <a:fillRect/>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87880"/>
            <a:ext cx="259397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power_2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sp>
        <p:nvSpPr>
          <p:cNvPr id="6" name="文本框 5"/>
          <p:cNvSpPr txBox="1"/>
          <p:nvPr/>
        </p:nvSpPr>
        <p:spPr>
          <a:xfrm>
            <a:off x="699770" y="2143125"/>
            <a:ext cx="299529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gcd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extLst>
              <p:ext uri="{D42A27DB-BD31-4B8C-83A1-F6EECF244321}">
                <p14:modId xmlns:p14="http://schemas.microsoft.com/office/powerpoint/2010/main" val="3098634139"/>
              </p:ext>
            </p:extLst>
          </p:nvPr>
        </p:nvGraphicFramePr>
        <p:xfrm>
          <a:off x="487982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521741622"/>
              </p:ext>
            </p:extLst>
          </p:nvPr>
        </p:nvGraphicFramePr>
        <p:xfrm>
          <a:off x="224711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518295642"/>
              </p:ext>
            </p:extLst>
          </p:nvPr>
        </p:nvGraphicFramePr>
        <p:xfrm>
          <a:off x="751253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1.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2.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3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6.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6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9.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1.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3.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7.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9.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3.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3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5.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9.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1.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5.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7.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1.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7.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8.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9.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34.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3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7.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8.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9.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3.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5.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6.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9064</Words>
  <Application>Microsoft Office PowerPoint</Application>
  <PresentationFormat>宽屏</PresentationFormat>
  <Paragraphs>1793</Paragraphs>
  <Slides>99</Slides>
  <Notes>95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99</vt:i4>
      </vt:variant>
    </vt:vector>
  </HeadingPairs>
  <TitlesOfParts>
    <vt:vector size="106" baseType="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全局变量（Global Variable）</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素数</vt:lpstr>
      <vt:lpstr>日期</vt:lpstr>
      <vt:lpstr>二维数组格式输出</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523</cp:revision>
  <dcterms:created xsi:type="dcterms:W3CDTF">2022-11-17T03:47:00Z</dcterms:created>
  <dcterms:modified xsi:type="dcterms:W3CDTF">2023-01-16T04:29:40Z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