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5" r:id="rId6"/>
    <p:sldId id="29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9" r:id="rId20"/>
    <p:sldId id="530" r:id="rId21"/>
    <p:sldId id="531" r:id="rId22"/>
    <p:sldId id="532" r:id="rId23"/>
    <p:sldId id="533" r:id="rId24"/>
    <p:sldId id="534" r:id="rId25"/>
    <p:sldId id="535" r:id="rId26"/>
    <p:sldId id="536" r:id="rId27"/>
    <p:sldId id="537" r:id="rId28"/>
    <p:sldId id="538" r:id="rId29"/>
    <p:sldId id="539" r:id="rId30"/>
    <p:sldId id="541" r:id="rId31"/>
    <p:sldId id="542" r:id="rId32"/>
    <p:sldId id="543" r:id="rId33"/>
    <p:sldId id="544" r:id="rId34"/>
    <p:sldId id="545" r:id="rId35"/>
    <p:sldId id="546" r:id="rId36"/>
    <p:sldId id="547" r:id="rId37"/>
    <p:sldId id="548" r:id="rId38"/>
    <p:sldId id="550" r:id="rId39"/>
    <p:sldId id="551" r:id="rId40"/>
    <p:sldId id="552" r:id="rId41"/>
    <p:sldId id="553" r:id="rId42"/>
    <p:sldId id="549" r:id="rId43"/>
    <p:sldId id="555" r:id="rId44"/>
    <p:sldId id="556" r:id="rId45"/>
    <p:sldId id="557" r:id="rId46"/>
    <p:sldId id="558" r:id="rId47"/>
    <p:sldId id="554" r:id="rId48"/>
    <p:sldId id="560" r:id="rId49"/>
    <p:sldId id="561" r:id="rId50"/>
    <p:sldId id="562" r:id="rId51"/>
    <p:sldId id="563" r:id="rId52"/>
    <p:sldId id="564" r:id="rId53"/>
    <p:sldId id="565" r:id="rId54"/>
    <p:sldId id="566" r:id="rId55"/>
    <p:sldId id="567" r:id="rId56"/>
    <p:sldId id="569" r:id="rId57"/>
    <p:sldId id="570" r:id="rId58"/>
    <p:sldId id="571" r:id="rId59"/>
    <p:sldId id="573" r:id="rId60"/>
    <p:sldId id="574" r:id="rId61"/>
    <p:sldId id="575" r:id="rId62"/>
    <p:sldId id="576" r:id="rId63"/>
    <p:sldId id="577" r:id="rId64"/>
    <p:sldId id="578" r:id="rId65"/>
    <p:sldId id="579" r:id="rId66"/>
    <p:sldId id="580" r:id="rId67"/>
    <p:sldId id="582" r:id="rId68"/>
    <p:sldId id="584" r:id="rId69"/>
    <p:sldId id="585" r:id="rId70"/>
    <p:sldId id="586" r:id="rId71"/>
    <p:sldId id="587" r:id="rId72"/>
    <p:sldId id="588" r:id="rId73"/>
    <p:sldId id="589" r:id="rId74"/>
    <p:sldId id="590" r:id="rId75"/>
    <p:sldId id="591" r:id="rId76"/>
    <p:sldId id="592" r:id="rId77"/>
    <p:sldId id="593" r:id="rId78"/>
    <p:sldId id="595" r:id="rId79"/>
    <p:sldId id="596" r:id="rId80"/>
    <p:sldId id="597" r:id="rId81"/>
    <p:sldId id="599" r:id="rId82"/>
    <p:sldId id="600" r:id="rId83"/>
    <p:sldId id="601" r:id="rId84"/>
    <p:sldId id="602" r:id="rId85"/>
    <p:sldId id="603" r:id="rId86"/>
    <p:sldId id="604" r:id="rId87"/>
    <p:sldId id="605" r:id="rId88"/>
    <p:sldId id="606" r:id="rId89"/>
    <p:sldId id="608" r:id="rId90"/>
    <p:sldId id="607" r:id="rId91"/>
    <p:sldId id="609" r:id="rId92"/>
    <p:sldId id="610" r:id="rId93"/>
    <p:sldId id="611" r:id="rId94"/>
    <p:sldId id="612" r:id="rId95"/>
    <p:sldId id="613" r:id="rId96"/>
    <p:sldId id="615" r:id="rId97"/>
    <p:sldId id="616" r:id="rId98"/>
    <p:sldId id="617" r:id="rId99"/>
    <p:sldId id="618" r:id="rId100"/>
  </p:sldIdLst>
  <p:sldSz cx="12192000" cy="6858000"/>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5" Type="http://schemas.openxmlformats.org/officeDocument/2006/relationships/tags" Target="tags/tag550.xml"/><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rot="0">
            <a:off x="11598910" y="6433185"/>
            <a:ext cx="450850" cy="149860"/>
            <a:chOff x="0" y="3623101"/>
            <a:chExt cx="1405715" cy="468548"/>
          </a:xfrm>
        </p:grpSpPr>
        <p:sp>
          <p:nvSpPr>
            <p:cNvPr id="19" name="菱形 18"/>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6"/>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标题 6"/>
          <p:cNvSpPr>
            <a:spLocks noGrp="1"/>
          </p:cNvSpPr>
          <p:nvPr>
            <p:ph type="title"/>
            <p:custDataLst>
              <p:tags r:id="rId10"/>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2"/>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3"/>
            </p:custDataLst>
          </p:nvPr>
        </p:nvGrpSpPr>
        <p:grpSpPr>
          <a:xfrm rot="0">
            <a:off x="11148695" y="6413500"/>
            <a:ext cx="950595" cy="316865"/>
            <a:chOff x="0" y="3623101"/>
            <a:chExt cx="1405715" cy="468548"/>
          </a:xfrm>
        </p:grpSpPr>
        <p:sp>
          <p:nvSpPr>
            <p:cNvPr id="27" name="菱形 26"/>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7"/>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3"/>
            </p:custDataLst>
          </p:nvPr>
        </p:nvGrpSpPr>
        <p:grpSpPr>
          <a:xfrm rot="0">
            <a:off x="11598910" y="6433185"/>
            <a:ext cx="450850" cy="149860"/>
            <a:chOff x="0" y="3623101"/>
            <a:chExt cx="1405715" cy="468548"/>
          </a:xfrm>
        </p:grpSpPr>
        <p:sp>
          <p:nvSpPr>
            <p:cNvPr id="18" name="菱形 17"/>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2"/>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3"/>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9" name="组合 18"/>
          <p:cNvGrpSpPr/>
          <p:nvPr userDrawn="1">
            <p:custDataLst>
              <p:tags r:id="rId11"/>
            </p:custDataLst>
          </p:nvPr>
        </p:nvGrpSpPr>
        <p:grpSpPr>
          <a:xfrm flipH="1">
            <a:off x="11129043" y="317149"/>
            <a:ext cx="976314" cy="307818"/>
            <a:chOff x="7177184" y="4307561"/>
            <a:chExt cx="976314" cy="307818"/>
          </a:xfrm>
        </p:grpSpPr>
        <p:sp>
          <p:nvSpPr>
            <p:cNvPr id="6" name="等腰三角形 5"/>
            <p:cNvSpPr/>
            <p:nvPr userDrawn="1">
              <p:custDataLst>
                <p:tags r:id="rId12"/>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3"/>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4"/>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4"/>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5"/>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6"/>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13.xml"/><Relationship Id="rId19" Type="http://schemas.openxmlformats.org/officeDocument/2006/relationships/tags" Target="../tags/tag2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8.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8.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8.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8.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8.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8.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8.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8.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8.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8.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8.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8.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8.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8.xml"/><Relationship Id="rId5" Type="http://schemas.openxmlformats.org/officeDocument/2006/relationships/tags" Target="../tags/tag238.xml"/><Relationship Id="rId4" Type="http://schemas.openxmlformats.org/officeDocument/2006/relationships/image" Target="../media/image1.png"/><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8.xml"/><Relationship Id="rId5" Type="http://schemas.openxmlformats.org/officeDocument/2006/relationships/tags" Target="../tags/tag331.xml"/><Relationship Id="rId4" Type="http://schemas.openxmlformats.org/officeDocument/2006/relationships/image" Target="../media/image2.png"/><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8.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8.xml"/><Relationship Id="rId5" Type="http://schemas.openxmlformats.org/officeDocument/2006/relationships/tags" Target="../tags/tag341.xml"/><Relationship Id="rId4" Type="http://schemas.openxmlformats.org/officeDocument/2006/relationships/image" Target="../media/image3.png"/><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8.xml"/><Relationship Id="rId2" Type="http://schemas.openxmlformats.org/officeDocument/2006/relationships/tags" Target="../tags/tag343.xml"/><Relationship Id="rId1" Type="http://schemas.openxmlformats.org/officeDocument/2006/relationships/tags" Target="../tags/tag34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8.xml"/><Relationship Id="rId3" Type="http://schemas.openxmlformats.org/officeDocument/2006/relationships/tags" Target="../tags/tag345.xml"/><Relationship Id="rId2" Type="http://schemas.openxmlformats.org/officeDocument/2006/relationships/image" Target="../media/image4.png"/><Relationship Id="rId1" Type="http://schemas.openxmlformats.org/officeDocument/2006/relationships/tags" Target="../tags/tag344.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8.xml"/><Relationship Id="rId4" Type="http://schemas.openxmlformats.org/officeDocument/2006/relationships/tags" Target="../tags/tag34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46.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8.xml"/><Relationship Id="rId5" Type="http://schemas.openxmlformats.org/officeDocument/2006/relationships/tags" Target="../tags/tag349.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48.xml"/></Relationships>
</file>

<file path=ppt/slides/_rels/slide3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36.xml"/><Relationship Id="rId11" Type="http://schemas.openxmlformats.org/officeDocument/2006/relationships/slideLayout" Target="../slideLayouts/slideLayout28.xml"/><Relationship Id="rId10" Type="http://schemas.openxmlformats.org/officeDocument/2006/relationships/tags" Target="../tags/tag354.xml"/><Relationship Id="rId1" Type="http://schemas.openxmlformats.org/officeDocument/2006/relationships/tags" Target="../tags/tag35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28.xml"/><Relationship Id="rId6" Type="http://schemas.openxmlformats.org/officeDocument/2006/relationships/tags" Target="../tags/tag356.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55.xml"/></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28.xml"/><Relationship Id="rId7" Type="http://schemas.openxmlformats.org/officeDocument/2006/relationships/tags" Target="../tags/tag35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57.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360.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39.xml"/><Relationship Id="rId1" Type="http://schemas.openxmlformats.org/officeDocument/2006/relationships/tags" Target="../tags/tag359.xml"/></Relationships>
</file>

<file path=ppt/slides/_rels/slide43.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notesSlide" Target="../notesSlides/notesSlide40.xml"/><Relationship Id="rId10" Type="http://schemas.openxmlformats.org/officeDocument/2006/relationships/slideLayout" Target="../slideLayouts/slideLayout28.xml"/><Relationship Id="rId1" Type="http://schemas.openxmlformats.org/officeDocument/2006/relationships/tags" Target="../tags/tag361.xml"/></Relationships>
</file>

<file path=ppt/slides/_rels/slide4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41.xml"/><Relationship Id="rId11" Type="http://schemas.openxmlformats.org/officeDocument/2006/relationships/slideLayout" Target="../slideLayouts/slideLayout28.xml"/><Relationship Id="rId10" Type="http://schemas.openxmlformats.org/officeDocument/2006/relationships/tags" Target="../tags/tag364.xml"/><Relationship Id="rId1" Type="http://schemas.openxmlformats.org/officeDocument/2006/relationships/tags" Target="../tags/tag363.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28.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image" Target="../media/image13.png"/><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28.xml"/><Relationship Id="rId7" Type="http://schemas.openxmlformats.org/officeDocument/2006/relationships/tags" Target="../tags/tag378.xml"/><Relationship Id="rId6" Type="http://schemas.openxmlformats.org/officeDocument/2006/relationships/image" Target="../media/image14.png"/><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48.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5" Type="http://schemas.openxmlformats.org/officeDocument/2006/relationships/notesSlide" Target="../notesSlides/notesSlide45.xml"/><Relationship Id="rId14" Type="http://schemas.openxmlformats.org/officeDocument/2006/relationships/slideLayout" Target="../slideLayouts/slideLayout28.xml"/><Relationship Id="rId13" Type="http://schemas.openxmlformats.org/officeDocument/2006/relationships/tags" Target="../tags/tag382.xml"/><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tags" Target="../tags/tag381.xml"/><Relationship Id="rId1" Type="http://schemas.openxmlformats.org/officeDocument/2006/relationships/tags" Target="../tags/tag379.xml"/></Relationships>
</file>

<file path=ppt/slides/_rels/slide49.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6.xml"/><Relationship Id="rId10" Type="http://schemas.openxmlformats.org/officeDocument/2006/relationships/slideLayout" Target="../slideLayouts/slideLayout28.xml"/><Relationship Id="rId1" Type="http://schemas.openxmlformats.org/officeDocument/2006/relationships/tags" Target="../tags/tag38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50.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7.xml"/><Relationship Id="rId10" Type="http://schemas.openxmlformats.org/officeDocument/2006/relationships/slideLayout" Target="../slideLayouts/slideLayout28.xml"/><Relationship Id="rId1" Type="http://schemas.openxmlformats.org/officeDocument/2006/relationships/tags" Target="../tags/tag385.xml"/></Relationships>
</file>

<file path=ppt/slides/_rels/slide51.xml.rels><?xml version="1.0" encoding="UTF-8" standalone="yes"?>
<Relationships xmlns="http://schemas.openxmlformats.org/package/2006/relationships"><Relationship Id="rId9" Type="http://schemas.openxmlformats.org/officeDocument/2006/relationships/tags" Target="../tags/tag388.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8.xml"/><Relationship Id="rId10" Type="http://schemas.openxmlformats.org/officeDocument/2006/relationships/slideLayout" Target="../slideLayouts/slideLayout28.xml"/><Relationship Id="rId1" Type="http://schemas.openxmlformats.org/officeDocument/2006/relationships/tags" Target="../tags/tag387.xml"/></Relationships>
</file>

<file path=ppt/slides/_rels/slide52.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9.xml"/><Relationship Id="rId10" Type="http://schemas.openxmlformats.org/officeDocument/2006/relationships/slideLayout" Target="../slideLayouts/slideLayout28.xml"/><Relationship Id="rId1" Type="http://schemas.openxmlformats.org/officeDocument/2006/relationships/tags" Target="../tags/tag389.xml"/></Relationships>
</file>

<file path=ppt/slides/_rels/slide5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0.xml"/><Relationship Id="rId11" Type="http://schemas.openxmlformats.org/officeDocument/2006/relationships/slideLayout" Target="../slideLayouts/slideLayout28.xml"/><Relationship Id="rId10" Type="http://schemas.openxmlformats.org/officeDocument/2006/relationships/tags" Target="../tags/tag392.xml"/><Relationship Id="rId1" Type="http://schemas.openxmlformats.org/officeDocument/2006/relationships/tags" Target="../tags/tag391.xml"/></Relationships>
</file>

<file path=ppt/slides/_rels/slide5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1.xml"/><Relationship Id="rId11" Type="http://schemas.openxmlformats.org/officeDocument/2006/relationships/slideLayout" Target="../slideLayouts/slideLayout28.xml"/><Relationship Id="rId10" Type="http://schemas.openxmlformats.org/officeDocument/2006/relationships/tags" Target="../tags/tag394.xml"/><Relationship Id="rId1" Type="http://schemas.openxmlformats.org/officeDocument/2006/relationships/tags" Target="../tags/tag393.xml"/></Relationships>
</file>

<file path=ppt/slides/_rels/slide55.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2.xml"/><Relationship Id="rId11" Type="http://schemas.openxmlformats.org/officeDocument/2006/relationships/slideLayout" Target="../slideLayouts/slideLayout28.xml"/><Relationship Id="rId10" Type="http://schemas.openxmlformats.org/officeDocument/2006/relationships/tags" Target="../tags/tag396.xml"/><Relationship Id="rId1" Type="http://schemas.openxmlformats.org/officeDocument/2006/relationships/tags" Target="../tags/tag395.xml"/></Relationships>
</file>

<file path=ppt/slides/_rels/slide56.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3.xml"/><Relationship Id="rId11" Type="http://schemas.openxmlformats.org/officeDocument/2006/relationships/slideLayout" Target="../slideLayouts/slideLayout28.xml"/><Relationship Id="rId10" Type="http://schemas.openxmlformats.org/officeDocument/2006/relationships/tags" Target="../tags/tag398.xml"/><Relationship Id="rId1" Type="http://schemas.openxmlformats.org/officeDocument/2006/relationships/tags" Target="../tags/tag397.xml"/></Relationships>
</file>

<file path=ppt/slides/_rels/slide57.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2" Type="http://schemas.openxmlformats.org/officeDocument/2006/relationships/notesSlide" Target="../notesSlides/notesSlide54.xml"/><Relationship Id="rId11" Type="http://schemas.openxmlformats.org/officeDocument/2006/relationships/slideLayout" Target="../slideLayouts/slideLayout28.xml"/><Relationship Id="rId10" Type="http://schemas.openxmlformats.org/officeDocument/2006/relationships/tags" Target="../tags/tag400.xml"/><Relationship Id="rId1" Type="http://schemas.openxmlformats.org/officeDocument/2006/relationships/tags" Target="../tags/tag399.xml"/></Relationships>
</file>

<file path=ppt/slides/_rels/slide58.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image" Target="../media/image24.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1" Type="http://schemas.openxmlformats.org/officeDocument/2006/relationships/notesSlide" Target="../notesSlides/notesSlide55.xml"/><Relationship Id="rId10" Type="http://schemas.openxmlformats.org/officeDocument/2006/relationships/slideLayout" Target="../slideLayouts/slideLayout28.xml"/><Relationship Id="rId1" Type="http://schemas.openxmlformats.org/officeDocument/2006/relationships/tags" Target="../tags/tag401.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8.xml"/><Relationship Id="rId6" Type="http://schemas.openxmlformats.org/officeDocument/2006/relationships/tags" Target="../tags/tag404.xml"/><Relationship Id="rId5" Type="http://schemas.openxmlformats.org/officeDocument/2006/relationships/image" Target="../media/image24.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tags" Target="../tags/tag40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7.xml"/><Relationship Id="rId6" Type="http://schemas.openxmlformats.org/officeDocument/2006/relationships/slideLayout" Target="../slideLayouts/slideLayout28.xml"/><Relationship Id="rId5" Type="http://schemas.openxmlformats.org/officeDocument/2006/relationships/tags" Target="../tags/tag406.xml"/><Relationship Id="rId4" Type="http://schemas.openxmlformats.org/officeDocument/2006/relationships/image" Target="../media/image24.png"/><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tags" Target="../tags/tag405.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8.xml"/><Relationship Id="rId5" Type="http://schemas.openxmlformats.org/officeDocument/2006/relationships/tags" Target="../tags/tag408.xml"/><Relationship Id="rId4" Type="http://schemas.openxmlformats.org/officeDocument/2006/relationships/image" Target="../media/image24.png"/><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tags" Target="../tags/tag407.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8.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8.xml"/><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_rels/slide64.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0.png"/><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61.xml"/><Relationship Id="rId11" Type="http://schemas.openxmlformats.org/officeDocument/2006/relationships/slideLayout" Target="../slideLayouts/slideLayout28.xml"/><Relationship Id="rId10" Type="http://schemas.openxmlformats.org/officeDocument/2006/relationships/tags" Target="../tags/tag416.xml"/><Relationship Id="rId1" Type="http://schemas.openxmlformats.org/officeDocument/2006/relationships/tags" Target="../tags/tag415.xml"/></Relationships>
</file>

<file path=ppt/slides/_rels/slide6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4" Type="http://schemas.openxmlformats.org/officeDocument/2006/relationships/notesSlide" Target="../notesSlides/notesSlide62.xml"/><Relationship Id="rId13" Type="http://schemas.openxmlformats.org/officeDocument/2006/relationships/slideLayout" Target="../slideLayouts/slideLayout28.xml"/><Relationship Id="rId12" Type="http://schemas.openxmlformats.org/officeDocument/2006/relationships/tags" Target="../tags/tag418.xml"/><Relationship Id="rId11" Type="http://schemas.openxmlformats.org/officeDocument/2006/relationships/image" Target="../media/image33.png"/><Relationship Id="rId10" Type="http://schemas.openxmlformats.org/officeDocument/2006/relationships/image" Target="../media/image21.png"/><Relationship Id="rId1" Type="http://schemas.openxmlformats.org/officeDocument/2006/relationships/tags" Target="../tags/tag417.xml"/></Relationships>
</file>

<file path=ppt/slides/_rels/slide6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18.png"/><Relationship Id="rId4" Type="http://schemas.openxmlformats.org/officeDocument/2006/relationships/image" Target="../media/image34.png"/><Relationship Id="rId3" Type="http://schemas.openxmlformats.org/officeDocument/2006/relationships/image" Target="../media/image16.png"/><Relationship Id="rId2" Type="http://schemas.openxmlformats.org/officeDocument/2006/relationships/image" Target="../media/image15.png"/><Relationship Id="rId15" Type="http://schemas.openxmlformats.org/officeDocument/2006/relationships/notesSlide" Target="../notesSlides/notesSlide63.xml"/><Relationship Id="rId14" Type="http://schemas.openxmlformats.org/officeDocument/2006/relationships/slideLayout" Target="../slideLayouts/slideLayout28.xml"/><Relationship Id="rId13" Type="http://schemas.openxmlformats.org/officeDocument/2006/relationships/tags" Target="../tags/tag420.xml"/><Relationship Id="rId12" Type="http://schemas.openxmlformats.org/officeDocument/2006/relationships/image" Target="../media/image21.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tags" Target="../tags/tag419.xml"/></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26.xml"/><Relationship Id="rId7" Type="http://schemas.openxmlformats.org/officeDocument/2006/relationships/image" Target="../media/image40.png"/><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image" Target="../media/image39.png"/><Relationship Id="rId3" Type="http://schemas.openxmlformats.org/officeDocument/2006/relationships/tags" Target="../tags/tag423.xml"/><Relationship Id="rId2" Type="http://schemas.openxmlformats.org/officeDocument/2006/relationships/tags" Target="../tags/tag422.xml"/><Relationship Id="rId10" Type="http://schemas.openxmlformats.org/officeDocument/2006/relationships/notesSlide" Target="../notesSlides/notesSlide64.xml"/><Relationship Id="rId1" Type="http://schemas.openxmlformats.org/officeDocument/2006/relationships/tags" Target="../tags/tag421.xml"/></Relationships>
</file>

<file path=ppt/slides/_rels/slide68.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32.xml"/><Relationship Id="rId7" Type="http://schemas.openxmlformats.org/officeDocument/2006/relationships/image" Target="../media/image42.png"/><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image" Target="../media/image41.png"/><Relationship Id="rId3" Type="http://schemas.openxmlformats.org/officeDocument/2006/relationships/tags" Target="../tags/tag429.xml"/><Relationship Id="rId2" Type="http://schemas.openxmlformats.org/officeDocument/2006/relationships/tags" Target="../tags/tag428.xml"/><Relationship Id="rId10" Type="http://schemas.openxmlformats.org/officeDocument/2006/relationships/notesSlide" Target="../notesSlides/notesSlide65.xml"/><Relationship Id="rId1" Type="http://schemas.openxmlformats.org/officeDocument/2006/relationships/tags" Target="../tags/tag427.xml"/></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38.xml"/><Relationship Id="rId7" Type="http://schemas.openxmlformats.org/officeDocument/2006/relationships/image" Target="../media/image44.png"/><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image" Target="../media/image43.png"/><Relationship Id="rId3" Type="http://schemas.openxmlformats.org/officeDocument/2006/relationships/tags" Target="../tags/tag435.xml"/><Relationship Id="rId2" Type="http://schemas.openxmlformats.org/officeDocument/2006/relationships/tags" Target="../tags/tag434.xml"/><Relationship Id="rId10" Type="http://schemas.openxmlformats.org/officeDocument/2006/relationships/notesSlide" Target="../notesSlides/notesSlide66.xml"/><Relationship Id="rId1" Type="http://schemas.openxmlformats.org/officeDocument/2006/relationships/tags" Target="../tags/tag433.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notesSlide" Target="../notesSlides/notesSlide6.xml"/><Relationship Id="rId1" Type="http://schemas.openxmlformats.org/officeDocument/2006/relationships/tags" Target="../tags/tag252.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44.xml"/><Relationship Id="rId7" Type="http://schemas.openxmlformats.org/officeDocument/2006/relationships/image" Target="../media/image46.png"/><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image" Target="../media/image45.png"/><Relationship Id="rId3" Type="http://schemas.openxmlformats.org/officeDocument/2006/relationships/tags" Target="../tags/tag441.xml"/><Relationship Id="rId2" Type="http://schemas.openxmlformats.org/officeDocument/2006/relationships/tags" Target="../tags/tag440.xml"/><Relationship Id="rId10" Type="http://schemas.openxmlformats.org/officeDocument/2006/relationships/notesSlide" Target="../notesSlides/notesSlide67.xml"/><Relationship Id="rId1" Type="http://schemas.openxmlformats.org/officeDocument/2006/relationships/tags" Target="../tags/tag439.xml"/></Relationships>
</file>

<file path=ppt/slides/_rels/slide71.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50.xml"/><Relationship Id="rId7" Type="http://schemas.openxmlformats.org/officeDocument/2006/relationships/image" Target="../media/image48.png"/><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image" Target="../media/image47.png"/><Relationship Id="rId3" Type="http://schemas.openxmlformats.org/officeDocument/2006/relationships/tags" Target="../tags/tag447.xml"/><Relationship Id="rId2" Type="http://schemas.openxmlformats.org/officeDocument/2006/relationships/tags" Target="../tags/tag446.xml"/><Relationship Id="rId10" Type="http://schemas.openxmlformats.org/officeDocument/2006/relationships/notesSlide" Target="../notesSlides/notesSlide68.xml"/><Relationship Id="rId1" Type="http://schemas.openxmlformats.org/officeDocument/2006/relationships/tags" Target="../tags/tag445.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69.xml"/><Relationship Id="rId7" Type="http://schemas.openxmlformats.org/officeDocument/2006/relationships/slideLayout" Target="../slideLayouts/slideLayout28.xml"/><Relationship Id="rId6" Type="http://schemas.openxmlformats.org/officeDocument/2006/relationships/tags" Target="../tags/tag455.xml"/><Relationship Id="rId5" Type="http://schemas.openxmlformats.org/officeDocument/2006/relationships/image" Target="../media/image49.png"/><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8.xml"/><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image" Target="../media/image50.png"/><Relationship Id="rId2" Type="http://schemas.openxmlformats.org/officeDocument/2006/relationships/tags" Target="../tags/tag457.xml"/><Relationship Id="rId1" Type="http://schemas.openxmlformats.org/officeDocument/2006/relationships/tags" Target="../tags/tag456.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28.xml"/><Relationship Id="rId3" Type="http://schemas.openxmlformats.org/officeDocument/2006/relationships/tags" Target="../tags/tag462.xml"/><Relationship Id="rId2" Type="http://schemas.openxmlformats.org/officeDocument/2006/relationships/tags" Target="../tags/tag461.xml"/><Relationship Id="rId1" Type="http://schemas.openxmlformats.org/officeDocument/2006/relationships/tags" Target="../tags/tag460.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slideLayout" Target="../slideLayouts/slideLayout28.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image" Target="../media/image51.png"/><Relationship Id="rId2" Type="http://schemas.openxmlformats.org/officeDocument/2006/relationships/tags" Target="../tags/tag464.xml"/><Relationship Id="rId1" Type="http://schemas.openxmlformats.org/officeDocument/2006/relationships/tags" Target="../tags/tag463.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28.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image" Target="../media/image52.png"/><Relationship Id="rId2" Type="http://schemas.openxmlformats.org/officeDocument/2006/relationships/tags" Target="../tags/tag468.xml"/><Relationship Id="rId1" Type="http://schemas.openxmlformats.org/officeDocument/2006/relationships/tags" Target="../tags/tag467.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74.xml"/><Relationship Id="rId6" Type="http://schemas.openxmlformats.org/officeDocument/2006/relationships/slideLayout" Target="../slideLayouts/slideLayout28.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image" Target="../media/image52.png"/><Relationship Id="rId2" Type="http://schemas.openxmlformats.org/officeDocument/2006/relationships/tags" Target="../tags/tag472.xml"/><Relationship Id="rId1" Type="http://schemas.openxmlformats.org/officeDocument/2006/relationships/tags" Target="../tags/tag471.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75.xml"/><Relationship Id="rId6" Type="http://schemas.openxmlformats.org/officeDocument/2006/relationships/slideLayout" Target="../slideLayouts/slideLayout28.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image" Target="../media/image52.png"/><Relationship Id="rId2" Type="http://schemas.openxmlformats.org/officeDocument/2006/relationships/tags" Target="../tags/tag476.xml"/><Relationship Id="rId1" Type="http://schemas.openxmlformats.org/officeDocument/2006/relationships/tags" Target="../tags/tag475.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6.xml"/><Relationship Id="rId6" Type="http://schemas.openxmlformats.org/officeDocument/2006/relationships/slideLayout" Target="../slideLayouts/slideLayout28.xml"/><Relationship Id="rId5" Type="http://schemas.openxmlformats.org/officeDocument/2006/relationships/tags" Target="../tags/tag482.xml"/><Relationship Id="rId4" Type="http://schemas.openxmlformats.org/officeDocument/2006/relationships/tags" Target="../tags/tag481.xml"/><Relationship Id="rId3" Type="http://schemas.openxmlformats.org/officeDocument/2006/relationships/image" Target="../media/image53.png"/><Relationship Id="rId2" Type="http://schemas.openxmlformats.org/officeDocument/2006/relationships/tags" Target="../tags/tag480.xml"/><Relationship Id="rId1" Type="http://schemas.openxmlformats.org/officeDocument/2006/relationships/tags" Target="../tags/tag47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8.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7.xml"/><Relationship Id="rId6" Type="http://schemas.openxmlformats.org/officeDocument/2006/relationships/slideLayout" Target="../slideLayouts/slideLayout28.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image" Target="../media/image53.png"/><Relationship Id="rId2" Type="http://schemas.openxmlformats.org/officeDocument/2006/relationships/tags" Target="../tags/tag484.xml"/><Relationship Id="rId1" Type="http://schemas.openxmlformats.org/officeDocument/2006/relationships/tags" Target="../tags/tag483.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28.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image" Target="../media/image53.png"/><Relationship Id="rId2" Type="http://schemas.openxmlformats.org/officeDocument/2006/relationships/tags" Target="../tags/tag488.xml"/><Relationship Id="rId1" Type="http://schemas.openxmlformats.org/officeDocument/2006/relationships/tags" Target="../tags/tag487.xml"/></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79.xml"/><Relationship Id="rId6" Type="http://schemas.openxmlformats.org/officeDocument/2006/relationships/slideLayout" Target="../slideLayouts/slideLayout28.xml"/><Relationship Id="rId5" Type="http://schemas.openxmlformats.org/officeDocument/2006/relationships/tags" Target="../tags/tag494.xml"/><Relationship Id="rId4" Type="http://schemas.openxmlformats.org/officeDocument/2006/relationships/tags" Target="../tags/tag493.xml"/><Relationship Id="rId3" Type="http://schemas.openxmlformats.org/officeDocument/2006/relationships/image" Target="../media/image53.png"/><Relationship Id="rId2" Type="http://schemas.openxmlformats.org/officeDocument/2006/relationships/tags" Target="../tags/tag492.xml"/><Relationship Id="rId1" Type="http://schemas.openxmlformats.org/officeDocument/2006/relationships/tags" Target="../tags/tag491.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slideLayout" Target="../slideLayouts/slideLayout28.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image" Target="../media/image53.png"/><Relationship Id="rId2" Type="http://schemas.openxmlformats.org/officeDocument/2006/relationships/tags" Target="../tags/tag496.xml"/><Relationship Id="rId1" Type="http://schemas.openxmlformats.org/officeDocument/2006/relationships/tags" Target="../tags/tag495.xml"/></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slideLayout" Target="../slideLayouts/slideLayout28.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image" Target="../media/image53.png"/><Relationship Id="rId2" Type="http://schemas.openxmlformats.org/officeDocument/2006/relationships/tags" Target="../tags/tag500.xml"/><Relationship Id="rId1" Type="http://schemas.openxmlformats.org/officeDocument/2006/relationships/tags" Target="../tags/tag499.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8.xml"/><Relationship Id="rId5" Type="http://schemas.openxmlformats.org/officeDocument/2006/relationships/tags" Target="../tags/tag506.xml"/><Relationship Id="rId4" Type="http://schemas.openxmlformats.org/officeDocument/2006/relationships/tags" Target="../tags/tag505.xml"/><Relationship Id="rId3" Type="http://schemas.openxmlformats.org/officeDocument/2006/relationships/image" Target="../media/image53.png"/><Relationship Id="rId2" Type="http://schemas.openxmlformats.org/officeDocument/2006/relationships/tags" Target="../tags/tag504.xml"/><Relationship Id="rId1" Type="http://schemas.openxmlformats.org/officeDocument/2006/relationships/tags" Target="../tags/tag503.xml"/></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3.xml"/><Relationship Id="rId7" Type="http://schemas.openxmlformats.org/officeDocument/2006/relationships/slideLayout" Target="../slideLayouts/slideLayout28.xml"/><Relationship Id="rId6" Type="http://schemas.openxmlformats.org/officeDocument/2006/relationships/tags" Target="../tags/tag511.xml"/><Relationship Id="rId5" Type="http://schemas.openxmlformats.org/officeDocument/2006/relationships/image" Target="../media/image54.png"/><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28.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2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28.xml"/><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8.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90.xml.rels><?xml version="1.0" encoding="UTF-8" standalone="yes"?>
<Relationships xmlns="http://schemas.openxmlformats.org/package/2006/relationships"><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s>
</file>

<file path=ppt/slides/_rels/slide92.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slideLayout" Target="../slideLayouts/slideLayout28.xml"/><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90.xml"/><Relationship Id="rId7" Type="http://schemas.openxmlformats.org/officeDocument/2006/relationships/slideLayout" Target="../slideLayouts/slideLayout28.xml"/><Relationship Id="rId6" Type="http://schemas.openxmlformats.org/officeDocument/2006/relationships/tags" Target="../tags/tag535.xml"/><Relationship Id="rId5" Type="http://schemas.openxmlformats.org/officeDocument/2006/relationships/image" Target="../media/image56.png"/><Relationship Id="rId4" Type="http://schemas.openxmlformats.org/officeDocument/2006/relationships/tags" Target="../tags/tag534.xml"/><Relationship Id="rId3" Type="http://schemas.openxmlformats.org/officeDocument/2006/relationships/image" Target="../media/image55.png"/><Relationship Id="rId2" Type="http://schemas.openxmlformats.org/officeDocument/2006/relationships/tags" Target="../tags/tag533.xml"/><Relationship Id="rId1" Type="http://schemas.openxmlformats.org/officeDocument/2006/relationships/tags" Target="../tags/tag532.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538.xml"/><Relationship Id="rId2" Type="http://schemas.openxmlformats.org/officeDocument/2006/relationships/tags" Target="../tags/tag537.xml"/><Relationship Id="rId1" Type="http://schemas.openxmlformats.org/officeDocument/2006/relationships/tags" Target="../tags/tag536.xml"/></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92.xml"/><Relationship Id="rId8" Type="http://schemas.openxmlformats.org/officeDocument/2006/relationships/slideLayout" Target="../slideLayouts/slideLayout28.xml"/><Relationship Id="rId7" Type="http://schemas.openxmlformats.org/officeDocument/2006/relationships/tags" Target="../tags/tag549.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a:xfrm>
            <a:off x="2592705" y="2816225"/>
            <a:ext cx="7005955" cy="1225550"/>
          </a:xfrm>
        </p:spPr>
        <p:txBody>
          <a:bodyPr/>
          <a:lstStyle/>
          <a:p>
            <a:r>
              <a:rPr lang="zh-CN" altLang="en-US" dirty="0"/>
              <a:t>函数</a:t>
            </a:r>
            <a:endParaRPr lang="zh-CN" altLang="en-US" dirty="0"/>
          </a:p>
        </p:txBody>
      </p:sp>
      <p:sp>
        <p:nvSpPr>
          <p:cNvPr id="38" name="文本框 37"/>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square()</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square()</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sqrt()</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函数</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作用域</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10182860"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生存周期</a:t>
            </a:r>
            <a:r>
              <a:t>为从声明时开始到所在块结束。</a:t>
            </a:r>
          </a:p>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4792345" cy="3407410"/>
          </a:xfrm>
        </p:spPr>
        <p:txBody>
          <a:bodyPr>
            <a:noAutofit/>
          </a:bodyPr>
          <a:lstStyle/>
          <a:p>
            <a:r>
              <a:t>例如在函数调用中，函数的参数也是局部变量，它们的作用域仅限于函数内。</a:t>
            </a:r>
          </a:p>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Before: a = 1, b = 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swap(): a = 2, b = 1</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After: a = 1, b = 2</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7" name="文本框 16"/>
          <p:cNvSpPr txBox="1"/>
          <p:nvPr/>
        </p:nvSpPr>
        <p:spPr>
          <a:xfrm>
            <a:off x="7880350" y="1849120"/>
            <a:ext cx="740410" cy="368300"/>
          </a:xfrm>
          <a:prstGeom prst="rect">
            <a:avLst/>
          </a:prstGeom>
          <a:noFill/>
        </p:spPr>
        <p:txBody>
          <a:bodyPr wrap="square" rtlCol="0">
            <a:spAutoFit/>
          </a:bodyPr>
          <a:p>
            <a:pPr algn="ctr"/>
            <a:r>
              <a:rPr lang="en-US" altLang="zh-CN"/>
              <a:t>a</a:t>
            </a:r>
            <a:endParaRPr lang="en-US" altLang="zh-CN"/>
          </a:p>
        </p:txBody>
      </p:sp>
      <p:sp>
        <p:nvSpPr>
          <p:cNvPr id="18" name="文本框 17"/>
          <p:cNvSpPr txBox="1"/>
          <p:nvPr/>
        </p:nvSpPr>
        <p:spPr>
          <a:xfrm>
            <a:off x="9803130" y="1849120"/>
            <a:ext cx="740410" cy="368300"/>
          </a:xfrm>
          <a:prstGeom prst="rect">
            <a:avLst/>
          </a:prstGeom>
          <a:noFill/>
        </p:spPr>
        <p:txBody>
          <a:bodyPr wrap="square" rtlCol="0">
            <a:spAutoFit/>
          </a:bodyPr>
          <a:p>
            <a:pPr algn="ctr"/>
            <a:r>
              <a:rPr lang="en-US" altLang="zh-CN"/>
              <a:t>b</a:t>
            </a:r>
            <a:endParaRPr lang="en-US" altLang="zh-CN"/>
          </a:p>
        </p:txBody>
      </p:sp>
      <p:sp>
        <p:nvSpPr>
          <p:cNvPr id="19" name="文本框 18"/>
          <p:cNvSpPr txBox="1"/>
          <p:nvPr/>
        </p:nvSpPr>
        <p:spPr>
          <a:xfrm>
            <a:off x="7352030" y="1421130"/>
            <a:ext cx="3615055" cy="368300"/>
          </a:xfrm>
          <a:prstGeom prst="rect">
            <a:avLst/>
          </a:prstGeom>
          <a:noFill/>
        </p:spPr>
        <p:txBody>
          <a:bodyPr wrap="square" rtlCol="0">
            <a:spAutoFit/>
          </a:bodyPr>
          <a:p>
            <a:pPr algn="ctr"/>
            <a:r>
              <a:rPr lang="en-US" altLang="zh-CN"/>
              <a:t>swap()</a:t>
            </a:r>
            <a:endParaRPr lang="en-US" altLang="zh-CN"/>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7" name="文本框 16"/>
          <p:cNvSpPr txBox="1"/>
          <p:nvPr/>
        </p:nvSpPr>
        <p:spPr>
          <a:xfrm>
            <a:off x="7880350" y="1849120"/>
            <a:ext cx="740410" cy="368300"/>
          </a:xfrm>
          <a:prstGeom prst="rect">
            <a:avLst/>
          </a:prstGeom>
          <a:noFill/>
        </p:spPr>
        <p:txBody>
          <a:bodyPr wrap="square" rtlCol="0">
            <a:spAutoFit/>
          </a:bodyPr>
          <a:p>
            <a:pPr algn="ctr"/>
            <a:r>
              <a:rPr lang="en-US" altLang="zh-CN"/>
              <a:t>a</a:t>
            </a:r>
            <a:endParaRPr lang="en-US" altLang="zh-CN"/>
          </a:p>
        </p:txBody>
      </p:sp>
      <p:sp>
        <p:nvSpPr>
          <p:cNvPr id="18" name="文本框 17"/>
          <p:cNvSpPr txBox="1"/>
          <p:nvPr/>
        </p:nvSpPr>
        <p:spPr>
          <a:xfrm>
            <a:off x="9803130" y="1849120"/>
            <a:ext cx="740410" cy="368300"/>
          </a:xfrm>
          <a:prstGeom prst="rect">
            <a:avLst/>
          </a:prstGeom>
          <a:noFill/>
        </p:spPr>
        <p:txBody>
          <a:bodyPr wrap="square" rtlCol="0">
            <a:spAutoFit/>
          </a:bodyPr>
          <a:p>
            <a:pPr algn="ctr"/>
            <a:r>
              <a:rPr lang="en-US" altLang="zh-CN"/>
              <a:t>b</a:t>
            </a:r>
            <a:endParaRPr lang="en-US" altLang="zh-CN"/>
          </a:p>
        </p:txBody>
      </p:sp>
      <p:sp>
        <p:nvSpPr>
          <p:cNvPr id="19" name="文本框 18"/>
          <p:cNvSpPr txBox="1"/>
          <p:nvPr/>
        </p:nvSpPr>
        <p:spPr>
          <a:xfrm>
            <a:off x="7352030" y="1421130"/>
            <a:ext cx="3615055" cy="368300"/>
          </a:xfrm>
          <a:prstGeom prst="rect">
            <a:avLst/>
          </a:prstGeom>
          <a:noFill/>
        </p:spPr>
        <p:txBody>
          <a:bodyPr wrap="square" rtlCol="0">
            <a:spAutoFit/>
          </a:bodyPr>
          <a:p>
            <a:pPr algn="ctr"/>
            <a:r>
              <a:rPr lang="en-US" altLang="zh-CN"/>
              <a:t>swap()</a:t>
            </a:r>
            <a:endParaRPr lang="en-US" altLang="zh-CN"/>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全局变量（</a:t>
            </a:r>
            <a:r>
              <a:rPr lang="en-US" altLang="zh-CN"/>
              <a:t>Global</a:t>
            </a:r>
            <a:r>
              <a:rPr lang="en-US" altLang="zh-CN"/>
              <a:t>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4518660"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3"/>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Before: a = 1, b = 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swap(): a = 2, b = 1</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After: a = 2, b = 1</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mc:AlternateContent xmlns:mc="http://schemas.openxmlformats.org/markup-compatibility/2006">
        <mc:Choice xmlns:a14="http://schemas.microsoft.com/office/drawing/2010/main" Requires="a14">
          <p:sp>
            <p:nvSpPr>
              <p:cNvPr id="6" name="文本占位符 5"/>
              <p:cNvSpPr>
                <a:spLocks noGrp="1"/>
              </p:cNvSpPr>
              <p:nvPr>
                <p:ph type="body" sz="quarter" idx="15"/>
                <p:custDataLst>
                  <p:tags r:id="rId2"/>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endParaRPr>
                  <a:latin typeface="+mn-lt"/>
                  <a:cs typeface="+mn-lt"/>
                </a:endParaRP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endParaRPr>
                  <a:latin typeface="+mn-lt"/>
                  <a:cs typeface="+mn-lt"/>
                </a:endParaRPr>
              </a:p>
            </p:txBody>
          </p:sp>
        </mc:Choice>
        <mc:Fallback>
          <p:sp>
            <p:nvSpPr>
              <p:cNvPr id="6" name="文本占位符 5"/>
              <p:cNvSpPr>
                <a:spLocks noRot="1" noChangeAspect="1" noMove="1" noResize="1" noEditPoints="1" noAdjustHandles="1" noChangeArrowheads="1" noChangeShapeType="1" noTextEdit="1"/>
              </p:cNvSpPr>
              <p:nvPr>
                <p:ph type="body" sz="quarter" idx="15"/>
                <p:custDataLst>
                  <p:tags r:id="rId3"/>
                </p:custDataLst>
              </p:nvPr>
            </p:nvSpPr>
            <p:spPr>
              <a:xfrm>
                <a:off x="579755" y="1389380"/>
                <a:ext cx="9972675" cy="2095500"/>
              </a:xfrm>
              <a:blipFill rotWithShape="1">
                <a:blip r:embed="rId4"/>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Function</a:t>
            </a:r>
            <a:endParaRPr lang="en-US" altLang="zh-CN">
              <a:solidFill>
                <a:schemeClr val="tx1"/>
              </a:solidFill>
            </a:endParaRP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p>
            <a:r>
              <a:rPr lang="en-US" altLang="zh-CN"/>
              <a:t>Input</a:t>
            </a:r>
            <a:endParaRPr lang="en-US" altLang="zh-CN"/>
          </a:p>
        </p:txBody>
      </p:sp>
      <p:sp>
        <p:nvSpPr>
          <p:cNvPr id="12" name="文本框 11"/>
          <p:cNvSpPr txBox="1"/>
          <p:nvPr/>
        </p:nvSpPr>
        <p:spPr>
          <a:xfrm>
            <a:off x="8480425" y="4432935"/>
            <a:ext cx="913130" cy="368300"/>
          </a:xfrm>
          <a:prstGeom prst="rect">
            <a:avLst/>
          </a:prstGeom>
          <a:noFill/>
        </p:spPr>
        <p:txBody>
          <a:bodyPr wrap="square" rtlCol="0">
            <a:spAutoFit/>
          </a:bodyPr>
          <a:p>
            <a:r>
              <a:rPr lang="en-US" altLang="zh-CN"/>
              <a:t>Output</a:t>
            </a:r>
            <a:endParaRPr lang="en-US" altLang="zh-CN"/>
          </a:p>
        </p:txBody>
      </p:sp>
    </p:spTree>
    <p:custDataLst>
      <p:tags r:id="rId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递归</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递归（</a:t>
            </a:r>
            <a:r>
              <a:rPr lang="en-US" altLang="zh-CN"/>
              <a:t>Recursion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761365" y="1216660"/>
            <a:ext cx="9707245" cy="1732915"/>
          </a:xfrm>
        </p:spPr>
        <p:txBody>
          <a:bodyPr>
            <a:noAutofit/>
          </a:bodyPr>
          <a:lstStyle/>
          <a:p>
            <a:r>
              <a:rPr>
                <a:latin typeface="+mn-lt"/>
              </a:rPr>
              <a:t>要理解递归，得先理解递归</a:t>
            </a:r>
            <a:r>
              <a:rPr lang="zh-CN">
                <a:latin typeface="+mn-lt"/>
              </a:rPr>
              <a:t>。</a:t>
            </a:r>
            <a:endParaRPr lang="zh-CN">
              <a:latin typeface="+mn-lt"/>
            </a:endParaRP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endParaRPr lang="zh-CN">
              <a:latin typeface="+mn-lt"/>
            </a:endParaRPr>
          </a:p>
        </p:txBody>
      </p:sp>
      <p:pic>
        <p:nvPicPr>
          <p:cNvPr id="2" name="图片 1" descr="1"/>
          <p:cNvPicPr>
            <a:picLocks noChangeAspect="1"/>
          </p:cNvPicPr>
          <p:nvPr>
            <p:custDataLst>
              <p:tags r:id="rId3"/>
            </p:custDataLst>
          </p:nvPr>
        </p:nvPicPr>
        <p:blipFill>
          <a:blip r:embed="rId4"/>
          <a:stretch>
            <a:fillRect/>
          </a:stretch>
        </p:blipFill>
        <p:spPr>
          <a:xfrm>
            <a:off x="3274060" y="3058795"/>
            <a:ext cx="5649595" cy="3107055"/>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：讲故事</a:t>
            </a:r>
            <a:endParaRPr lang="zh-CN" altLang="en-US"/>
          </a:p>
        </p:txBody>
      </p:sp>
      <p:sp>
        <p:nvSpPr>
          <p:cNvPr id="100" name="文本框 99"/>
          <p:cNvSpPr txBox="1"/>
          <p:nvPr/>
        </p:nvSpPr>
        <p:spPr>
          <a:xfrm>
            <a:off x="679450" y="1262380"/>
            <a:ext cx="5999480" cy="479996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&lt;string.h&gt;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2"/>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tblGrid>
              <a:tr h="2834640">
                <a:tc>
                  <a:txBody>
                    <a:bodyPr/>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：讲故事</a:t>
            </a:r>
            <a:endParaRPr lang="zh-CN" altLang="en-US"/>
          </a:p>
        </p:txBody>
      </p:sp>
      <p:sp>
        <p:nvSpPr>
          <p:cNvPr id="100" name="文本框 99"/>
          <p:cNvSpPr txBox="1"/>
          <p:nvPr/>
        </p:nvSpPr>
        <p:spPr>
          <a:xfrm>
            <a:off x="679450" y="1262380"/>
            <a:ext cx="5999480" cy="479996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&lt;string.h&gt;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2"/>
            </p:custDataLst>
          </p:nvPr>
        </p:nvSpPr>
        <p:spPr>
          <a:xfrm>
            <a:off x="6570980" y="1463040"/>
            <a:ext cx="5046345" cy="1294765"/>
          </a:xfrm>
        </p:spPr>
        <p:txBody>
          <a:bodyPr>
            <a:noAutofit/>
          </a:bodyPr>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r>
                        <a:rPr lang="en-US" altLang="zh-CN"/>
                        <a:t>...</a:t>
                      </a:r>
                      <a:endParaRPr lang="en-US" altLang="zh-CN"/>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en-US" altLang="zh-CN"/>
                    </a:p>
                  </a:txBody>
                  <a:tcPr anchor="ctr" anchorCtr="1"/>
                </a:tc>
              </a:tr>
              <a:tr h="381000">
                <a:tc>
                  <a:txBody>
                    <a:bodyPr/>
                    <a:p>
                      <a:pPr>
                        <a:buNone/>
                      </a:pPr>
                      <a:r>
                        <a:rPr lang="en-US" altLang="zh-CN"/>
                        <a:t>tell_story()</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mc:Choice xmlns:a14="http://schemas.microsoft.com/office/drawing/2010/main" Requires="a14">
          <p:sp>
            <p:nvSpPr>
              <p:cNvPr id="6" name="文本占位符 5"/>
              <p:cNvSpPr>
                <a:spLocks noGrp="1"/>
              </p:cNvSpPr>
              <p:nvPr>
                <p:ph type="body" sz="quarter" idx="15"/>
                <p:custDataLst>
                  <p:tags r:id="rId2"/>
                </p:custDataLst>
              </p:nvPr>
            </p:nvSpPr>
            <p:spPr>
              <a:xfrm>
                <a:off x="579755" y="1275715"/>
                <a:ext cx="7933055" cy="4018915"/>
              </a:xfrm>
            </p:spPr>
            <p:txBody>
              <a:bodyPr>
                <a:noAutofit/>
              </a:bodyPr>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endParaRPr lang="zh-CN" altLang="en-US">
                  <a:latin typeface="+mn-lt"/>
                  <a:cs typeface="+mn-lt"/>
                </a:endParaRP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a14:m>
                <a:r>
                  <a:rPr lang="en-US" altLang="zh-CN">
                    <a:latin typeface="+mn-lt"/>
                    <a:cs typeface="+mn-lt"/>
                  </a:rPr>
                  <a:t> </a:t>
                </a:r>
                <a:r>
                  <a:rPr lang="en-US" altLang="zh-CN">
                    <a:latin typeface="+mn-lt"/>
                    <a:cs typeface="+mn-lt"/>
                  </a:rPr>
                  <a:t>...</a:t>
                </a:r>
                <a:endParaRPr lang="en-US" altLang="zh-CN">
                  <a:latin typeface="+mn-lt"/>
                  <a:cs typeface="+mn-lt"/>
                </a:endParaRPr>
              </a:p>
            </p:txBody>
          </p:sp>
        </mc:Choice>
        <mc:Fallback>
          <p:sp>
            <p:nvSpPr>
              <p:cNvPr id="6" name="文本占位符 5"/>
              <p:cNvSpPr>
                <a:spLocks noRot="1" noChangeAspect="1" noMove="1" noResize="1" noEditPoints="1" noAdjustHandles="1" noChangeArrowheads="1" noChangeShapeType="1" noTextEdit="1"/>
              </p:cNvSpPr>
              <p:nvPr>
                <p:ph type="body" sz="quarter" idx="15"/>
                <p:custDataLst>
                  <p:tags r:id="rId3"/>
                </p:custDataLst>
              </p:nvPr>
            </p:nvSpPr>
            <p:spPr>
              <a:xfrm>
                <a:off x="579755" y="1275715"/>
                <a:ext cx="7933055" cy="4018915"/>
              </a:xfr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6"/>
            </p:custDataLst>
          </p:nvPr>
        </p:nvSpPr>
        <p:spPr>
          <a:xfrm>
            <a:off x="959485" y="4906010"/>
            <a:ext cx="4384040" cy="526415"/>
          </a:xfrm>
        </p:spPr>
        <p:txBody>
          <a:bodyPr>
            <a:noAutofit/>
          </a:bodyPr>
          <a:p>
            <a:r>
              <a:rPr lang="zh-CN">
                <a:latin typeface="+mn-lt"/>
              </a:rPr>
              <a:t>逐步将一个复杂的问题简化为简单的问题。</a:t>
            </a:r>
            <a:endParaRPr lang="zh-CN">
              <a:latin typeface="+mn-lt"/>
            </a:endParaRPr>
          </a:p>
        </p:txBody>
      </p:sp>
      <mc:AlternateContent xmlns:mc="http://schemas.openxmlformats.org/markup-compatibility/2006">
        <mc:Choice xmlns:a14="http://schemas.microsoft.com/office/drawing/2010/main" Requires="a14">
          <p:sp>
            <p:nvSpPr>
              <p:cNvPr id="22" name="文本占位符 5"/>
              <p:cNvSpPr>
                <a:spLocks noGrp="1"/>
              </p:cNvSpPr>
              <p:nvPr>
                <p:custDataLst>
                  <p:tags r:id="rId7"/>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Cambria Math" panose="02040503050406030204" charset="0"/>
                    <a:cs typeface="Cambria Math" panose="02040503050406030204" charset="0"/>
                  </a:rPr>
                  <a:t>。</a:t>
                </a:r>
                <a:endParaRPr lang="zh-CN" altLang="en-US">
                  <a:solidFill>
                    <a:srgbClr val="FF0000"/>
                  </a:solidFill>
                  <a:latin typeface="Cambria Math" panose="02040503050406030204" charset="0"/>
                  <a:cs typeface="Cambria Math" panose="02040503050406030204" charset="0"/>
                </a:endParaRPr>
              </a:p>
            </p:txBody>
          </p:sp>
        </mc:Choice>
        <mc:Fallback>
          <p:sp>
            <p:nvSpPr>
              <p:cNvPr id="22" name="文本占位符 5"/>
              <p:cNvSpPr>
                <a:spLocks noRot="1" noChangeAspect="1" noMove="1" noResize="1" noEditPoints="1" noAdjustHandles="1" noChangeArrowheads="1" noChangeShapeType="1" noTextEdit="1"/>
              </p:cNvSpPr>
              <p:nvPr>
                <p:custDataLst>
                  <p:tags r:id="rId8"/>
                </p:custDataLst>
              </p:nvPr>
            </p:nvSpPr>
            <p:spPr>
              <a:xfrm>
                <a:off x="6102350" y="5605145"/>
                <a:ext cx="5061585" cy="869315"/>
              </a:xfrm>
              <a:prstGeom prst="rect">
                <a:avLst/>
              </a:prstGeom>
              <a:blipFill rotWithShape="1">
                <a:blip r:embed="rId9"/>
                <a:stretch>
                  <a:fillRect/>
                </a:stretch>
              </a:blipFill>
            </p:spPr>
            <p:txBody>
              <a:bodyPr/>
              <a:lstStyle/>
              <a:p>
                <a:r>
                  <a:rPr lang="zh-CN" altLang="en-US">
                    <a:noFill/>
                  </a:rPr>
                  <a:t> </a:t>
                </a:r>
              </a:p>
            </p:txBody>
          </p:sp>
        </mc:Fallback>
      </mc:AlternateContent>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3"/>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endParaRPr>
              <a:solidFill>
                <a:srgbClr val="FF0000"/>
              </a:solidFill>
            </a:endParaRPr>
          </a:p>
          <a:p>
            <a:pPr indent="457200"/>
            <a:r>
              <a:rPr lang="en-US">
                <a:solidFill>
                  <a:srgbClr val="FF0000"/>
                </a:solidFill>
              </a:rPr>
              <a:t>- </a:t>
            </a:r>
            <a:r>
              <a:rPr>
                <a:solidFill>
                  <a:srgbClr val="FF0000"/>
                </a:solidFill>
              </a:rPr>
              <a:t>函数名</a:t>
            </a:r>
            <a:endParaRPr>
              <a:solidFill>
                <a:srgbClr val="FF0000"/>
              </a:solidFill>
            </a:endParaRPr>
          </a:p>
          <a:p>
            <a:pPr indent="457200"/>
            <a:r>
              <a:rPr lang="en-US">
                <a:solidFill>
                  <a:srgbClr val="FF0000"/>
                </a:solidFill>
              </a:rPr>
              <a:t>- </a:t>
            </a:r>
            <a:r>
              <a:rPr>
                <a:solidFill>
                  <a:srgbClr val="FF0000"/>
                </a:solidFill>
              </a:rPr>
              <a:t>确保一个函数只做一件事</a:t>
            </a:r>
            <a:endParaRPr>
              <a:solidFill>
                <a:srgbClr val="FF0000"/>
              </a:solidFill>
            </a:endParaRPr>
          </a:p>
          <a:p>
            <a:r>
              <a:rPr lang="en-US">
                <a:solidFill>
                  <a:srgbClr val="FF0000"/>
                </a:solidFill>
              </a:rPr>
              <a:t>2. </a:t>
            </a:r>
            <a:r>
              <a:rPr>
                <a:solidFill>
                  <a:srgbClr val="FF0000"/>
                </a:solidFill>
              </a:rPr>
              <a:t>确定函数的输入（参数）</a:t>
            </a:r>
            <a:endParaRPr>
              <a:solidFill>
                <a:srgbClr val="FF0000"/>
              </a:solidFill>
            </a:endParaRPr>
          </a:p>
          <a:p>
            <a:pPr indent="457200"/>
            <a:r>
              <a:rPr lang="en-US">
                <a:solidFill>
                  <a:srgbClr val="FF0000"/>
                </a:solidFill>
              </a:rPr>
              <a:t>- </a:t>
            </a:r>
            <a:r>
              <a:rPr>
                <a:solidFill>
                  <a:srgbClr val="FF0000"/>
                </a:solidFill>
              </a:rPr>
              <a:t>是否需要参数</a:t>
            </a:r>
            <a:endParaRPr>
              <a:solidFill>
                <a:srgbClr val="FF0000"/>
              </a:solidFill>
            </a:endParaRPr>
          </a:p>
          <a:p>
            <a:pPr indent="457200"/>
            <a:r>
              <a:rPr lang="en-US">
                <a:solidFill>
                  <a:srgbClr val="FF0000"/>
                </a:solidFill>
              </a:rPr>
              <a:t>- </a:t>
            </a:r>
            <a:r>
              <a:rPr>
                <a:solidFill>
                  <a:srgbClr val="FF0000"/>
                </a:solidFill>
              </a:rPr>
              <a:t>参数个数</a:t>
            </a:r>
            <a:endParaRPr>
              <a:solidFill>
                <a:srgbClr val="FF0000"/>
              </a:solidFill>
            </a:endParaRPr>
          </a:p>
          <a:p>
            <a:pPr indent="457200"/>
            <a:r>
              <a:rPr lang="en-US">
                <a:solidFill>
                  <a:srgbClr val="FF0000"/>
                </a:solidFill>
              </a:rPr>
              <a:t>- </a:t>
            </a:r>
            <a:r>
              <a:rPr>
                <a:solidFill>
                  <a:srgbClr val="FF0000"/>
                </a:solidFill>
              </a:rPr>
              <a:t>参数类型</a:t>
            </a:r>
            <a:endParaRPr>
              <a:solidFill>
                <a:srgbClr val="FF0000"/>
              </a:solidFill>
            </a:endParaRPr>
          </a:p>
          <a:p>
            <a:r>
              <a:rPr lang="en-US">
                <a:solidFill>
                  <a:srgbClr val="FF0000"/>
                </a:solidFill>
              </a:rPr>
              <a:t>3. </a:t>
            </a:r>
            <a:r>
              <a:rPr>
                <a:solidFill>
                  <a:srgbClr val="FF0000"/>
                </a:solidFill>
              </a:rPr>
              <a:t>确定函数的输出（返回值）</a:t>
            </a:r>
            <a:endParaRPr>
              <a:solidFill>
                <a:srgbClr val="FF0000"/>
              </a:solidFill>
            </a:endParaRPr>
          </a:p>
          <a:p>
            <a:pPr indent="457200"/>
            <a:r>
              <a:rPr lang="en-US">
                <a:solidFill>
                  <a:srgbClr val="FF0000"/>
                </a:solidFill>
              </a:rPr>
              <a:t>- </a:t>
            </a:r>
            <a:r>
              <a:rPr>
                <a:solidFill>
                  <a:srgbClr val="FF0000"/>
                </a:solidFill>
              </a:rPr>
              <a:t>是否需要返回值</a:t>
            </a:r>
            <a:endParaRPr>
              <a:solidFill>
                <a:srgbClr val="FF0000"/>
              </a:solidFill>
            </a:endParaRPr>
          </a:p>
          <a:p>
            <a:pPr indent="457200"/>
            <a:r>
              <a:rPr lang="en-US">
                <a:solidFill>
                  <a:srgbClr val="FF0000"/>
                </a:solidFill>
              </a:rPr>
              <a:t>- </a:t>
            </a:r>
            <a:r>
              <a:rPr>
                <a:solidFill>
                  <a:srgbClr val="FF0000"/>
                </a:solidFill>
              </a:rPr>
              <a:t>返回值类型</a:t>
            </a:r>
            <a:endParaRPr>
              <a:solidFill>
                <a:srgbClr val="FF0000"/>
              </a:solidFill>
            </a:endParaRPr>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Tree>
    <p:custDataLst>
      <p:tags r:id="rId6"/>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p:spTree>
    <p:custDataLst>
      <p:tags r:id="rId7"/>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24</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4649406" y="438365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8"/>
                <a:stretch>
                  <a:fillRect l="-81" t="-69" r="81" b="69"/>
                </a:stretch>
              </a:blipFill>
            </p:spPr>
            <p:txBody>
              <a:bodyPr/>
              <a:lstStyle/>
              <a:p>
                <a:r>
                  <a:rPr lang="zh-CN" altLang="en-US">
                    <a:noFill/>
                  </a:rPr>
                  <a:t> </a:t>
                </a:r>
              </a:p>
            </p:txBody>
          </p:sp>
        </mc:Fallback>
      </mc:AlternateContent>
    </p:spTree>
    <p:custDataLst>
      <p:tags r:id="rId9"/>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24</a:t>
            </a:r>
            <a:endParaRPr lang="en-US" altLang="zh-CN">
              <a:solidFill>
                <a:srgbClr val="0070C0"/>
              </a:solidFill>
            </a:endParaRP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120</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4649406" y="438365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8"/>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2393251" y="3767709"/>
                <a:ext cx="83439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9"/>
                <a:stretch>
                  <a:fillRect l="-68" t="-69" r="68" b="69"/>
                </a:stretch>
              </a:blipFill>
            </p:spPr>
            <p:txBody>
              <a:bodyPr/>
              <a:lstStyle/>
              <a:p>
                <a:r>
                  <a:rPr lang="zh-CN" altLang="en-US">
                    <a:noFill/>
                  </a:rPr>
                  <a:t> </a:t>
                </a:r>
              </a:p>
            </p:txBody>
          </p:sp>
        </mc:Fallback>
      </mc:AlternateContent>
    </p:spTree>
    <p:custDataLst>
      <p:tags r:id="rId10"/>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zh-CN" altLang="en-US"/>
          </a:p>
        </p:txBody>
      </p:sp>
      <p:graphicFrame>
        <p:nvGraphicFramePr>
          <p:cNvPr id="8" name="表格 7"/>
          <p:cNvGraphicFramePr/>
          <p:nvPr>
            <p:custDataLst>
              <p:tags r:id="rId2"/>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tblGrid>
              <a:tr h="375285">
                <a:tc>
                  <a:txBody>
                    <a:bodyPr/>
                    <a:p>
                      <a:pPr>
                        <a:buNone/>
                      </a:pPr>
                      <a:r>
                        <a:rPr lang="zh-CN" altLang="en-US" sz="1800" b="0">
                          <a:solidFill>
                            <a:schemeClr val="tx1"/>
                          </a:solidFill>
                          <a:latin typeface="Consolas" panose="020B0609020204030204" charset="0"/>
                          <a:cs typeface="Consolas" panose="020B0609020204030204" charset="0"/>
                          <a:sym typeface="+mn-ea"/>
                        </a:rPr>
                        <a:t>5! = 120</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4077970" y="5589905"/>
            <a:ext cx="1018540" cy="368300"/>
          </a:xfrm>
          <a:prstGeom prst="rect">
            <a:avLst/>
          </a:prstGeom>
          <a:noFill/>
        </p:spPr>
        <p:txBody>
          <a:bodyPr wrap="square" rtlCol="0">
            <a:spAutoFit/>
          </a:bodyPr>
          <a:p>
            <a:pPr algn="ctr"/>
            <a:r>
              <a:rPr lang="en-US" altLang="zh-CN"/>
              <a:t>1</a:t>
            </a:r>
            <a:endParaRPr lang="en-US" altLang="zh-CN"/>
          </a:p>
        </p:txBody>
      </p:sp>
      <p:sp>
        <p:nvSpPr>
          <p:cNvPr id="41" name="文本框 40"/>
          <p:cNvSpPr txBox="1"/>
          <p:nvPr/>
        </p:nvSpPr>
        <p:spPr>
          <a:xfrm>
            <a:off x="5096510" y="5589905"/>
            <a:ext cx="1018540" cy="368300"/>
          </a:xfrm>
          <a:prstGeom prst="rect">
            <a:avLst/>
          </a:prstGeom>
          <a:noFill/>
        </p:spPr>
        <p:txBody>
          <a:bodyPr wrap="square" rtlCol="0">
            <a:spAutoFit/>
          </a:bodyPr>
          <a:p>
            <a:pPr algn="ctr"/>
            <a:r>
              <a:rPr lang="en-US" altLang="zh-CN"/>
              <a:t>2</a:t>
            </a:r>
            <a:endParaRPr lang="en-US" altLang="zh-CN"/>
          </a:p>
        </p:txBody>
      </p:sp>
      <p:sp>
        <p:nvSpPr>
          <p:cNvPr id="42" name="文本框 41"/>
          <p:cNvSpPr txBox="1"/>
          <p:nvPr/>
        </p:nvSpPr>
        <p:spPr>
          <a:xfrm>
            <a:off x="6115050" y="5589905"/>
            <a:ext cx="1018540" cy="368300"/>
          </a:xfrm>
          <a:prstGeom prst="rect">
            <a:avLst/>
          </a:prstGeom>
          <a:noFill/>
        </p:spPr>
        <p:txBody>
          <a:bodyPr wrap="square" rtlCol="0">
            <a:spAutoFit/>
          </a:bodyPr>
          <a:p>
            <a:pPr algn="ctr"/>
            <a:r>
              <a:rPr lang="en-US" altLang="zh-CN"/>
              <a:t>3</a:t>
            </a:r>
            <a:endParaRPr lang="en-US" altLang="zh-CN"/>
          </a:p>
        </p:txBody>
      </p:sp>
      <p:sp>
        <p:nvSpPr>
          <p:cNvPr id="43" name="文本框 42"/>
          <p:cNvSpPr txBox="1"/>
          <p:nvPr/>
        </p:nvSpPr>
        <p:spPr>
          <a:xfrm>
            <a:off x="7133590" y="5589905"/>
            <a:ext cx="1018540" cy="368300"/>
          </a:xfrm>
          <a:prstGeom prst="rect">
            <a:avLst/>
          </a:prstGeom>
          <a:noFill/>
        </p:spPr>
        <p:txBody>
          <a:bodyPr wrap="square" rtlCol="0">
            <a:spAutoFit/>
          </a:bodyPr>
          <a:p>
            <a:pPr algn="ctr"/>
            <a:r>
              <a:rPr lang="en-US" altLang="zh-CN"/>
              <a:t>4</a:t>
            </a:r>
            <a:endParaRPr lang="en-US" altLang="zh-CN"/>
          </a:p>
        </p:txBody>
      </p:sp>
      <p:sp>
        <p:nvSpPr>
          <p:cNvPr id="44" name="文本框 43"/>
          <p:cNvSpPr txBox="1"/>
          <p:nvPr/>
        </p:nvSpPr>
        <p:spPr>
          <a:xfrm>
            <a:off x="8152130" y="5589905"/>
            <a:ext cx="1018540" cy="368300"/>
          </a:xfrm>
          <a:prstGeom prst="rect">
            <a:avLst/>
          </a:prstGeom>
          <a:noFill/>
        </p:spPr>
        <p:txBody>
          <a:bodyPr wrap="square" rtlCol="0">
            <a:spAutoFit/>
          </a:bodyPr>
          <a:p>
            <a:pPr algn="ctr"/>
            <a:r>
              <a:rPr lang="en-US" altLang="zh-CN"/>
              <a:t>5</a:t>
            </a:r>
            <a:endParaRPr lang="en-US" altLang="zh-CN"/>
          </a:p>
        </p:txBody>
      </p:sp>
      <p:sp>
        <p:nvSpPr>
          <p:cNvPr id="45" name="文本框 44"/>
          <p:cNvSpPr txBox="1"/>
          <p:nvPr/>
        </p:nvSpPr>
        <p:spPr>
          <a:xfrm>
            <a:off x="9170670" y="5589905"/>
            <a:ext cx="1018540" cy="368300"/>
          </a:xfrm>
          <a:prstGeom prst="rect">
            <a:avLst/>
          </a:prstGeom>
          <a:noFill/>
        </p:spPr>
        <p:txBody>
          <a:bodyPr wrap="square" rtlCol="0">
            <a:spAutoFit/>
          </a:bodyPr>
          <a:p>
            <a:pPr algn="ctr"/>
            <a:r>
              <a:rPr lang="en-US" altLang="zh-CN"/>
              <a:t>6</a:t>
            </a:r>
            <a:endParaRPr lang="en-US" altLang="zh-CN"/>
          </a:p>
        </p:txBody>
      </p:sp>
      <p:sp>
        <p:nvSpPr>
          <p:cNvPr id="46" name="文本框 45"/>
          <p:cNvSpPr txBox="1"/>
          <p:nvPr/>
        </p:nvSpPr>
        <p:spPr>
          <a:xfrm>
            <a:off x="10189210" y="5589905"/>
            <a:ext cx="1018540" cy="368300"/>
          </a:xfrm>
          <a:prstGeom prst="rect">
            <a:avLst/>
          </a:prstGeom>
          <a:noFill/>
        </p:spPr>
        <p:txBody>
          <a:bodyPr wrap="square" rtlCol="0">
            <a:spAutoFit/>
          </a:bodyPr>
          <a:p>
            <a:pPr algn="ctr"/>
            <a:r>
              <a:rPr lang="en-US" altLang="zh-CN"/>
              <a:t>7</a:t>
            </a:r>
            <a:endParaRPr lang="en-US" altLang="zh-CN"/>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mc:AlternateContent xmlns:mc="http://schemas.openxmlformats.org/markup-compatibility/2006">
        <mc:Choice xmlns:a14="http://schemas.microsoft.com/office/drawing/2010/main" Requires="a14">
          <p:sp>
            <p:nvSpPr>
              <p:cNvPr id="58" name="文本占位符 57"/>
              <p:cNvSpPr>
                <a:spLocks noGrp="1"/>
              </p:cNvSpPr>
              <p:nvPr>
                <p:ph type="body" sz="quarter" idx="15"/>
                <p:custDataLst>
                  <p:tags r:id="rId2"/>
                </p:custDataLst>
              </p:nvPr>
            </p:nvSpPr>
            <p:spPr>
              <a:xfrm>
                <a:off x="579755" y="1197610"/>
                <a:ext cx="8230235" cy="4866640"/>
              </a:xfrm>
            </p:spPr>
            <p:txBody>
              <a:bodyPr>
                <a:noAutofit/>
              </a:bodyPr>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zh-CN" altLang="en-US">
                  <a:latin typeface="+mn-lt"/>
                  <a:cs typeface="+mn-lt"/>
                </a:endParaRP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endParaRPr lang="en-US" altLang="zh-CN">
                  <a:latin typeface="+mn-lt"/>
                  <a:cs typeface="+mn-lt"/>
                  <a:sym typeface="+mn-ea"/>
                </a:endParaRPr>
              </a:p>
              <a:p>
                <a:r>
                  <a:rPr lang="en-US" altLang="zh-CN">
                    <a:latin typeface="+mn-lt"/>
                    <a:cs typeface="+mn-lt"/>
                    <a:sym typeface="+mn-ea"/>
                  </a:rPr>
                  <a:t>1 + 2 + 1 + 1 + 2</a:t>
                </a:r>
                <a:endParaRPr lang="en-US" altLang="zh-CN">
                  <a:latin typeface="+mn-lt"/>
                  <a:cs typeface="+mn-lt"/>
                  <a:sym typeface="+mn-ea"/>
                </a:endParaRPr>
              </a:p>
              <a:p>
                <a:r>
                  <a:rPr lang="en-US" altLang="zh-CN">
                    <a:latin typeface="+mn-lt"/>
                    <a:cs typeface="+mn-lt"/>
                  </a:rPr>
                  <a:t>...</a:t>
                </a:r>
                <a:endParaRPr lang="en-US" altLang="zh-CN">
                  <a:latin typeface="+mn-lt"/>
                  <a:cs typeface="+mn-lt"/>
                </a:endParaRPr>
              </a:p>
              <a:p>
                <a:endParaRPr lang="zh-CN" altLang="en-US">
                  <a:latin typeface="+mn-lt"/>
                  <a:cs typeface="+mn-lt"/>
                </a:endParaRPr>
              </a:p>
            </p:txBody>
          </p:sp>
        </mc:Choice>
        <mc:Fallback>
          <p:sp>
            <p:nvSpPr>
              <p:cNvPr id="58" name="文本占位符 57"/>
              <p:cNvSpPr>
                <a:spLocks noRot="1" noChangeAspect="1" noMove="1" noResize="1" noEditPoints="1" noAdjustHandles="1" noChangeArrowheads="1" noChangeShapeType="1" noTextEdit="1"/>
              </p:cNvSpPr>
              <p:nvPr>
                <p:ph type="body" sz="quarter" idx="15"/>
                <p:custDataLst>
                  <p:tags r:id="rId3"/>
                </p:custDataLst>
              </p:nvPr>
            </p:nvSpPr>
            <p:spPr>
              <a:xfrm>
                <a:off x="579755" y="1197610"/>
                <a:ext cx="8230235" cy="4866640"/>
              </a:xfrm>
              <a:blipFill rotWithShape="1">
                <a:blip r:embed="rId4"/>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5"/>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endParaRPr lang="zh-CN">
              <a:solidFill>
                <a:srgbClr val="0070C0"/>
              </a:solidFill>
              <a:latin typeface="+mn-lt"/>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4453890" y="5589905"/>
            <a:ext cx="1018540" cy="368300"/>
          </a:xfrm>
          <a:prstGeom prst="rect">
            <a:avLst/>
          </a:prstGeom>
          <a:noFill/>
        </p:spPr>
        <p:txBody>
          <a:bodyPr wrap="square" rtlCol="0">
            <a:spAutoFit/>
          </a:bodyPr>
          <a:p>
            <a:pPr algn="ctr"/>
            <a:r>
              <a:rPr lang="en-US" altLang="zh-CN"/>
              <a:t>1</a:t>
            </a:r>
            <a:endParaRPr lang="en-US" altLang="zh-CN"/>
          </a:p>
        </p:txBody>
      </p:sp>
      <p:sp>
        <p:nvSpPr>
          <p:cNvPr id="41" name="文本框 40"/>
          <p:cNvSpPr txBox="1"/>
          <p:nvPr/>
        </p:nvSpPr>
        <p:spPr>
          <a:xfrm>
            <a:off x="5472430" y="5589905"/>
            <a:ext cx="1018540" cy="368300"/>
          </a:xfrm>
          <a:prstGeom prst="rect">
            <a:avLst/>
          </a:prstGeom>
          <a:noFill/>
        </p:spPr>
        <p:txBody>
          <a:bodyPr wrap="square" rtlCol="0">
            <a:spAutoFit/>
          </a:bodyPr>
          <a:p>
            <a:pPr algn="ctr"/>
            <a:r>
              <a:rPr lang="en-US" altLang="zh-CN"/>
              <a:t>2</a:t>
            </a:r>
            <a:endParaRPr lang="en-US" altLang="zh-CN"/>
          </a:p>
        </p:txBody>
      </p:sp>
      <p:sp>
        <p:nvSpPr>
          <p:cNvPr id="42" name="文本框 41"/>
          <p:cNvSpPr txBox="1"/>
          <p:nvPr/>
        </p:nvSpPr>
        <p:spPr>
          <a:xfrm>
            <a:off x="6490970" y="5589905"/>
            <a:ext cx="1018540" cy="368300"/>
          </a:xfrm>
          <a:prstGeom prst="rect">
            <a:avLst/>
          </a:prstGeom>
          <a:noFill/>
        </p:spPr>
        <p:txBody>
          <a:bodyPr wrap="square" rtlCol="0">
            <a:spAutoFit/>
          </a:bodyPr>
          <a:p>
            <a:pPr algn="ctr"/>
            <a:r>
              <a:rPr lang="en-US" altLang="zh-CN"/>
              <a:t>3</a:t>
            </a:r>
            <a:endParaRPr lang="en-US" altLang="zh-CN"/>
          </a:p>
        </p:txBody>
      </p:sp>
      <p:sp>
        <p:nvSpPr>
          <p:cNvPr id="43" name="文本框 42"/>
          <p:cNvSpPr txBox="1"/>
          <p:nvPr/>
        </p:nvSpPr>
        <p:spPr>
          <a:xfrm>
            <a:off x="7509510" y="5589905"/>
            <a:ext cx="1018540" cy="368300"/>
          </a:xfrm>
          <a:prstGeom prst="rect">
            <a:avLst/>
          </a:prstGeom>
          <a:noFill/>
        </p:spPr>
        <p:txBody>
          <a:bodyPr wrap="square" rtlCol="0">
            <a:spAutoFit/>
          </a:bodyPr>
          <a:p>
            <a:pPr algn="ctr"/>
            <a:r>
              <a:rPr lang="en-US" altLang="zh-CN"/>
              <a:t>4</a:t>
            </a:r>
            <a:endParaRPr lang="en-US" altLang="zh-CN"/>
          </a:p>
        </p:txBody>
      </p:sp>
      <p:sp>
        <p:nvSpPr>
          <p:cNvPr id="44" name="文本框 43"/>
          <p:cNvSpPr txBox="1"/>
          <p:nvPr/>
        </p:nvSpPr>
        <p:spPr>
          <a:xfrm>
            <a:off x="8528050" y="5589905"/>
            <a:ext cx="1018540" cy="368300"/>
          </a:xfrm>
          <a:prstGeom prst="rect">
            <a:avLst/>
          </a:prstGeom>
          <a:noFill/>
        </p:spPr>
        <p:txBody>
          <a:bodyPr wrap="square" rtlCol="0">
            <a:spAutoFit/>
          </a:bodyPr>
          <a:p>
            <a:pPr algn="ctr"/>
            <a:r>
              <a:rPr lang="en-US" altLang="zh-CN"/>
              <a:t>5</a:t>
            </a:r>
            <a:endParaRPr lang="en-US" altLang="zh-CN"/>
          </a:p>
        </p:txBody>
      </p:sp>
      <p:sp>
        <p:nvSpPr>
          <p:cNvPr id="45" name="文本框 44"/>
          <p:cNvSpPr txBox="1"/>
          <p:nvPr/>
        </p:nvSpPr>
        <p:spPr>
          <a:xfrm>
            <a:off x="9546590" y="5589905"/>
            <a:ext cx="1018540" cy="368300"/>
          </a:xfrm>
          <a:prstGeom prst="rect">
            <a:avLst/>
          </a:prstGeom>
          <a:noFill/>
        </p:spPr>
        <p:txBody>
          <a:bodyPr wrap="square" rtlCol="0">
            <a:spAutoFit/>
          </a:bodyPr>
          <a:p>
            <a:pPr algn="ctr"/>
            <a:r>
              <a:rPr lang="en-US" altLang="zh-CN"/>
              <a:t>6</a:t>
            </a:r>
            <a:endParaRPr lang="en-US" altLang="zh-CN"/>
          </a:p>
        </p:txBody>
      </p:sp>
      <p:sp>
        <p:nvSpPr>
          <p:cNvPr id="46" name="文本框 45"/>
          <p:cNvSpPr txBox="1"/>
          <p:nvPr/>
        </p:nvSpPr>
        <p:spPr>
          <a:xfrm>
            <a:off x="10565130" y="5589905"/>
            <a:ext cx="1018540" cy="368300"/>
          </a:xfrm>
          <a:prstGeom prst="rect">
            <a:avLst/>
          </a:prstGeom>
          <a:noFill/>
        </p:spPr>
        <p:txBody>
          <a:bodyPr wrap="square" rtlCol="0">
            <a:spAutoFit/>
          </a:bodyPr>
          <a:p>
            <a:pPr algn="ctr"/>
            <a:r>
              <a:rPr lang="en-US" altLang="zh-CN"/>
              <a:t>7</a:t>
            </a:r>
            <a:endParaRPr lang="en-US" altLang="zh-CN"/>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58" name="文本占位符 57"/>
          <p:cNvSpPr>
            <a:spLocks noGrp="1"/>
          </p:cNvSpPr>
          <p:nvPr>
            <p:ph type="body" sz="quarter" idx="15"/>
            <p:custDataLst>
              <p:tags r:id="rId2"/>
            </p:custDataLst>
          </p:nvPr>
        </p:nvSpPr>
        <p:spPr>
          <a:xfrm>
            <a:off x="478155" y="1197610"/>
            <a:ext cx="8230235" cy="457835"/>
          </a:xfrm>
        </p:spPr>
        <p:txBody>
          <a:bodyPr>
            <a:noAutofit/>
          </a:bodyPr>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3"/>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endParaRPr lang="zh-CN">
              <a:solidFill>
                <a:srgbClr val="0070C0"/>
              </a:solidFill>
              <a:latin typeface="+mn-lt"/>
            </a:endParaRP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mc:Choice xmlns:a14="http://schemas.microsoft.com/office/drawing/2010/main" Requires="a14">
          <p:sp>
            <p:nvSpPr>
              <p:cNvPr id="7" name="文本占位符 18"/>
              <p:cNvSpPr>
                <a:spLocks noGrp="1"/>
              </p:cNvSpPr>
              <p:nvPr>
                <p:custDataLst>
                  <p:tags r:id="rId4"/>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endParaRPr lang="zh-CN" altLang="en-US">
                  <a:solidFill>
                    <a:schemeClr val="tx1"/>
                  </a:solidFill>
                  <a:latin typeface="+mn-lt"/>
                </a:endParaRP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endParaRPr lang="zh-CN" altLang="en-US">
                  <a:solidFill>
                    <a:schemeClr val="tx1"/>
                  </a:solidFill>
                  <a:latin typeface="+mn-lt"/>
                </a:endParaRP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endParaRPr lang="zh-CN" altLang="en-US">
                  <a:solidFill>
                    <a:schemeClr val="tx1"/>
                  </a:solidFill>
                  <a:latin typeface="+mn-lt"/>
                </a:endParaRPr>
              </a:p>
              <a:p>
                <a:r>
                  <a:rPr lang="zh-CN" altLang="en-US">
                    <a:solidFill>
                      <a:schemeClr val="tx1"/>
                    </a:solidFill>
                    <a:latin typeface="+mn-lt"/>
                  </a:rPr>
                  <a:t>因此：</a:t>
                </a:r>
                <a:endParaRPr lang="zh-CN" altLang="en-US">
                  <a:solidFill>
                    <a:schemeClr val="tx1"/>
                  </a:solidFill>
                  <a:latin typeface="+mn-lt"/>
                </a:endParaRP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p:sp>
            <p:nvSpPr>
              <p:cNvPr id="7" name="文本占位符 18"/>
              <p:cNvSpPr>
                <a:spLocks noRot="1" noChangeAspect="1" noMove="1" noResize="1" noEditPoints="1" noAdjustHandles="1" noChangeArrowheads="1" noChangeShapeType="1" noTextEdit="1"/>
              </p:cNvSpPr>
              <p:nvPr>
                <p:custDataLst>
                  <p:tags r:id="rId5"/>
                </p:custDataLst>
              </p:nvPr>
            </p:nvSpPr>
            <p:spPr>
              <a:xfrm>
                <a:off x="554990" y="2376170"/>
                <a:ext cx="5834380" cy="268732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6" name="文本占位符 85"/>
              <p:cNvSpPr>
                <a:spLocks noGrp="1"/>
              </p:cNvSpPr>
              <p:nvPr>
                <p:ph type="body" sz="quarter" idx="15"/>
                <p:custDataLst>
                  <p:tags r:id="rId9"/>
                </p:custDataLst>
              </p:nvPr>
            </p:nvSpPr>
            <p:spPr>
              <a:xfrm>
                <a:off x="4494530" y="5302250"/>
                <a:ext cx="3538220" cy="1291590"/>
              </a:xfrm>
            </p:spPr>
            <p:txBody>
              <a:bodyPr>
                <a:noAutofit/>
              </a:bodyPr>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endParaRPr lang="zh-CN" altLang="en-US">
                  <a:solidFill>
                    <a:srgbClr val="0070C0"/>
                  </a:solidFill>
                  <a:latin typeface="Cambria Math" panose="02040503050406030204" charset="0"/>
                  <a:cs typeface="Cambria Math" panose="02040503050406030204" charset="0"/>
                </a:endParaRP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endParaRPr lang="zh-CN" altLang="en-US">
                  <a:solidFill>
                    <a:srgbClr val="0070C0"/>
                  </a:solidFill>
                  <a:latin typeface="Cambria Math" panose="02040503050406030204" charset="0"/>
                  <a:cs typeface="Cambria Math" panose="02040503050406030204" charset="0"/>
                </a:endParaRP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endParaRPr lang="zh-CN" altLang="en-US">
                  <a:solidFill>
                    <a:srgbClr val="0070C0"/>
                  </a:solidFill>
                  <a:latin typeface="Cambria Math" panose="02040503050406030204" charset="0"/>
                  <a:cs typeface="Cambria Math" panose="02040503050406030204" charset="0"/>
                </a:endParaRPr>
              </a:p>
            </p:txBody>
          </p:sp>
        </mc:Choice>
        <mc:Fallback>
          <p:sp>
            <p:nvSpPr>
              <p:cNvPr id="86" name="文本占位符 85"/>
              <p:cNvSpPr>
                <a:spLocks noRot="1" noChangeAspect="1" noMove="1" noResize="1" noEditPoints="1" noAdjustHandles="1" noChangeArrowheads="1" noChangeShapeType="1" noTextEdit="1"/>
              </p:cNvSpPr>
              <p:nvPr>
                <p:ph type="body" sz="quarter" idx="15"/>
                <p:custDataLst>
                  <p:tags r:id="rId10"/>
                </p:custDataLst>
              </p:nvPr>
            </p:nvSpPr>
            <p:spPr>
              <a:xfrm>
                <a:off x="4494530" y="5302250"/>
                <a:ext cx="3538220" cy="1291590"/>
              </a:xfr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文本框 86"/>
              <p:cNvSpPr txBox="1"/>
              <p:nvPr/>
            </p:nvSpPr>
            <p:spPr>
              <a:xfrm>
                <a:off x="476821" y="1111504"/>
                <a:ext cx="28930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2"/>
                <a:stretch>
                  <a:fillRect l="-20" t="-69" r="20" b="69"/>
                </a:stretch>
              </a:blipFill>
            </p:spPr>
            <p:txBody>
              <a:bodyPr/>
              <a:lstStyle/>
              <a:p>
                <a:r>
                  <a:rPr lang="zh-CN" altLang="en-US">
                    <a:noFill/>
                  </a:rPr>
                  <a:t> </a:t>
                </a:r>
              </a:p>
            </p:txBody>
          </p:sp>
        </mc:Fallback>
      </mc:AlternateContent>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：最大值</a:t>
            </a:r>
            <a:endParaRPr lang="zh-CN" altLang="en-US"/>
          </a:p>
        </p:txBody>
      </p:sp>
      <p:sp>
        <p:nvSpPr>
          <p:cNvPr id="100" name="文本框 99"/>
          <p:cNvSpPr txBox="1"/>
          <p:nvPr/>
        </p:nvSpPr>
        <p:spPr>
          <a:xfrm>
            <a:off x="695960" y="1030605"/>
            <a:ext cx="6883400" cy="563118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2"/>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12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54</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-774</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3"/>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endParaRPr lang="zh-CN" altLang="en-US">
              <a:solidFill>
                <a:srgbClr val="FF0000"/>
              </a:solidFill>
              <a:latin typeface="+mn-lt"/>
              <a:cs typeface="+mn-lt"/>
            </a:endParaRP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endParaRPr lang="zh-CN" altLang="en-US">
              <a:solidFill>
                <a:srgbClr val="FF0000"/>
              </a:solidFill>
              <a:latin typeface="+mn-lt"/>
              <a:cs typeface="+mn-lt"/>
            </a:endParaRP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4"/>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endParaRPr lang="zh-CN" altLang="en-US">
              <a:solidFill>
                <a:srgbClr val="FF0000"/>
              </a:solidFill>
              <a:latin typeface="+mn-lt"/>
              <a:cs typeface="+mn-lt"/>
            </a:endParaRPr>
          </a:p>
        </p:txBody>
      </p:sp>
    </p:spTree>
    <p:custDataLst>
      <p:tags r:id="rId5"/>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6"/>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880110" y="1453515"/>
            <a:ext cx="3980180"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467985" y="1123315"/>
            <a:ext cx="5808345"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col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col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tblGrid>
              <a:tr h="1463040">
                <a:tc>
                  <a:txBody>
                    <a:bodyPr/>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5"/>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5"/>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2"/>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tblGrid>
              <a:tr h="375285">
                <a:tc>
                  <a:txBody>
                    <a:bodyPr/>
                    <a:p>
                      <a:pPr>
                        <a:buNone/>
                      </a:pPr>
                      <a:r>
                        <a:rPr lang="en-US" altLang="zh-CN" sz="1800" b="0">
                          <a:solidFill>
                            <a:schemeClr val="tx1"/>
                          </a:solidFill>
                          <a:latin typeface="Consolas" panose="020B0609020204030204" charset="0"/>
                          <a:cs typeface="Consolas" panose="020B0609020204030204" charset="0"/>
                          <a:sym typeface="+mn-ea"/>
                        </a:rPr>
                        <a:t>21</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递归（</a:t>
            </a:r>
            <a:r>
              <a:rPr lang="en-US" altLang="zh-CN"/>
              <a:t>Recursion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1044575" y="1612900"/>
            <a:ext cx="10102850" cy="3632835"/>
          </a:xfrm>
        </p:spPr>
        <p:txBody>
          <a:bodyPr>
            <a:noAutofit/>
          </a:bodyPr>
          <a:lstStyle/>
          <a:p>
            <a:r>
              <a:rPr lang="zh-CN">
                <a:latin typeface="+mn-lt"/>
                <a:cs typeface="+mn-lt"/>
              </a:rPr>
              <a:t>递归的特点就是将一个复杂的大问题逐步简化为一个可以解决的小问题，然后再逐步计算出大问题的解。</a:t>
            </a:r>
            <a:endParaRPr lang="zh-CN">
              <a:latin typeface="+mn-lt"/>
              <a:cs typeface="+mn-lt"/>
            </a:endParaRP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endParaRPr lang="zh-CN">
              <a:latin typeface="+mn-lt"/>
              <a:cs typeface="+mn-lt"/>
            </a:endParaRP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endParaRPr lang="zh-CN">
              <a:latin typeface="+mn-lt"/>
              <a:cs typeface="+mn-lt"/>
            </a:endParaRPr>
          </a:p>
        </p:txBody>
      </p:sp>
    </p:spTree>
    <p:custDataLst>
      <p:tags r:id="rId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2"/>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3"/>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函数调用</a:t>
            </a:r>
            <a:endParaRPr lang="zh-CN" altLang="en-US"/>
          </a:p>
        </p:txBody>
      </p:sp>
      <p:sp>
        <p:nvSpPr>
          <p:cNvPr id="6" name="文本占位符 5"/>
          <p:cNvSpPr>
            <a:spLocks noGrp="1"/>
          </p:cNvSpPr>
          <p:nvPr>
            <p:ph type="body" sz="quarter" idx="15"/>
            <p:custDataLst>
              <p:tags r:id="rId2"/>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3"/>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endParaRPr lang="en-US"/>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4"/>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endParaRPr lang="en-US"/>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5"/>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endParaRPr lang="en-US"/>
          </a:p>
        </p:txBody>
      </p:sp>
      <p:sp>
        <p:nvSpPr>
          <p:cNvPr id="13" name="文本占位符 5"/>
          <p:cNvSpPr>
            <a:spLocks noGrp="1"/>
          </p:cNvSpPr>
          <p:nvPr>
            <p:custDataLst>
              <p:tags r:id="rId6"/>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endParaRPr lang="en-US" altLang="zh-CN"/>
          </a:p>
        </p:txBody>
      </p:sp>
      <p:sp>
        <p:nvSpPr>
          <p:cNvPr id="14" name="文本占位符 5"/>
          <p:cNvSpPr>
            <a:spLocks noGrp="1"/>
          </p:cNvSpPr>
          <p:nvPr>
            <p:custDataLst>
              <p:tags r:id="rId7"/>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endParaRPr lang="en-US" altLang="zh-CN"/>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13</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21</a:t>
                      </a:r>
                      <a:endParaRPr lang="en-US" altLang="zh-CN">
                        <a:solidFill>
                          <a:srgbClr val="FFFF00"/>
                        </a:solidFill>
                      </a:endParaRPr>
                    </a:p>
                  </a:txBody>
                  <a:tcPr anchor="ctr" anchorCtr="1">
                    <a:solidFill>
                      <a:schemeClr val="bg1">
                        <a:lumMod val="65000"/>
                      </a:schemeClr>
                    </a:solidFill>
                  </a:tcPr>
                </a:tc>
              </a:tr>
            </a:tbl>
          </a:graphicData>
        </a:graphic>
      </p:graphicFrame>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3"/>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21</m:t>
                      </m:r>
                    </m:oMath>
                  </m:oMathPara>
                </a14:m>
                <a:endParaRPr lang="zh-CN" altLang="en-US">
                  <a:latin typeface="+mn-lt"/>
                  <a:cs typeface="+mn-lt"/>
                </a:endParaRPr>
              </a:p>
              <a:p>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4"/>
                </p:custDataLst>
              </p:nvPr>
            </p:nvSpPr>
            <p:spPr>
              <a:xfrm>
                <a:off x="658495" y="1267460"/>
                <a:ext cx="4496435" cy="3694430"/>
              </a:xfrm>
              <a:blipFill rotWithShape="1">
                <a:blip r:embed="rId5"/>
                <a:stretch>
                  <a:fillRect b="-5947"/>
                </a:stretch>
              </a:blipFill>
            </p:spPr>
            <p:txBody>
              <a:bodyPr/>
              <a:lstStyle/>
              <a:p>
                <a:r>
                  <a:rPr lang="zh-CN" altLang="en-US">
                    <a:noFill/>
                  </a:rPr>
                  <a:t> </a:t>
                </a:r>
              </a:p>
            </p:txBody>
          </p:sp>
        </mc:Fallback>
      </mc:AlternateContent>
    </p:spTree>
    <p:custDataLst>
      <p:tags r:id="rId6"/>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2"/>
            </p:custDataLst>
          </p:nvPr>
        </p:nvSpPr>
        <p:spPr>
          <a:xfrm>
            <a:off x="469900" y="1427480"/>
            <a:ext cx="5440680" cy="535940"/>
          </a:xfrm>
        </p:spPr>
        <p:txBody>
          <a:bodyPr>
            <a:noAutofit/>
          </a:bodyPr>
          <a:p>
            <a:r>
              <a:rPr lang="zh-CN" altLang="en-US">
                <a:latin typeface="+mn-lt"/>
                <a:cs typeface="+mn-lt"/>
              </a:rPr>
              <a:t>然而还存在很多问题不得不使用递归的思想才能解决。</a:t>
            </a:r>
            <a:endParaRPr lang="zh-CN" altLang="en-US">
              <a:latin typeface="+mn-lt"/>
              <a:cs typeface="+mn-lt"/>
            </a:endParaRPr>
          </a:p>
        </p:txBody>
      </p:sp>
      <mc:AlternateContent xmlns:mc="http://schemas.openxmlformats.org/markup-compatibility/2006">
        <mc:Choice xmlns:a14="http://schemas.microsoft.com/office/drawing/2010/main" Requires="a14">
          <p:sp>
            <p:nvSpPr>
              <p:cNvPr id="3" name="文本框 2"/>
              <p:cNvSpPr txBox="1"/>
              <p:nvPr/>
            </p:nvSpPr>
            <p:spPr>
              <a:xfrm>
                <a:off x="579691" y="3208274"/>
                <a:ext cx="5062855" cy="97091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m>
                            <m:mPr>
                              <m:mcs>
                                <m:mc>
                                  <m:mcPr>
                                    <m:count m:val="2"/>
                                    <m:mcJc m:val="center"/>
                                  </m:mcPr>
                                </m:mc>
                              </m:mcs>
                              <m:ctrlPr>
                                <a:rPr lang="en-US" altLang="zh-CN" i="1">
                                  <a:latin typeface="Cambria Math" panose="02040503050406030204"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ea typeface="MS Mincho" charset="0"/>
                                        <a:cs typeface="Cambria Math" panose="02040503050406030204" charset="0"/>
                                      </a:rPr>
                                      <m:t>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e>
                            </m:mr>
                          </m:m>
                        </m:e>
                      </m:d>
                    </m:oMath>
                  </m:oMathPara>
                </a14:m>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3"/>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tblGrid>
              <a:tr h="399415">
                <a:tc>
                  <a:txBody>
                    <a:bodyPr/>
                    <a:p>
                      <a:pPr>
                        <a:buNone/>
                      </a:pPr>
                      <a:r>
                        <a:rPr lang="en-US" altLang="zh-CN" sz="1800" b="0">
                          <a:solidFill>
                            <a:schemeClr val="tx1"/>
                          </a:solidFill>
                          <a:latin typeface="Consolas" panose="020B0609020204030204" charset="0"/>
                          <a:cs typeface="Consolas" panose="020B0609020204030204" charset="0"/>
                          <a:sym typeface="+mn-ea"/>
                        </a:rPr>
                        <a:t>125</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5"/>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mc:AlternateContent xmlns:mc="http://schemas.openxmlformats.org/markup-compatibility/2006">
        <mc:Choice xmlns:a14="http://schemas.microsoft.com/office/drawing/2010/main" Requires="a14">
          <p:sp>
            <p:nvSpPr>
              <p:cNvPr id="4" name="文本框 3"/>
              <p:cNvSpPr txBox="1"/>
              <p:nvPr/>
            </p:nvSpPr>
            <p:spPr>
              <a:xfrm>
                <a:off x="673036" y="1995424"/>
                <a:ext cx="7969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3"/>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endParaRPr lang="en-US" altLang="zh-CN">
              <a:solidFill>
                <a:srgbClr val="0070C0"/>
              </a:solidFill>
              <a:latin typeface="+mn-lt"/>
              <a:cs typeface="+mn-lt"/>
            </a:endParaRP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 y="-2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endParaRPr lang="en-US" altLang="zh-CN">
              <a:solidFill>
                <a:srgbClr val="0070C0"/>
              </a:solidFill>
              <a:latin typeface="+mn-lt"/>
              <a:cs typeface="+mn-lt"/>
            </a:endParaRP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2"/>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Enter (x1, y1): 0 0</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Enter (x2, y2): 3 4</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Distance: 5.00</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 y="-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 y="-2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mc:AlternateContent xmlns:mc="http://schemas.openxmlformats.org/markup-compatibility/2006" xmlns:a14="http://schemas.microsoft.com/office/drawing/2010/main">
        <mc:Choice Requires="a14">
          <p:graphicFrame>
            <p:nvGraphicFramePr>
              <p:cNvPr id="9" name="表格 8"/>
              <p:cNvGraphicFramePr/>
              <p:nvPr>
                <p:custDataLst>
                  <p:tags r:id="rId3"/>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a:p>
                      </a:txBody>
                      <a:tcPr anchor="ctr" anchorCtr="1"/>
                    </a:tc>
                  </a:tr>
                </a:tbl>
              </a:graphicData>
            </a:graphic>
          </p:graphicFrame>
        </mc:Choice>
        <mc:Fallback xmlns="">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5"/>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p>
            <a:pPr algn="ctr"/>
            <a:r>
              <a:rPr lang="en-US" altLang="zh-CN"/>
              <a:t>A</a:t>
            </a:r>
            <a:endParaRPr lang="en-US" altLang="zh-CN"/>
          </a:p>
        </p:txBody>
      </p:sp>
      <p:sp>
        <p:nvSpPr>
          <p:cNvPr id="33" name="文本框 32"/>
          <p:cNvSpPr txBox="1"/>
          <p:nvPr/>
        </p:nvSpPr>
        <p:spPr>
          <a:xfrm>
            <a:off x="7327265" y="5683250"/>
            <a:ext cx="375920" cy="368300"/>
          </a:xfrm>
          <a:prstGeom prst="rect">
            <a:avLst/>
          </a:prstGeom>
          <a:noFill/>
        </p:spPr>
        <p:txBody>
          <a:bodyPr wrap="square" rtlCol="0">
            <a:spAutoFit/>
          </a:bodyPr>
          <a:p>
            <a:pPr algn="ctr"/>
            <a:r>
              <a:rPr lang="en-US" altLang="zh-CN"/>
              <a:t>B</a:t>
            </a:r>
            <a:endParaRPr lang="en-US" altLang="zh-CN"/>
          </a:p>
        </p:txBody>
      </p:sp>
      <p:sp>
        <p:nvSpPr>
          <p:cNvPr id="34" name="文本框 33"/>
          <p:cNvSpPr txBox="1"/>
          <p:nvPr/>
        </p:nvSpPr>
        <p:spPr>
          <a:xfrm>
            <a:off x="10248900" y="5683250"/>
            <a:ext cx="375920" cy="368300"/>
          </a:xfrm>
          <a:prstGeom prst="rect">
            <a:avLst/>
          </a:prstGeom>
          <a:noFill/>
        </p:spPr>
        <p:txBody>
          <a:bodyPr wrap="square" rtlCol="0">
            <a:spAutoFit/>
          </a:bodyPr>
          <a:p>
            <a:pPr algn="ctr"/>
            <a:r>
              <a:rPr lang="en-US" altLang="zh-CN"/>
              <a:t>C</a:t>
            </a:r>
            <a:endParaRPr lang="en-US" altLang="zh-CN"/>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6"/>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2"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 y="-2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spTree>
    <p:custDataLst>
      <p:tags r:id="rId3"/>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1"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3"/>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endParaRPr lang="zh-CN" altLang="en-US">
              <a:solidFill>
                <a:srgbClr val="FF0000"/>
              </a:solidFill>
              <a:latin typeface="+mn-lt"/>
              <a:cs typeface="+mn-lt"/>
            </a:endParaRPr>
          </a:p>
          <a:p>
            <a:endParaRPr lang="zh-CN">
              <a:solidFill>
                <a:srgbClr val="FF0000"/>
              </a:solidFill>
              <a:latin typeface="+mn-lt"/>
              <a:cs typeface="+mn-lt"/>
            </a:endParaRPr>
          </a:p>
          <a:p>
            <a:r>
              <a:rPr lang="zh-CN">
                <a:solidFill>
                  <a:srgbClr val="FF0000"/>
                </a:solidFill>
                <a:latin typeface="+mn-lt"/>
                <a:cs typeface="+mn-lt"/>
              </a:rPr>
              <a:t>递归</a:t>
            </a:r>
            <a:endParaRPr lang="zh-CN">
              <a:solidFill>
                <a:srgbClr val="FF0000"/>
              </a:solidFill>
              <a:latin typeface="+mn-lt"/>
              <a:cs typeface="+mn-lt"/>
            </a:endParaRPr>
          </a:p>
        </p:txBody>
      </p:sp>
    </p:spTree>
    <p:custDataLst>
      <p:tags r:id="rId4"/>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endParaRPr lang="en-US" altLang="zh-CN">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3"/>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endParaRPr lang="en-US" altLang="zh-CN">
              <a:latin typeface="+mn-lt"/>
              <a:cs typeface="+mn-lt"/>
            </a:endParaRP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4"/>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2"/>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tblGrid>
              <a:tr h="399415">
                <a:tc>
                  <a:txBody>
                    <a:bodyPr/>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B</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C -&gt; B</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B -&gt; A</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B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Moves: 7</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endParaRPr lang="zh-CN" altLang="en-US">
              <a:latin typeface="+mn-lt"/>
              <a:cs typeface="+mn-lt"/>
            </a:endParaRPr>
          </a:p>
        </p:txBody>
      </p:sp>
      <mc:AlternateContent xmlns:mc="http://schemas.openxmlformats.org/markup-compatibility/2006">
        <mc:Choice xmlns:a14="http://schemas.microsoft.com/office/drawing/2010/main" Requires="a14">
          <p:sp>
            <p:nvSpPr>
              <p:cNvPr id="2" name="文本框 1"/>
              <p:cNvSpPr txBox="1"/>
              <p:nvPr/>
            </p:nvSpPr>
            <p:spPr>
              <a:xfrm>
                <a:off x="5308536" y="1716659"/>
                <a:ext cx="2444750" cy="38036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84</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3"/>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5"/>
          <a:stretch>
            <a:fillRect/>
          </a:stretch>
        </p:blipFill>
        <p:spPr>
          <a:xfrm>
            <a:off x="9413875" y="1548765"/>
            <a:ext cx="2415540" cy="3108325"/>
          </a:xfrm>
          <a:prstGeom prst="rect">
            <a:avLst/>
          </a:prstGeom>
        </p:spPr>
      </p:pic>
    </p:spTree>
    <p:custDataLst>
      <p:tags r:id="rId6"/>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27145" cy="939165"/>
          </a:xfrm>
        </p:spPr>
        <p:txBody>
          <a:bodyPr>
            <a:normAutofit/>
          </a:bodyPr>
          <a:lstStyle/>
          <a:p>
            <a:pPr algn="ctr"/>
            <a:r>
              <a:rPr lang="en-US" altLang="zh-CN" dirty="0"/>
              <a:t>Practice</a:t>
            </a:r>
            <a:endParaRPr lang="en-US" altLang="zh-CN"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逆序数组</a:t>
            </a:r>
            <a:endParaRPr lang="zh-CN" altLang="en-US"/>
          </a:p>
        </p:txBody>
      </p:sp>
      <p:graphicFrame>
        <p:nvGraphicFramePr>
          <p:cNvPr id="3" name="表格 2"/>
          <p:cNvGraphicFramePr/>
          <p:nvPr>
            <p:custDataLst>
              <p:tags r:id="rId2"/>
            </p:custDataLst>
          </p:nvPr>
        </p:nvGraphicFramePr>
        <p:xfrm>
          <a:off x="829310" y="2926080"/>
          <a:ext cx="1572260" cy="1463040"/>
        </p:xfrm>
        <a:graphic>
          <a:graphicData uri="http://schemas.openxmlformats.org/drawingml/2006/table">
            <a:tbl>
              <a:tblPr firstRow="1" bandRow="1">
                <a:tableStyleId>{5C22544A-7EE6-4342-B048-85BDC9FD1C3A}</a:tableStyleId>
              </a:tblPr>
              <a:tblGrid>
                <a:gridCol w="1572260"/>
              </a:tblGrid>
              <a:tr h="1261745">
                <a:tc>
                  <a:txBody>
                    <a:bodyPr/>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3 6 1 9 8</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8 9 1 6 3 </a:t>
                      </a:r>
                      <a:endParaRPr 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占位符 1"/>
          <p:cNvSpPr>
            <a:spLocks noGrp="1"/>
          </p:cNvSpPr>
          <p:nvPr>
            <p:ph type="body" sz="quarter" idx="15"/>
            <p:custDataLst>
              <p:tags r:id="rId3"/>
            </p:custDataLst>
          </p:nvPr>
        </p:nvSpPr>
        <p:spPr>
          <a:xfrm>
            <a:off x="699770" y="1369695"/>
            <a:ext cx="3522345" cy="882015"/>
          </a:xfrm>
        </p:spPr>
        <p:txBody>
          <a:bodyPr>
            <a:noAutofit/>
          </a:bodyPr>
          <a:p>
            <a:r>
              <a:rPr lang="zh-CN" altLang="en-US">
                <a:latin typeface="+mn-lt"/>
                <a:cs typeface="+mn-lt"/>
              </a:rPr>
              <a:t>输入</a:t>
            </a:r>
            <a:r>
              <a:rPr lang="en-US" altLang="zh-CN">
                <a:latin typeface="+mn-lt"/>
                <a:cs typeface="+mn-lt"/>
              </a:rPr>
              <a:t>n</a:t>
            </a:r>
            <a:r>
              <a:rPr lang="zh-CN" altLang="en-US">
                <a:latin typeface="+mn-lt"/>
                <a:cs typeface="+mn-lt"/>
              </a:rPr>
              <a:t>，</a:t>
            </a:r>
            <a:r>
              <a:rPr lang="zh-CN">
                <a:latin typeface="+mn-lt"/>
                <a:cs typeface="+mn-lt"/>
              </a:rPr>
              <a:t>表示数组的元素个数。</a:t>
            </a:r>
            <a:r>
              <a:rPr lang="zh-CN">
                <a:latin typeface="+mn-lt"/>
                <a:cs typeface="+mn-lt"/>
                <a:sym typeface="+mn-ea"/>
              </a:rPr>
              <a:t>再输入</a:t>
            </a:r>
            <a:r>
              <a:rPr lang="en-US" altLang="zh-CN">
                <a:latin typeface="+mn-lt"/>
                <a:cs typeface="+mn-lt"/>
                <a:sym typeface="+mn-ea"/>
              </a:rPr>
              <a:t>n</a:t>
            </a:r>
            <a:r>
              <a:rPr lang="zh-CN" altLang="en-US">
                <a:latin typeface="+mn-lt"/>
                <a:cs typeface="+mn-lt"/>
                <a:sym typeface="+mn-ea"/>
              </a:rPr>
              <a:t>个数组元素。</a:t>
            </a:r>
            <a:r>
              <a:rPr lang="zh-CN" altLang="en-US">
                <a:latin typeface="+mn-lt"/>
                <a:cs typeface="+mn-lt"/>
              </a:rPr>
              <a:t>将数组逆序。</a:t>
            </a:r>
            <a:endParaRPr lang="en-US" altLang="zh-CN">
              <a:latin typeface="+mn-lt"/>
              <a:cs typeface="+mn-lt"/>
            </a:endParaRPr>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两数之和</a:t>
            </a:r>
            <a:endParaRPr lang="zh-CN" altLang="en-US"/>
          </a:p>
        </p:txBody>
      </p:sp>
      <p:graphicFrame>
        <p:nvGraphicFramePr>
          <p:cNvPr id="3" name="表格 2"/>
          <p:cNvGraphicFramePr/>
          <p:nvPr>
            <p:custDataLst>
              <p:tags r:id="rId2"/>
            </p:custDataLst>
          </p:nvPr>
        </p:nvGraphicFramePr>
        <p:xfrm>
          <a:off x="2705735" y="3017520"/>
          <a:ext cx="1572260" cy="1737360"/>
        </p:xfrm>
        <a:graphic>
          <a:graphicData uri="http://schemas.openxmlformats.org/drawingml/2006/table">
            <a:tbl>
              <a:tblPr firstRow="1" bandRow="1">
                <a:tableStyleId>{5C22544A-7EE6-4342-B048-85BDC9FD1C3A}</a:tableStyleId>
              </a:tblPr>
              <a:tblGrid>
                <a:gridCol w="1572260"/>
              </a:tblGrid>
              <a:tr h="173736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a:t>
                      </a:r>
                      <a:r>
                        <a:rPr lang="en-US" sz="1800" b="0">
                          <a:solidFill>
                            <a:schemeClr val="tx1"/>
                          </a:solidFill>
                          <a:latin typeface="Consolas" panose="020B0609020204030204" charset="0"/>
                          <a:cs typeface="Consolas" panose="020B0609020204030204" charset="0"/>
                          <a:sym typeface="+mn-ea"/>
                        </a:rPr>
                        <a:t>4</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2 7 11 15</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target: 9</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index: 0 1</a:t>
                      </a:r>
                      <a:endParaRPr 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占位符 1"/>
          <p:cNvSpPr>
            <a:spLocks noGrp="1"/>
          </p:cNvSpPr>
          <p:nvPr>
            <p:ph type="body" sz="quarter" idx="15"/>
            <p:custDataLst>
              <p:tags r:id="rId3"/>
            </p:custDataLst>
          </p:nvPr>
        </p:nvSpPr>
        <p:spPr>
          <a:xfrm>
            <a:off x="699770" y="1369695"/>
            <a:ext cx="7355205" cy="1159510"/>
          </a:xfrm>
        </p:spPr>
        <p:txBody>
          <a:bodyPr>
            <a:noAutofit/>
          </a:bodyPr>
          <a:p>
            <a:r>
              <a:rPr lang="zh-CN" altLang="en-US">
                <a:latin typeface="+mn-lt"/>
                <a:cs typeface="+mn-lt"/>
              </a:rPr>
              <a:t>输入</a:t>
            </a:r>
            <a:r>
              <a:rPr lang="en-US" altLang="zh-CN">
                <a:latin typeface="+mn-lt"/>
                <a:cs typeface="+mn-lt"/>
              </a:rPr>
              <a:t>n</a:t>
            </a:r>
            <a:r>
              <a:rPr lang="zh-CN" altLang="en-US">
                <a:latin typeface="+mn-lt"/>
                <a:cs typeface="+mn-lt"/>
              </a:rPr>
              <a:t>，</a:t>
            </a:r>
            <a:r>
              <a:rPr lang="zh-CN">
                <a:latin typeface="+mn-lt"/>
                <a:cs typeface="+mn-lt"/>
              </a:rPr>
              <a:t>表示数组的元素个数。再输入</a:t>
            </a:r>
            <a:r>
              <a:rPr lang="en-US" altLang="zh-CN">
                <a:latin typeface="+mn-lt"/>
                <a:cs typeface="+mn-lt"/>
              </a:rPr>
              <a:t>n</a:t>
            </a:r>
            <a:r>
              <a:rPr lang="zh-CN" altLang="en-US">
                <a:latin typeface="+mn-lt"/>
                <a:cs typeface="+mn-lt"/>
              </a:rPr>
              <a:t>个数组元素和一个目标值</a:t>
            </a:r>
            <a:r>
              <a:rPr lang="en-US" altLang="zh-CN">
                <a:latin typeface="+mn-lt"/>
                <a:cs typeface="+mn-lt"/>
              </a:rPr>
              <a:t>target</a:t>
            </a:r>
            <a:r>
              <a:rPr lang="zh-CN" altLang="en-US">
                <a:latin typeface="+mn-lt"/>
                <a:cs typeface="+mn-lt"/>
              </a:rPr>
              <a:t>。</a:t>
            </a:r>
            <a:endParaRPr lang="zh-CN" altLang="en-US">
              <a:latin typeface="+mn-lt"/>
              <a:cs typeface="+mn-lt"/>
            </a:endParaRPr>
          </a:p>
          <a:p>
            <a:r>
              <a:rPr lang="zh-CN" altLang="en-US">
                <a:latin typeface="+mn-lt"/>
                <a:cs typeface="+mn-lt"/>
              </a:rPr>
              <a:t>找出数组中和为目标值</a:t>
            </a:r>
            <a:r>
              <a:rPr lang="en-US" altLang="zh-CN">
                <a:latin typeface="+mn-lt"/>
                <a:cs typeface="+mn-lt"/>
              </a:rPr>
              <a:t>target</a:t>
            </a:r>
            <a:r>
              <a:rPr lang="zh-CN" altLang="en-US">
                <a:latin typeface="+mn-lt"/>
                <a:cs typeface="+mn-lt"/>
              </a:rPr>
              <a:t>的</a:t>
            </a:r>
            <a:r>
              <a:rPr lang="zh-CN" altLang="en-US">
                <a:latin typeface="+mn-lt"/>
                <a:cs typeface="+mn-lt"/>
                <a:sym typeface="+mn-ea"/>
              </a:rPr>
              <a:t>两个整数，输出它们的下标。</a:t>
            </a:r>
            <a:endParaRPr lang="zh-CN" altLang="en-US">
              <a:latin typeface="+mn-lt"/>
              <a:cs typeface="+mn-lt"/>
            </a:endParaRPr>
          </a:p>
        </p:txBody>
      </p:sp>
      <p:graphicFrame>
        <p:nvGraphicFramePr>
          <p:cNvPr id="4" name="表格 3"/>
          <p:cNvGraphicFramePr/>
          <p:nvPr>
            <p:custDataLst>
              <p:tags r:id="rId4"/>
            </p:custDataLst>
          </p:nvPr>
        </p:nvGraphicFramePr>
        <p:xfrm>
          <a:off x="2705735" y="3017520"/>
          <a:ext cx="1572260" cy="1737360"/>
        </p:xfrm>
        <a:graphic>
          <a:graphicData uri="http://schemas.openxmlformats.org/drawingml/2006/table">
            <a:tbl>
              <a:tblPr firstRow="1" bandRow="1">
                <a:tableStyleId>{5C22544A-7EE6-4342-B048-85BDC9FD1C3A}</a:tableStyleId>
              </a:tblPr>
              <a:tblGrid>
                <a:gridCol w="1572260"/>
              </a:tblGrid>
              <a:tr h="173736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a:t>
                      </a:r>
                      <a:r>
                        <a:rPr lang="en-US" sz="1800" b="0">
                          <a:solidFill>
                            <a:schemeClr val="tx1"/>
                          </a:solidFill>
                          <a:latin typeface="Consolas" panose="020B0609020204030204" charset="0"/>
                          <a:cs typeface="Consolas" panose="020B0609020204030204" charset="0"/>
                          <a:sym typeface="+mn-ea"/>
                        </a:rPr>
                        <a:t>4</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2 7 11 15</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Target: 9</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Index: 0, 1</a:t>
                      </a:r>
                      <a:endParaRPr 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6" name="表格 5"/>
          <p:cNvGraphicFramePr/>
          <p:nvPr>
            <p:custDataLst>
              <p:tags r:id="rId5"/>
            </p:custDataLst>
          </p:nvPr>
        </p:nvGraphicFramePr>
        <p:xfrm>
          <a:off x="5064125" y="3017520"/>
          <a:ext cx="1572260" cy="1737360"/>
        </p:xfrm>
        <a:graphic>
          <a:graphicData uri="http://schemas.openxmlformats.org/drawingml/2006/table">
            <a:tbl>
              <a:tblPr firstRow="1" bandRow="1">
                <a:tableStyleId>{5C22544A-7EE6-4342-B048-85BDC9FD1C3A}</a:tableStyleId>
              </a:tblPr>
              <a:tblGrid>
                <a:gridCol w="1572260"/>
              </a:tblGrid>
              <a:tr h="173736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a:t>
                      </a:r>
                      <a:r>
                        <a:rPr lang="en-US" sz="1800" b="0">
                          <a:solidFill>
                            <a:schemeClr val="tx1"/>
                          </a:solidFill>
                          <a:latin typeface="Consolas" panose="020B0609020204030204" charset="0"/>
                          <a:cs typeface="Consolas" panose="020B0609020204030204" charset="0"/>
                          <a:sym typeface="+mn-ea"/>
                        </a:rPr>
                        <a:t>3</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3 2 4</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Target: 6</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Index: 1, 2</a:t>
                      </a:r>
                      <a:endParaRPr 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7" name="表格 6"/>
          <p:cNvGraphicFramePr/>
          <p:nvPr>
            <p:custDataLst>
              <p:tags r:id="rId6"/>
            </p:custDataLst>
          </p:nvPr>
        </p:nvGraphicFramePr>
        <p:xfrm>
          <a:off x="7422515" y="3017520"/>
          <a:ext cx="1572260" cy="1737360"/>
        </p:xfrm>
        <a:graphic>
          <a:graphicData uri="http://schemas.openxmlformats.org/drawingml/2006/table">
            <a:tbl>
              <a:tblPr firstRow="1" bandRow="1">
                <a:tableStyleId>{5C22544A-7EE6-4342-B048-85BDC9FD1C3A}</a:tableStyleId>
              </a:tblPr>
              <a:tblGrid>
                <a:gridCol w="1572260"/>
              </a:tblGrid>
              <a:tr h="173736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3 3</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Target: 6</a:t>
                      </a:r>
                      <a:endParaRPr lang="en-US"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Index: 0, 1</a:t>
                      </a:r>
                      <a:endParaRPr 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29.xml><?xml version="1.0" encoding="utf-8"?>
<p:tagLst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2.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3.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p="http://schemas.openxmlformats.org/presentationml/2006/main">
  <p:tag name="TABLE_ENDDRAG_ORIGIN_RECT" val="64*77"/>
  <p:tag name="TABLE_ENDDRAG_RECT" val="517*341*64*77"/>
</p:tagLst>
</file>

<file path=ppt/tags/tag24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TABLE_ENDDRAG_ORIGIN_RECT" val="64*77"/>
  <p:tag name="TABLE_ENDDRAG_RECT" val="517*341*64*77"/>
</p:tagLst>
</file>

<file path=ppt/tags/tag25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p="http://schemas.openxmlformats.org/presentationml/2006/main">
  <p:tag name="TABLE_ENDDRAG_ORIGIN_RECT" val="196*288"/>
  <p:tag name="TABLE_ENDDRAG_RECT" val="649*215*196*288"/>
</p:tagLst>
</file>

<file path=ppt/tags/tag2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3.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4.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5.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6.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3.xml><?xml version="1.0" encoding="utf-8"?>
<p:tagLst xmlns:p="http://schemas.openxmlformats.org/presentationml/2006/main">
  <p:tag name="TABLE_ENDDRAG_ORIGIN_RECT" val="221*77"/>
  <p:tag name="TABLE_ENDDRAG_RECT" val="129*394*221*77"/>
</p:tagLst>
</file>

<file path=ppt/tags/tag3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3.xml><?xml version="1.0" encoding="utf-8"?>
<p:tagLst xmlns:p="http://schemas.openxmlformats.org/presentationml/2006/main">
  <p:tag name="TABLE_ENDDRAG_ORIGIN_RECT" val="221*77"/>
  <p:tag name="TABLE_ENDDRAG_RECT" val="129*394*221*77"/>
</p:tagLst>
</file>

<file path=ppt/tags/tag32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5.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6.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UNIT_PLACING_PICTURE_USER_VIEWPORT" val="{&quot;height&quot;:5500,&quot;width&quot;:10000}"/>
</p:tagLst>
</file>

<file path=ppt/tags/tag33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3.xml><?xml version="1.0" encoding="utf-8"?>
<p:tagLst xmlns:p="http://schemas.openxmlformats.org/presentationml/2006/main">
  <p:tag name="TABLE_ENDDRAG_ORIGIN_RECT" val="221*77"/>
  <p:tag name="TABLE_ENDDRAG_RECT" val="129*394*221*77"/>
</p:tagLst>
</file>

<file path=ppt/tags/tag33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6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p="http://schemas.openxmlformats.org/presentationml/2006/main">
  <p:tag name="TABLE_ENDDRAG_ORIGIN_RECT" val="94*29"/>
  <p:tag name="TABLE_ENDDRAG_RECT" val="582*99*94*29"/>
</p:tagLst>
</file>

<file path=ppt/tags/tag36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p="http://schemas.openxmlformats.org/presentationml/2006/main">
  <p:tag name="TABLE_ENDDRAG_ORIGIN_RECT" val="39*29"/>
  <p:tag name="TABLE_ENDDRAG_RECT" val="110*436*39*29"/>
</p:tagLst>
</file>

<file path=ppt/tags/tag41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p="http://schemas.openxmlformats.org/presentationml/2006/main">
  <p:tag name="TABLE_ENDDRAG_ORIGIN_RECT" val="564*54"/>
  <p:tag name="TABLE_ENDDRAG_RECT" val="128*242*564*54"/>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p="http://schemas.openxmlformats.org/presentationml/2006/main">
  <p:tag name="TABLE_ENDDRAG_ORIGIN_RECT" val="564*54"/>
  <p:tag name="TABLE_ENDDRAG_RECT" val="128*242*564*54"/>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p="http://schemas.openxmlformats.org/presentationml/2006/main">
  <p:tag name="TABLE_ENDDRAG_ORIGIN_RECT" val="564*54"/>
  <p:tag name="TABLE_ENDDRAG_RECT" val="128*242*564*54"/>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p="http://schemas.openxmlformats.org/presentationml/2006/main">
  <p:tag name="TABLE_ENDDRAG_ORIGIN_RECT" val="564*54"/>
  <p:tag name="TABLE_ENDDRAG_RECT" val="128*242*564*54"/>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p="http://schemas.openxmlformats.org/presentationml/2006/main">
  <p:tag name="TABLE_ENDDRAG_ORIGIN_RECT" val="564*54"/>
  <p:tag name="TABLE_ENDDRAG_RECT" val="128*242*564*54"/>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p="http://schemas.openxmlformats.org/presentationml/2006/main">
  <p:tag name="TABLE_ENDDRAG_ORIGIN_RECT" val="564*54"/>
  <p:tag name="TABLE_ENDDRAG_RECT" val="128*242*564*54"/>
</p:tagLst>
</file>

<file path=ppt/tags/tag4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p="http://schemas.openxmlformats.org/presentationml/2006/main">
  <p:tag name="TABLE_ENDDRAG_ORIGIN_RECT" val="48*31"/>
  <p:tag name="TABLE_ENDDRAG_RECT" val="149*437*48*31"/>
</p:tagLst>
</file>

<file path=ppt/tags/tag45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49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p="http://schemas.openxmlformats.org/presentationml/2006/main">
  <p:tag name="KSO_WM_UNIT_TABLE_BEAUTIFY" val="smartTable{cdeaa7b5-9517-4a33-a6fd-3a1a7728516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0.xml><?xml version="1.0" encoding="utf-8"?>
<p:tagLst xmlns:p="http://schemas.openxmlformats.org/presentationml/2006/main">
  <p:tag name="TABLE_ENDDRAG_ORIGIN_RECT" val="48*31"/>
  <p:tag name="TABLE_ENDDRAG_RECT" val="149*437*48*31"/>
</p:tagLst>
</file>

<file path=ppt/tags/tag53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4.xml><?xml version="1.0" encoding="utf-8"?>
<p:tagLst xmlns:p="http://schemas.openxmlformats.org/presentationml/2006/main">
  <p:tag name="KSO_WM_UNIT_PLACING_PICTURE_USER_VIEWPORT" val="{&quot;height&quot;:3554,&quot;width&quot;:2762}"/>
</p:tagLst>
</file>

<file path=ppt/tags/tag53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6.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7.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8.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0.xml><?xml version="1.0" encoding="utf-8"?>
<p:tagLst xmlns:p="http://schemas.openxmlformats.org/presentationml/2006/main">
  <p:tag name="TABLE_ENDDRAG_ORIGIN_RECT" val="129*99"/>
  <p:tag name="TABLE_ENDDRAG_RECT" val="612*107*129*99"/>
</p:tagLst>
</file>

<file path=ppt/tags/tag54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4.xml><?xml version="1.0" encoding="utf-8"?>
<p:tagLst xmlns:p="http://schemas.openxmlformats.org/presentationml/2006/main">
  <p:tag name="TABLE_ENDDRAG_ORIGIN_RECT" val="129*99"/>
  <p:tag name="TABLE_ENDDRAG_RECT" val="612*107*129*99"/>
</p:tagLst>
</file>

<file path=ppt/tags/tag54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6.xml><?xml version="1.0" encoding="utf-8"?>
<p:tagLst xmlns:p="http://schemas.openxmlformats.org/presentationml/2006/main">
  <p:tag name="TABLE_ENDDRAG_ORIGIN_RECT" val="129*99"/>
  <p:tag name="TABLE_ENDDRAG_RECT" val="612*107*129*99"/>
</p:tagLst>
</file>

<file path=ppt/tags/tag547.xml><?xml version="1.0" encoding="utf-8"?>
<p:tagLst xmlns:p="http://schemas.openxmlformats.org/presentationml/2006/main">
  <p:tag name="TABLE_ENDDRAG_ORIGIN_RECT" val="129*99"/>
  <p:tag name="TABLE_ENDDRAG_RECT" val="612*107*129*99"/>
</p:tagLst>
</file>

<file path=ppt/tags/tag548.xml><?xml version="1.0" encoding="utf-8"?>
<p:tagLst xmlns:p="http://schemas.openxmlformats.org/presentationml/2006/main">
  <p:tag name="TABLE_ENDDRAG_ORIGIN_RECT" val="129*99"/>
  <p:tag name="TABLE_ENDDRAG_RECT" val="612*107*129*99"/>
</p:tagLst>
</file>

<file path=ppt/tags/tag54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p="http://schemas.openxmlformats.org/presentationml/2006/main">
  <p:tag name="COMMONDATA" val="eyJoZGlkIjoiZWVjNTQyYWQ1MGI1NzQwNTgzMjZhMzNhMzAyOTZlNDIifQ=="/>
  <p:tag name="KSO_WPP_MARK_KEY" val="5141afc2-ce81-452e-9c44-a2db9f36b55d"/>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19486</Words>
  <Application>WPS 演示</Application>
  <PresentationFormat>宽屏</PresentationFormat>
  <Paragraphs>2614</Paragraphs>
  <Slides>96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96</vt:i4>
      </vt:variant>
    </vt:vector>
  </HeadingPairs>
  <TitlesOfParts>
    <vt:vector size="110" baseType="lpstr">
      <vt:lpstr>Arial</vt:lpstr>
      <vt:lpstr>宋体</vt:lpstr>
      <vt:lpstr>Wingdings</vt:lpstr>
      <vt:lpstr>微软雅黑</vt:lpstr>
      <vt:lpstr>汉仪旗黑-85S</vt:lpstr>
      <vt:lpstr>黑体</vt:lpstr>
      <vt:lpstr>Cambria Math</vt:lpstr>
      <vt:lpstr>Consolas</vt:lpstr>
      <vt:lpstr>Arial Unicode MS</vt:lpstr>
      <vt:lpstr>Calibri</vt:lpstr>
      <vt:lpstr>MS Mincho</vt:lpstr>
      <vt:lpstr>Segoe Print</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逆序数组</vt:lpstr>
      <vt:lpstr>两数之和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25132</cp:lastModifiedBy>
  <cp:revision>472</cp:revision>
  <dcterms:created xsi:type="dcterms:W3CDTF">2022-11-17T03:47:00Z</dcterms:created>
  <dcterms:modified xsi:type="dcterms:W3CDTF">2022-12-23T15:08:37Z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