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8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9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1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4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5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6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17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8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19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20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6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9" r:id="rId3"/>
    <p:sldId id="265" r:id="rId4"/>
    <p:sldId id="271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7" Type="http://schemas.openxmlformats.org/officeDocument/2006/relationships/image" Target="../media/image5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1.xml"/><Relationship Id="rId4" Type="http://schemas.openxmlformats.org/officeDocument/2006/relationships/tags" Target="../tags/tag3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14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16.xml"/><Relationship Id="rId4" Type="http://schemas.openxmlformats.org/officeDocument/2006/relationships/tags" Target="../tags/tag3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31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325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3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0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/>
              <a:t>Hello World!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533005" y="3106420"/>
            <a:ext cx="29603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wage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9190" y="1291708"/>
            <a:ext cx="10310443" cy="574799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9442655"/>
              </p:ext>
            </p:extLst>
          </p:nvPr>
        </p:nvGraphicFramePr>
        <p:xfrm>
          <a:off x="1828798" y="2242401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9914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21348" y="1450975"/>
            <a:ext cx="4113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3.1415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658089548"/>
              </p:ext>
            </p:extLst>
          </p:nvPr>
        </p:nvGraphicFramePr>
        <p:xfrm>
          <a:off x="5770448" y="4138034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 b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输入输出函数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转义字符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22960" y="1251500"/>
            <a:ext cx="9735061" cy="8959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printf()的功能是向屏幕输出指定格式的文本，但是有些需要输出的字符在编程语言中具有特殊含义，因此这些特殊的字符，需要经过转义后输出。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2880995"/>
            <a:ext cx="45161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"\"Hello\nWorld\""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779385" y="5223510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printf()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04545" y="1191895"/>
            <a:ext cx="7086600" cy="58991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在对变量的值进行输出时，需要在printf()中使用对应类型的占位符。</a:t>
            </a:r>
          </a:p>
          <a:p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948805" y="20091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88975" y="2009140"/>
            <a:ext cx="79108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%d * %d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scanf()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492250"/>
            <a:ext cx="5434546" cy="452310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有时候一些数据需要从键盘输入，scanf()可以读取对应类型的数据，并赋值给相应的变量。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在被赋值的变量前需要使用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取地址符&amp;</a:t>
            </a:r>
            <a:r>
              <a:rPr>
                <a:latin typeface="+mn-lt"/>
                <a:cs typeface="+mn-lt"/>
              </a:rPr>
              <a:t>，因为scanf()需要将读取到的数据保存到该变量的内存地址中。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在使用scanf()，通常会使用printf()先输出一句提示信息，告诉用户需要输入什么数据。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math.h</a:t>
            </a:r>
            <a:r>
              <a:rPr>
                <a:latin typeface="+mn-lt"/>
                <a:cs typeface="+mn-lt"/>
              </a:rPr>
              <a:t>中定义了一些常用的数学函数，例如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>
                <a:latin typeface="+mn-lt"/>
                <a:cs typeface="+mn-lt"/>
              </a:rPr>
              <a:t>可用于计算</a:t>
            </a:r>
            <a:r>
              <a:rPr lang="en-US">
                <a:latin typeface="+mn-lt"/>
                <a:cs typeface="+mn-lt"/>
              </a:rPr>
              <a:t>x</a:t>
            </a:r>
            <a:r>
              <a:rPr>
                <a:latin typeface="+mn-lt"/>
                <a:cs typeface="+mn-lt"/>
              </a:rPr>
              <a:t>的</a:t>
            </a:r>
            <a:r>
              <a:rPr lang="en-US">
                <a:latin typeface="+mn-lt"/>
                <a:cs typeface="+mn-lt"/>
              </a:rPr>
              <a:t>y</a:t>
            </a:r>
            <a:r>
              <a:rPr>
                <a:latin typeface="+mn-lt"/>
                <a:cs typeface="+mn-lt"/>
              </a:rPr>
              <a:t>次方。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06715" y="571563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735" y="1058545"/>
            <a:ext cx="5043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&lt;math.h&gt;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3.14159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"Radius: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表达式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70222" y="1360275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18540"/>
            <a:ext cx="10447655" cy="78994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23682" y="1657651"/>
            <a:ext cx="6303573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3-digit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"Reversed: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581B8E-56E8-7A1F-E93D-80C6BA61F8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8434142"/>
              </p:ext>
            </p:extLst>
          </p:nvPr>
        </p:nvGraphicFramePr>
        <p:xfrm>
          <a:off x="659877" y="5049521"/>
          <a:ext cx="37424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3-digit integer: 520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Reversed: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Hello World!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++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--</a:t>
            </a:r>
            <a:r>
              <a:rPr>
                <a:latin typeface="+mn-lt"/>
                <a:cs typeface="+mn-lt"/>
              </a:rPr>
              <a:t>运算符，但是++和--可以出现在变量之前或之后：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12735" y="1097280"/>
            <a:ext cx="341439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9366250" y="5032375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76693" y="1285240"/>
            <a:ext cx="10210407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1924"/>
            <a:ext cx="8226811" cy="5152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1998345"/>
            <a:ext cx="5686438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821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30710912"/>
              </p:ext>
            </p:extLst>
          </p:nvPr>
        </p:nvGraphicFramePr>
        <p:xfrm>
          <a:off x="579600" y="5260631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华氏度=32+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6842560"/>
              </p:ext>
            </p:extLst>
          </p:nvPr>
        </p:nvGraphicFramePr>
        <p:xfrm>
          <a:off x="579600" y="2856290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6690575"/>
              </p:ext>
            </p:extLst>
          </p:nvPr>
        </p:nvGraphicFramePr>
        <p:xfrm>
          <a:off x="579600" y="448751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9787436"/>
              </p:ext>
            </p:extLst>
          </p:nvPr>
        </p:nvGraphicFramePr>
        <p:xfrm>
          <a:off x="582775" y="1770576"/>
          <a:ext cx="670814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0" y="1192595"/>
            <a:ext cx="4139565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0778629"/>
              </p:ext>
            </p:extLst>
          </p:nvPr>
        </p:nvGraphicFramePr>
        <p:xfrm>
          <a:off x="579600" y="3361886"/>
          <a:ext cx="670877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73957467"/>
              </p:ext>
            </p:extLst>
          </p:nvPr>
        </p:nvGraphicFramePr>
        <p:xfrm>
          <a:off x="582775" y="4953196"/>
          <a:ext cx="66890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6942159"/>
              </p:ext>
            </p:extLst>
          </p:nvPr>
        </p:nvGraphicFramePr>
        <p:xfrm>
          <a:off x="5041200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2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  <a:blipFill>
                <a:blip r:embed="rId9"/>
                <a:stretch>
                  <a:fillRect l="-88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7357813"/>
              </p:ext>
            </p:extLst>
          </p:nvPr>
        </p:nvGraphicFramePr>
        <p:xfrm>
          <a:off x="5041200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92985482"/>
              </p:ext>
            </p:extLst>
          </p:nvPr>
        </p:nvGraphicFramePr>
        <p:xfrm>
          <a:off x="5041200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2010" y="4722842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>
          <a:xfrm>
            <a:off x="6249545" y="4722842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0390" y="1098607"/>
            <a:ext cx="5951220" cy="329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633037"/>
            <a:ext cx="5849325" cy="1694625"/>
          </a:xfrm>
        </p:spPr>
        <p:txBody>
          <a:bodyPr>
            <a:noAutofit/>
          </a:bodyPr>
          <a:lstStyle/>
          <a:p>
            <a:r>
              <a:rPr err="1">
                <a:latin typeface="+mn-lt"/>
                <a:cs typeface="+mn-lt"/>
              </a:rPr>
              <a:t>通过使用编程语言来描述解决问题的步骤，从而让计算机一步一步去执行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58" y="1343273"/>
            <a:ext cx="3930650" cy="483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148"/>
            <a:ext cx="8233881" cy="3089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#include &lt;stdio.h&gt;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标准输入输出库（standard input/output library</a:t>
            </a:r>
            <a:r>
              <a:rPr lang="zh-CN">
                <a:latin typeface="+mn-lt"/>
                <a:cs typeface="+mn-lt"/>
              </a:rPr>
              <a:t>）</a:t>
            </a:r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main()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程序入口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printf()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在屏幕上输出一个字符串（string），其中\n表示换行符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表示语句的结束，注意不要使用中文的分号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return 0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main()运行结束，返回值为0，一般返回0用于表示程序正常结束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90756" y="4348204"/>
            <a:ext cx="38945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</a:t>
            </a:r>
            <a:r>
              <a:rPr lang="en-US" b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stdio.h</a:t>
            </a:r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CA" b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5E6610-ECB5-D002-9FBD-C33CDA4A1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792370"/>
              </p:ext>
            </p:extLst>
          </p:nvPr>
        </p:nvGraphicFramePr>
        <p:xfrm>
          <a:off x="5640444" y="5141656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6250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5" y="1171975"/>
            <a:ext cx="5990590" cy="30323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65265" y="2496840"/>
            <a:ext cx="4977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/*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 Author: Terry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 Date: 2022/11/16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*/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4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// header file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379620-7EB4-D6B9-A48C-A7B4C9C5D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10046"/>
              </p:ext>
            </p:extLst>
          </p:nvPr>
        </p:nvGraphicFramePr>
        <p:xfrm>
          <a:off x="4429728" y="5464430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/>
              <a:t>数据类型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1.2×10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~3.4×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2.3×10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−308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~1.7×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128~127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6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7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7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7"/>
                        </a:blipFill>
                      </a:tcPr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7"/>
                        </a:blipFill>
                      </a:tcPr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7"/>
                        </a:blipFill>
                      </a:tcPr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7"/>
                        </a:blipFill>
                      </a:tcPr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96,&quot;width&quot;:9372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00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8*50"/>
  <p:tag name="TABLE_ENDDRAG_RECT" val="150*445*148*5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30"/>
  <p:tag name="TABLE_ENDDRAG_RECT" val="446*413*169*3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8*99"/>
  <p:tag name="TABLE_ENDDRAG_RECT" val="538*118*338*9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0*115"/>
  <p:tag name="TABLE_ENDDRAG_RECT" val="227*391*520*1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1563</Words>
  <Application>Microsoft Office PowerPoint</Application>
  <PresentationFormat>宽屏</PresentationFormat>
  <Paragraphs>379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输入输出函数</vt:lpstr>
      <vt:lpstr>转义字符</vt:lpstr>
      <vt:lpstr>printf()</vt:lpstr>
      <vt:lpstr>scanf()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/>
  <cp:lastModifiedBy>DAI XIAOTIAN</cp:lastModifiedBy>
  <cp:revision>88</cp:revision>
  <dcterms:created xsi:type="dcterms:W3CDTF">2022-11-17T03:47:00Z</dcterms:created>
  <dcterms:modified xsi:type="dcterms:W3CDTF">2022-12-29T16:27:12Z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