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4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5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6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7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8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9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2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4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9" r:id="rId3"/>
    <p:sldId id="265" r:id="rId4"/>
    <p:sldId id="295" r:id="rId5"/>
    <p:sldId id="296" r:id="rId6"/>
    <p:sldId id="298" r:id="rId7"/>
    <p:sldId id="297" r:id="rId8"/>
    <p:sldId id="299" r:id="rId9"/>
    <p:sldId id="300" r:id="rId10"/>
    <p:sldId id="301" r:id="rId11"/>
    <p:sldId id="303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7" r:id="rId21"/>
    <p:sldId id="31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image" Target="../media/image2.png"/><Relationship Id="rId4" Type="http://schemas.openxmlformats.org/officeDocument/2006/relationships/tags" Target="../tags/tag292.xml"/><Relationship Id="rId9" Type="http://schemas.openxmlformats.org/officeDocument/2006/relationships/tags" Target="../tags/tag29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9.xml"/><Relationship Id="rId4" Type="http://schemas.openxmlformats.org/officeDocument/2006/relationships/tags" Target="../tags/tag2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68"/>
            <a:ext cx="5408824" cy="827143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5545" y="2241176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53485632"/>
              </p:ext>
            </p:extLst>
          </p:nvPr>
        </p:nvGraphicFramePr>
        <p:xfrm>
          <a:off x="5056095" y="5130239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303655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60245"/>
            <a:ext cx="4575106" cy="80025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23280" y="1052195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282825" y="5566410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03238"/>
            <a:ext cx="5255260" cy="13792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68923500"/>
              </p:ext>
            </p:extLst>
          </p:nvPr>
        </p:nvGraphicFramePr>
        <p:xfrm>
          <a:off x="681355" y="3536316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91792221"/>
              </p:ext>
            </p:extLst>
          </p:nvPr>
        </p:nvGraphicFramePr>
        <p:xfrm>
          <a:off x="3135948" y="353019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70559469"/>
              </p:ext>
            </p:extLst>
          </p:nvPr>
        </p:nvGraphicFramePr>
        <p:xfrm>
          <a:off x="5590541" y="3530190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729730" y="1296035"/>
                <a:ext cx="4046855" cy="198691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海伦公式</a:t>
                </a:r>
                <a:endParaRPr lang="en-US" altLang="zh-CN" b="1" i="1" u="sng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半周长=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面积=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���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���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���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30" y="1296035"/>
                <a:ext cx="4046855" cy="19869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0871382"/>
              </p:ext>
            </p:extLst>
          </p:nvPr>
        </p:nvGraphicFramePr>
        <p:xfrm>
          <a:off x="681355" y="216662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57632034"/>
              </p:ext>
            </p:extLst>
          </p:nvPr>
        </p:nvGraphicFramePr>
        <p:xfrm>
          <a:off x="3884930" y="216725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66684530"/>
              </p:ext>
            </p:extLst>
          </p:nvPr>
        </p:nvGraphicFramePr>
        <p:xfrm>
          <a:off x="681355" y="397954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58329006"/>
              </p:ext>
            </p:extLst>
          </p:nvPr>
        </p:nvGraphicFramePr>
        <p:xfrm>
          <a:off x="3884930" y="397954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85881"/>
            <a:ext cx="10070471" cy="1736613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2658"/>
            <a:ext cx="6408420" cy="2289436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0627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6639263"/>
              </p:ext>
            </p:extLst>
          </p:nvPr>
        </p:nvGraphicFramePr>
        <p:xfrm>
          <a:off x="3488372" y="230049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80838" y="1253976"/>
            <a:ext cx="5820784" cy="441964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9539665"/>
              </p:ext>
            </p:extLst>
          </p:nvPr>
        </p:nvGraphicFramePr>
        <p:xfrm>
          <a:off x="3491230" y="2270352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741"/>
            <a:ext cx="7356512" cy="530001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38430243"/>
              </p:ext>
            </p:extLst>
          </p:nvPr>
        </p:nvGraphicFramePr>
        <p:xfrm>
          <a:off x="4194810" y="2649919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931</Words>
  <Application>Microsoft Office PowerPoint</Application>
  <PresentationFormat>宽屏</PresentationFormat>
  <Paragraphs>256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三角形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117</cp:revision>
  <dcterms:created xsi:type="dcterms:W3CDTF">2022-11-17T03:47:00Z</dcterms:created>
  <dcterms:modified xsi:type="dcterms:W3CDTF">2022-12-29T16:30:27Z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