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heme/theme3.xml" ContentType="application/vnd.openxmlformats-officedocument.theme+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notesSlides/notesSlide1.xml" ContentType="application/vnd.openxmlformats-officedocument.presentationml.notesSlide+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notesSlides/notesSlide2.xml" ContentType="application/vnd.openxmlformats-officedocument.presentationml.notesSlide+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notesSlides/notesSlide3.xml" ContentType="application/vnd.openxmlformats-officedocument.presentationml.notesSlide+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notesSlides/notesSlide4.xml" ContentType="application/vnd.openxmlformats-officedocument.presentationml.notesSlide+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notesSlides/notesSlide5.xml" ContentType="application/vnd.openxmlformats-officedocument.presentationml.notesSlide+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notesSlides/notesSlide6.xml" ContentType="application/vnd.openxmlformats-officedocument.presentationml.notesSlide+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notesSlides/notesSlide7.xml" ContentType="application/vnd.openxmlformats-officedocument.presentationml.notesSlide+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notesSlides/notesSlide8.xml" ContentType="application/vnd.openxmlformats-officedocument.presentationml.notesSlide+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notesSlides/notesSlide9.xml" ContentType="application/vnd.openxmlformats-officedocument.presentationml.notesSlide+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notesSlides/notesSlide10.xml" ContentType="application/vnd.openxmlformats-officedocument.presentationml.notesSlide+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7"/>
  </p:notesMasterIdLst>
  <p:sldIdLst>
    <p:sldId id="259" r:id="rId3"/>
    <p:sldId id="265" r:id="rId4"/>
    <p:sldId id="295" r:id="rId5"/>
    <p:sldId id="623" r:id="rId6"/>
    <p:sldId id="624" r:id="rId7"/>
    <p:sldId id="625" r:id="rId8"/>
    <p:sldId id="626" r:id="rId9"/>
    <p:sldId id="627" r:id="rId10"/>
    <p:sldId id="628" r:id="rId11"/>
    <p:sldId id="629" r:id="rId12"/>
    <p:sldId id="630" r:id="rId13"/>
    <p:sldId id="631" r:id="rId14"/>
    <p:sldId id="632" r:id="rId15"/>
    <p:sldId id="633" r:id="rId16"/>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05D9"/>
    <a:srgbClr val="F6EDCE"/>
    <a:srgbClr val="F1B960"/>
    <a:srgbClr val="3184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5" d="100"/>
          <a:sy n="85" d="100"/>
        </p:scale>
        <p:origin x="54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2022/12/30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18" Type="http://schemas.openxmlformats.org/officeDocument/2006/relationships/tags" Target="../tags/tag25.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tags" Target="../tags/tag24.xml"/><Relationship Id="rId2" Type="http://schemas.openxmlformats.org/officeDocument/2006/relationships/tags" Target="../tags/tag9.xml"/><Relationship Id="rId16" Type="http://schemas.openxmlformats.org/officeDocument/2006/relationships/tags" Target="../tags/tag23.xml"/><Relationship Id="rId20" Type="http://schemas.openxmlformats.org/officeDocument/2006/relationships/slideMaster" Target="../slideMasters/slideMaster2.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tags" Target="../tags/tag22.xml"/><Relationship Id="rId10" Type="http://schemas.openxmlformats.org/officeDocument/2006/relationships/tags" Target="../tags/tag17.xml"/><Relationship Id="rId19" Type="http://schemas.openxmlformats.org/officeDocument/2006/relationships/tags" Target="../tags/tag26.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slideMaster" Target="../slideMasters/slideMaster2.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slideMaster" Target="../slideMasters/slideMaster2.xml"/><Relationship Id="rId3" Type="http://schemas.openxmlformats.org/officeDocument/2006/relationships/tags" Target="../tags/tag40.xml"/><Relationship Id="rId7" Type="http://schemas.openxmlformats.org/officeDocument/2006/relationships/tags" Target="../tags/tag44.xml"/><Relationship Id="rId12" Type="http://schemas.openxmlformats.org/officeDocument/2006/relationships/tags" Target="../tags/tag49.xml"/><Relationship Id="rId17" Type="http://schemas.openxmlformats.org/officeDocument/2006/relationships/tags" Target="../tags/tag54.xml"/><Relationship Id="rId2" Type="http://schemas.openxmlformats.org/officeDocument/2006/relationships/tags" Target="../tags/tag39.xml"/><Relationship Id="rId16" Type="http://schemas.openxmlformats.org/officeDocument/2006/relationships/tags" Target="../tags/tag53.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5" Type="http://schemas.openxmlformats.org/officeDocument/2006/relationships/tags" Target="../tags/tag42.xml"/><Relationship Id="rId15" Type="http://schemas.openxmlformats.org/officeDocument/2006/relationships/tags" Target="../tags/tag52.xml"/><Relationship Id="rId10" Type="http://schemas.openxmlformats.org/officeDocument/2006/relationships/tags" Target="../tags/tag47.xml"/><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tags" Target="../tags/tag5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slideMaster" Target="../slideMasters/slideMaster2.xml"/><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tags" Target="../tags/tag66.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tags" Target="../tags/tag65.xml"/><Relationship Id="rId5" Type="http://schemas.openxmlformats.org/officeDocument/2006/relationships/tags" Target="../tags/tag59.xml"/><Relationship Id="rId10" Type="http://schemas.openxmlformats.org/officeDocument/2006/relationships/tags" Target="../tags/tag64.xml"/><Relationship Id="rId4" Type="http://schemas.openxmlformats.org/officeDocument/2006/relationships/tags" Target="../tags/tag58.xml"/><Relationship Id="rId9" Type="http://schemas.openxmlformats.org/officeDocument/2006/relationships/tags" Target="../tags/tag63.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74.xml"/><Relationship Id="rId13" Type="http://schemas.openxmlformats.org/officeDocument/2006/relationships/tags" Target="../tags/tag79.xml"/><Relationship Id="rId3" Type="http://schemas.openxmlformats.org/officeDocument/2006/relationships/tags" Target="../tags/tag69.xml"/><Relationship Id="rId7" Type="http://schemas.openxmlformats.org/officeDocument/2006/relationships/tags" Target="../tags/tag73.xml"/><Relationship Id="rId12" Type="http://schemas.openxmlformats.org/officeDocument/2006/relationships/tags" Target="../tags/tag78.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tags" Target="../tags/tag77.xml"/><Relationship Id="rId5" Type="http://schemas.openxmlformats.org/officeDocument/2006/relationships/tags" Target="../tags/tag71.xml"/><Relationship Id="rId15" Type="http://schemas.openxmlformats.org/officeDocument/2006/relationships/slideMaster" Target="../slideMasters/slideMaster2.xml"/><Relationship Id="rId10" Type="http://schemas.openxmlformats.org/officeDocument/2006/relationships/tags" Target="../tags/tag76.xml"/><Relationship Id="rId4" Type="http://schemas.openxmlformats.org/officeDocument/2006/relationships/tags" Target="../tags/tag70.xml"/><Relationship Id="rId9" Type="http://schemas.openxmlformats.org/officeDocument/2006/relationships/tags" Target="../tags/tag75.xml"/><Relationship Id="rId14" Type="http://schemas.openxmlformats.org/officeDocument/2006/relationships/tags" Target="../tags/tag80.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88.xml"/><Relationship Id="rId13" Type="http://schemas.openxmlformats.org/officeDocument/2006/relationships/tags" Target="../tags/tag93.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tags" Target="../tags/tag92.xml"/><Relationship Id="rId2" Type="http://schemas.openxmlformats.org/officeDocument/2006/relationships/tags" Target="../tags/tag82.xml"/><Relationship Id="rId16" Type="http://schemas.openxmlformats.org/officeDocument/2006/relationships/slideMaster" Target="../slideMasters/slideMaster2.xml"/><Relationship Id="rId1" Type="http://schemas.openxmlformats.org/officeDocument/2006/relationships/tags" Target="../tags/tag81.xml"/><Relationship Id="rId6" Type="http://schemas.openxmlformats.org/officeDocument/2006/relationships/tags" Target="../tags/tag86.xml"/><Relationship Id="rId11" Type="http://schemas.openxmlformats.org/officeDocument/2006/relationships/tags" Target="../tags/tag91.xml"/><Relationship Id="rId5" Type="http://schemas.openxmlformats.org/officeDocument/2006/relationships/tags" Target="../tags/tag85.xml"/><Relationship Id="rId15" Type="http://schemas.openxmlformats.org/officeDocument/2006/relationships/tags" Target="../tags/tag95.xml"/><Relationship Id="rId10" Type="http://schemas.openxmlformats.org/officeDocument/2006/relationships/tags" Target="../tags/tag90.xml"/><Relationship Id="rId4" Type="http://schemas.openxmlformats.org/officeDocument/2006/relationships/tags" Target="../tags/tag84.xml"/><Relationship Id="rId9" Type="http://schemas.openxmlformats.org/officeDocument/2006/relationships/tags" Target="../tags/tag89.xml"/><Relationship Id="rId14" Type="http://schemas.openxmlformats.org/officeDocument/2006/relationships/tags" Target="../tags/tag94.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106.xml"/><Relationship Id="rId13" Type="http://schemas.openxmlformats.org/officeDocument/2006/relationships/slideMaster" Target="../slideMasters/slideMaster2.xml"/><Relationship Id="rId3" Type="http://schemas.openxmlformats.org/officeDocument/2006/relationships/tags" Target="../tags/tag101.xml"/><Relationship Id="rId7" Type="http://schemas.openxmlformats.org/officeDocument/2006/relationships/tags" Target="../tags/tag105.xml"/><Relationship Id="rId12" Type="http://schemas.openxmlformats.org/officeDocument/2006/relationships/tags" Target="../tags/tag110.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11" Type="http://schemas.openxmlformats.org/officeDocument/2006/relationships/tags" Target="../tags/tag109.xml"/><Relationship Id="rId5" Type="http://schemas.openxmlformats.org/officeDocument/2006/relationships/tags" Target="../tags/tag103.xml"/><Relationship Id="rId10" Type="http://schemas.openxmlformats.org/officeDocument/2006/relationships/tags" Target="../tags/tag108.xml"/><Relationship Id="rId4" Type="http://schemas.openxmlformats.org/officeDocument/2006/relationships/tags" Target="../tags/tag102.xml"/><Relationship Id="rId9" Type="http://schemas.openxmlformats.org/officeDocument/2006/relationships/tags" Target="../tags/tag10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18.xml"/><Relationship Id="rId13" Type="http://schemas.openxmlformats.org/officeDocument/2006/relationships/slideMaster" Target="../slideMasters/slideMaster2.xml"/><Relationship Id="rId3" Type="http://schemas.openxmlformats.org/officeDocument/2006/relationships/tags" Target="../tags/tag113.xml"/><Relationship Id="rId7" Type="http://schemas.openxmlformats.org/officeDocument/2006/relationships/tags" Target="../tags/tag117.xml"/><Relationship Id="rId12" Type="http://schemas.openxmlformats.org/officeDocument/2006/relationships/tags" Target="../tags/tag122.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tags" Target="../tags/tag116.xml"/><Relationship Id="rId11" Type="http://schemas.openxmlformats.org/officeDocument/2006/relationships/tags" Target="../tags/tag121.xml"/><Relationship Id="rId5" Type="http://schemas.openxmlformats.org/officeDocument/2006/relationships/tags" Target="../tags/tag115.xml"/><Relationship Id="rId10" Type="http://schemas.openxmlformats.org/officeDocument/2006/relationships/tags" Target="../tags/tag120.xml"/><Relationship Id="rId4" Type="http://schemas.openxmlformats.org/officeDocument/2006/relationships/tags" Target="../tags/tag114.xml"/><Relationship Id="rId9" Type="http://schemas.openxmlformats.org/officeDocument/2006/relationships/tags" Target="../tags/tag119.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30.xml"/><Relationship Id="rId3" Type="http://schemas.openxmlformats.org/officeDocument/2006/relationships/tags" Target="../tags/tag125.xml"/><Relationship Id="rId7" Type="http://schemas.openxmlformats.org/officeDocument/2006/relationships/tags" Target="../tags/tag129.xml"/><Relationship Id="rId12" Type="http://schemas.openxmlformats.org/officeDocument/2006/relationships/slideMaster" Target="../slideMasters/slideMaster2.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tags" Target="../tags/tag128.xml"/><Relationship Id="rId11" Type="http://schemas.openxmlformats.org/officeDocument/2006/relationships/tags" Target="../tags/tag133.xml"/><Relationship Id="rId5" Type="http://schemas.openxmlformats.org/officeDocument/2006/relationships/tags" Target="../tags/tag127.xml"/><Relationship Id="rId10" Type="http://schemas.openxmlformats.org/officeDocument/2006/relationships/tags" Target="../tags/tag132.xml"/><Relationship Id="rId4" Type="http://schemas.openxmlformats.org/officeDocument/2006/relationships/tags" Target="../tags/tag126.xml"/><Relationship Id="rId9" Type="http://schemas.openxmlformats.org/officeDocument/2006/relationships/tags" Target="../tags/tag131.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41.xml"/><Relationship Id="rId13" Type="http://schemas.openxmlformats.org/officeDocument/2006/relationships/tags" Target="../tags/tag146.xml"/><Relationship Id="rId18" Type="http://schemas.openxmlformats.org/officeDocument/2006/relationships/tags" Target="../tags/tag151.xml"/><Relationship Id="rId3" Type="http://schemas.openxmlformats.org/officeDocument/2006/relationships/tags" Target="../tags/tag136.xml"/><Relationship Id="rId7" Type="http://schemas.openxmlformats.org/officeDocument/2006/relationships/tags" Target="../tags/tag140.xml"/><Relationship Id="rId12" Type="http://schemas.openxmlformats.org/officeDocument/2006/relationships/tags" Target="../tags/tag145.xml"/><Relationship Id="rId17" Type="http://schemas.openxmlformats.org/officeDocument/2006/relationships/tags" Target="../tags/tag150.xml"/><Relationship Id="rId2" Type="http://schemas.openxmlformats.org/officeDocument/2006/relationships/tags" Target="../tags/tag135.xml"/><Relationship Id="rId16" Type="http://schemas.openxmlformats.org/officeDocument/2006/relationships/tags" Target="../tags/tag149.xml"/><Relationship Id="rId1" Type="http://schemas.openxmlformats.org/officeDocument/2006/relationships/tags" Target="../tags/tag134.xml"/><Relationship Id="rId6" Type="http://schemas.openxmlformats.org/officeDocument/2006/relationships/tags" Target="../tags/tag139.xml"/><Relationship Id="rId11" Type="http://schemas.openxmlformats.org/officeDocument/2006/relationships/tags" Target="../tags/tag144.xml"/><Relationship Id="rId5" Type="http://schemas.openxmlformats.org/officeDocument/2006/relationships/tags" Target="../tags/tag138.xml"/><Relationship Id="rId15" Type="http://schemas.openxmlformats.org/officeDocument/2006/relationships/tags" Target="../tags/tag148.xml"/><Relationship Id="rId10" Type="http://schemas.openxmlformats.org/officeDocument/2006/relationships/tags" Target="../tags/tag143.xml"/><Relationship Id="rId19" Type="http://schemas.openxmlformats.org/officeDocument/2006/relationships/slideMaster" Target="../slideMasters/slideMaster2.xml"/><Relationship Id="rId4" Type="http://schemas.openxmlformats.org/officeDocument/2006/relationships/tags" Target="../tags/tag137.xml"/><Relationship Id="rId9" Type="http://schemas.openxmlformats.org/officeDocument/2006/relationships/tags" Target="../tags/tag142.xml"/><Relationship Id="rId14" Type="http://schemas.openxmlformats.org/officeDocument/2006/relationships/tags" Target="../tags/tag147.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159.xml"/><Relationship Id="rId3" Type="http://schemas.openxmlformats.org/officeDocument/2006/relationships/tags" Target="../tags/tag154.xml"/><Relationship Id="rId7" Type="http://schemas.openxmlformats.org/officeDocument/2006/relationships/tags" Target="../tags/tag158.xml"/><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tags" Target="../tags/tag157.xml"/><Relationship Id="rId5" Type="http://schemas.openxmlformats.org/officeDocument/2006/relationships/tags" Target="../tags/tag156.xml"/><Relationship Id="rId10" Type="http://schemas.openxmlformats.org/officeDocument/2006/relationships/slideMaster" Target="../slideMasters/slideMaster2.xml"/><Relationship Id="rId4" Type="http://schemas.openxmlformats.org/officeDocument/2006/relationships/tags" Target="../tags/tag155.xml"/><Relationship Id="rId9" Type="http://schemas.openxmlformats.org/officeDocument/2006/relationships/tags" Target="../tags/tag160.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68.xml"/><Relationship Id="rId3" Type="http://schemas.openxmlformats.org/officeDocument/2006/relationships/tags" Target="../tags/tag163.xml"/><Relationship Id="rId7" Type="http://schemas.openxmlformats.org/officeDocument/2006/relationships/tags" Target="../tags/tag167.xml"/><Relationship Id="rId12" Type="http://schemas.openxmlformats.org/officeDocument/2006/relationships/slideMaster" Target="../slideMasters/slideMaster2.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tags" Target="../tags/tag166.xml"/><Relationship Id="rId11" Type="http://schemas.openxmlformats.org/officeDocument/2006/relationships/tags" Target="../tags/tag171.xml"/><Relationship Id="rId5" Type="http://schemas.openxmlformats.org/officeDocument/2006/relationships/tags" Target="../tags/tag165.xml"/><Relationship Id="rId10" Type="http://schemas.openxmlformats.org/officeDocument/2006/relationships/tags" Target="../tags/tag170.xml"/><Relationship Id="rId4" Type="http://schemas.openxmlformats.org/officeDocument/2006/relationships/tags" Target="../tags/tag164.xml"/><Relationship Id="rId9" Type="http://schemas.openxmlformats.org/officeDocument/2006/relationships/tags" Target="../tags/tag169.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79.xml"/><Relationship Id="rId13" Type="http://schemas.openxmlformats.org/officeDocument/2006/relationships/slideMaster" Target="../slideMasters/slideMaster2.xml"/><Relationship Id="rId3" Type="http://schemas.openxmlformats.org/officeDocument/2006/relationships/tags" Target="../tags/tag174.xml"/><Relationship Id="rId7" Type="http://schemas.openxmlformats.org/officeDocument/2006/relationships/tags" Target="../tags/tag178.xml"/><Relationship Id="rId12" Type="http://schemas.openxmlformats.org/officeDocument/2006/relationships/tags" Target="../tags/tag183.xml"/><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tags" Target="../tags/tag177.xml"/><Relationship Id="rId11" Type="http://schemas.openxmlformats.org/officeDocument/2006/relationships/tags" Target="../tags/tag182.xml"/><Relationship Id="rId5" Type="http://schemas.openxmlformats.org/officeDocument/2006/relationships/tags" Target="../tags/tag176.xml"/><Relationship Id="rId10" Type="http://schemas.openxmlformats.org/officeDocument/2006/relationships/tags" Target="../tags/tag181.xml"/><Relationship Id="rId4" Type="http://schemas.openxmlformats.org/officeDocument/2006/relationships/tags" Target="../tags/tag175.xml"/><Relationship Id="rId9" Type="http://schemas.openxmlformats.org/officeDocument/2006/relationships/tags" Target="../tags/tag180.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91.xml"/><Relationship Id="rId13" Type="http://schemas.openxmlformats.org/officeDocument/2006/relationships/slideMaster" Target="../slideMasters/slideMaster2.xml"/><Relationship Id="rId3" Type="http://schemas.openxmlformats.org/officeDocument/2006/relationships/tags" Target="../tags/tag186.xml"/><Relationship Id="rId7" Type="http://schemas.openxmlformats.org/officeDocument/2006/relationships/tags" Target="../tags/tag190.xml"/><Relationship Id="rId12" Type="http://schemas.openxmlformats.org/officeDocument/2006/relationships/tags" Target="../tags/tag195.xml"/><Relationship Id="rId2" Type="http://schemas.openxmlformats.org/officeDocument/2006/relationships/tags" Target="../tags/tag185.xml"/><Relationship Id="rId1" Type="http://schemas.openxmlformats.org/officeDocument/2006/relationships/tags" Target="../tags/tag184.xml"/><Relationship Id="rId6" Type="http://schemas.openxmlformats.org/officeDocument/2006/relationships/tags" Target="../tags/tag189.xml"/><Relationship Id="rId11" Type="http://schemas.openxmlformats.org/officeDocument/2006/relationships/tags" Target="../tags/tag194.xml"/><Relationship Id="rId5" Type="http://schemas.openxmlformats.org/officeDocument/2006/relationships/tags" Target="../tags/tag188.xml"/><Relationship Id="rId10" Type="http://schemas.openxmlformats.org/officeDocument/2006/relationships/tags" Target="../tags/tag193.xml"/><Relationship Id="rId4" Type="http://schemas.openxmlformats.org/officeDocument/2006/relationships/tags" Target="../tags/tag187.xml"/><Relationship Id="rId9" Type="http://schemas.openxmlformats.org/officeDocument/2006/relationships/tags" Target="../tags/tag192.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03.xml"/><Relationship Id="rId13" Type="http://schemas.openxmlformats.org/officeDocument/2006/relationships/slideMaster" Target="../slideMasters/slideMaster2.xml"/><Relationship Id="rId3" Type="http://schemas.openxmlformats.org/officeDocument/2006/relationships/tags" Target="../tags/tag198.xml"/><Relationship Id="rId7" Type="http://schemas.openxmlformats.org/officeDocument/2006/relationships/tags" Target="../tags/tag202.xml"/><Relationship Id="rId12" Type="http://schemas.openxmlformats.org/officeDocument/2006/relationships/tags" Target="../tags/tag207.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tags" Target="../tags/tag201.xml"/><Relationship Id="rId11" Type="http://schemas.openxmlformats.org/officeDocument/2006/relationships/tags" Target="../tags/tag206.xml"/><Relationship Id="rId5" Type="http://schemas.openxmlformats.org/officeDocument/2006/relationships/tags" Target="../tags/tag200.xml"/><Relationship Id="rId10" Type="http://schemas.openxmlformats.org/officeDocument/2006/relationships/tags" Target="../tags/tag205.xml"/><Relationship Id="rId4" Type="http://schemas.openxmlformats.org/officeDocument/2006/relationships/tags" Target="../tags/tag199.xml"/><Relationship Id="rId9" Type="http://schemas.openxmlformats.org/officeDocument/2006/relationships/tags" Target="../tags/tag204.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15.xml"/><Relationship Id="rId13" Type="http://schemas.openxmlformats.org/officeDocument/2006/relationships/tags" Target="../tags/tag220.xml"/><Relationship Id="rId3" Type="http://schemas.openxmlformats.org/officeDocument/2006/relationships/tags" Target="../tags/tag210.xml"/><Relationship Id="rId7" Type="http://schemas.openxmlformats.org/officeDocument/2006/relationships/tags" Target="../tags/tag214.xml"/><Relationship Id="rId12" Type="http://schemas.openxmlformats.org/officeDocument/2006/relationships/tags" Target="../tags/tag219.xml"/><Relationship Id="rId2" Type="http://schemas.openxmlformats.org/officeDocument/2006/relationships/tags" Target="../tags/tag209.xml"/><Relationship Id="rId1" Type="http://schemas.openxmlformats.org/officeDocument/2006/relationships/tags" Target="../tags/tag208.xml"/><Relationship Id="rId6" Type="http://schemas.openxmlformats.org/officeDocument/2006/relationships/tags" Target="../tags/tag213.xml"/><Relationship Id="rId11" Type="http://schemas.openxmlformats.org/officeDocument/2006/relationships/tags" Target="../tags/tag218.xml"/><Relationship Id="rId5" Type="http://schemas.openxmlformats.org/officeDocument/2006/relationships/tags" Target="../tags/tag212.xml"/><Relationship Id="rId10" Type="http://schemas.openxmlformats.org/officeDocument/2006/relationships/tags" Target="../tags/tag217.xml"/><Relationship Id="rId4" Type="http://schemas.openxmlformats.org/officeDocument/2006/relationships/tags" Target="../tags/tag211.xml"/><Relationship Id="rId9" Type="http://schemas.openxmlformats.org/officeDocument/2006/relationships/tags" Target="../tags/tag216.xml"/><Relationship Id="rId14"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228.xml"/><Relationship Id="rId3" Type="http://schemas.openxmlformats.org/officeDocument/2006/relationships/tags" Target="../tags/tag223.xml"/><Relationship Id="rId7" Type="http://schemas.openxmlformats.org/officeDocument/2006/relationships/tags" Target="../tags/tag227.xm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tags" Target="../tags/tag226.xml"/><Relationship Id="rId5" Type="http://schemas.openxmlformats.org/officeDocument/2006/relationships/tags" Target="../tags/tag225.xml"/><Relationship Id="rId10" Type="http://schemas.openxmlformats.org/officeDocument/2006/relationships/slideMaster" Target="../slideMasters/slideMaster2.xml"/><Relationship Id="rId4" Type="http://schemas.openxmlformats.org/officeDocument/2006/relationships/tags" Target="../tags/tag224.xml"/><Relationship Id="rId9" Type="http://schemas.openxmlformats.org/officeDocument/2006/relationships/tags" Target="../tags/tag2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318" y="-953"/>
            <a:ext cx="12192000" cy="6858953"/>
            <a:chOff x="-318" y="-953"/>
            <a:chExt cx="12192000" cy="6858953"/>
          </a:xfrm>
        </p:grpSpPr>
        <p:grpSp>
          <p:nvGrpSpPr>
            <p:cNvPr id="4" name="组合 3"/>
            <p:cNvGrpSpPr/>
            <p:nvPr userDrawn="1"/>
          </p:nvGrpSpPr>
          <p:grpSpPr>
            <a:xfrm>
              <a:off x="-318" y="635"/>
              <a:ext cx="12192000" cy="6857365"/>
              <a:chOff x="-318" y="635"/>
              <a:chExt cx="12192000" cy="6857365"/>
            </a:xfrm>
          </p:grpSpPr>
          <p:grpSp>
            <p:nvGrpSpPr>
              <p:cNvPr id="11" name="组合 10"/>
              <p:cNvGrpSpPr/>
              <p:nvPr userDrawn="1">
                <p:custDataLst>
                  <p:tags r:id="rId11"/>
                </p:custDataLst>
              </p:nvPr>
            </p:nvGrpSpPr>
            <p:grpSpPr>
              <a:xfrm>
                <a:off x="-318" y="635"/>
                <a:ext cx="12192000" cy="6857365"/>
                <a:chOff x="0" y="0"/>
                <a:chExt cx="19200" cy="10799"/>
              </a:xfrm>
            </p:grpSpPr>
            <p:sp>
              <p:nvSpPr>
                <p:cNvPr id="12" name="矩形 11"/>
                <p:cNvSpPr/>
                <p:nvPr userDrawn="1">
                  <p:custDataLst>
                    <p:tags r:id="rId13"/>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sp>
              <p:nvSpPr>
                <p:cNvPr id="13" name="矩形 12"/>
                <p:cNvSpPr/>
                <p:nvPr userDrawn="1">
                  <p:custDataLst>
                    <p:tags r:id="rId14"/>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sp>
              <p:nvSpPr>
                <p:cNvPr id="25" name="菱形 24"/>
                <p:cNvSpPr/>
                <p:nvPr userDrawn="1">
                  <p:custDataLst>
                    <p:tags r:id="rId15"/>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25000" lnSpcReduction="20000"/>
                </a:bodyPr>
                <a:lstStyle/>
                <a:p>
                  <a:pPr algn="ctr">
                    <a:lnSpc>
                      <a:spcPct val="150000"/>
                    </a:lnSpc>
                  </a:pPr>
                  <a:endParaRPr lang="zh-CN" altLang="en-US"/>
                </a:p>
              </p:txBody>
            </p:sp>
            <p:grpSp>
              <p:nvGrpSpPr>
                <p:cNvPr id="19" name="组合 18"/>
                <p:cNvGrpSpPr/>
                <p:nvPr userDrawn="1">
                  <p:custDataLst>
                    <p:tags r:id="rId16"/>
                  </p:custDataLst>
                </p:nvPr>
              </p:nvGrpSpPr>
              <p:grpSpPr>
                <a:xfrm>
                  <a:off x="16448" y="9574"/>
                  <a:ext cx="2074" cy="675"/>
                  <a:chOff x="0" y="3633950"/>
                  <a:chExt cx="1405715" cy="457699"/>
                </a:xfrm>
              </p:grpSpPr>
              <p:sp>
                <p:nvSpPr>
                  <p:cNvPr id="20" name="菱形 19"/>
                  <p:cNvSpPr/>
                  <p:nvPr userDrawn="1">
                    <p:custDataLst>
                      <p:tags r:id="rId17"/>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sp>
                <p:nvSpPr>
                  <p:cNvPr id="21" name="菱形 20"/>
                  <p:cNvSpPr/>
                  <p:nvPr userDrawn="1">
                    <p:custDataLst>
                      <p:tags r:id="rId18"/>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sp>
                <p:nvSpPr>
                  <p:cNvPr id="22" name="菱形 21"/>
                  <p:cNvSpPr/>
                  <p:nvPr userDrawn="1">
                    <p:custDataLst>
                      <p:tags r:id="rId19"/>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grpSp>
          </p:grpSp>
          <p:sp>
            <p:nvSpPr>
              <p:cNvPr id="8" name="圆角矩形 7"/>
              <p:cNvSpPr/>
              <p:nvPr userDrawn="1">
                <p:custDataLst>
                  <p:tags r:id="rId12"/>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grpSp>
        <p:sp>
          <p:nvSpPr>
            <p:cNvPr id="10" name="五边形 4"/>
            <p:cNvSpPr/>
            <p:nvPr userDrawn="1">
              <p:custDataLst>
                <p:tags r:id="rId9"/>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dirty="0"/>
            </a:p>
          </p:txBody>
        </p:sp>
        <p:sp>
          <p:nvSpPr>
            <p:cNvPr id="9" name="五边形 6"/>
            <p:cNvSpPr/>
            <p:nvPr userDrawn="1">
              <p:custDataLst>
                <p:tags r:id="rId10"/>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grpSp>
      <p:sp>
        <p:nvSpPr>
          <p:cNvPr id="16" name="日期占位符 15"/>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t>2022/12/30</a:t>
            </a:fld>
            <a:endParaRPr lang="zh-CN" altLang="en-US"/>
          </a:p>
        </p:txBody>
      </p:sp>
      <p:sp>
        <p:nvSpPr>
          <p:cNvPr id="17" name="页脚占位符 16"/>
          <p:cNvSpPr>
            <a:spLocks noGrp="1"/>
          </p:cNvSpPr>
          <p:nvPr>
            <p:ph type="ftr" sz="quarter" idx="11"/>
            <p:custDataLst>
              <p:tags r:id="rId3"/>
            </p:custDataLst>
          </p:nvPr>
        </p:nvSpPr>
        <p:spPr>
          <a:xfrm>
            <a:off x="4116000" y="6349833"/>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t>‹#›</a:t>
            </a:fld>
            <a:endParaRPr lang="zh-CN" altLang="en-US" dirty="0"/>
          </a:p>
        </p:txBody>
      </p:sp>
      <p:sp>
        <p:nvSpPr>
          <p:cNvPr id="5" name="文本占位符 4"/>
          <p:cNvSpPr>
            <a:spLocks noGrp="1"/>
          </p:cNvSpPr>
          <p:nvPr>
            <p:ph type="body" sz="quarter" idx="13" hasCustomPrompt="1"/>
            <p:custDataLst>
              <p:tags r:id="rId5"/>
            </p:custDataLst>
          </p:nvPr>
        </p:nvSpPr>
        <p:spPr>
          <a:xfrm>
            <a:off x="3328201" y="4283393"/>
            <a:ext cx="2520000" cy="485140"/>
          </a:xfrm>
        </p:spPr>
        <p:txBody>
          <a:bodyPr lIns="90000" tIns="46800" rIns="90000" bIns="46800" anchor="ctr" anchorCtr="0">
            <a:normAutofit/>
          </a:bodyPr>
          <a:lstStyle>
            <a:lvl1pPr marL="0" indent="0" algn="r">
              <a:lnSpc>
                <a:spcPct val="130000"/>
              </a:lnSpc>
              <a:spcAft>
                <a:spcPts val="0"/>
              </a:spcAft>
              <a:buNone/>
              <a:defRPr sz="1800" baseline="0">
                <a:solidFill>
                  <a:schemeClr val="tx1">
                    <a:lumMod val="85000"/>
                    <a:lumOff val="15000"/>
                  </a:schemeClr>
                </a:solidFill>
              </a:defRPr>
            </a:lvl1pPr>
          </a:lstStyle>
          <a:p>
            <a:pPr lvl="0"/>
            <a:r>
              <a:rPr lang="zh-CN" altLang="en-US" dirty="0"/>
              <a:t>单击此处编辑文本</a:t>
            </a:r>
          </a:p>
        </p:txBody>
      </p:sp>
      <p:sp>
        <p:nvSpPr>
          <p:cNvPr id="2" name="标题 1"/>
          <p:cNvSpPr>
            <a:spLocks noGrp="1"/>
          </p:cNvSpPr>
          <p:nvPr>
            <p:ph type="ctrTitle" hasCustomPrompt="1"/>
            <p:custDataLst>
              <p:tags r:id="rId6"/>
            </p:custDataLst>
          </p:nvPr>
        </p:nvSpPr>
        <p:spPr>
          <a:xfrm>
            <a:off x="2593022" y="2149048"/>
            <a:ext cx="7005956" cy="1344477"/>
          </a:xfrm>
        </p:spPr>
        <p:txBody>
          <a:bodyPr lIns="90000" tIns="46800" rIns="90000" bIns="0" anchor="b" anchorCtr="0">
            <a:normAutofit/>
          </a:bodyPr>
          <a:lstStyle>
            <a:lvl1pPr algn="ctr">
              <a:defRPr sz="6600" spc="600" baseline="0">
                <a:solidFill>
                  <a:schemeClr val="tx1">
                    <a:lumMod val="85000"/>
                    <a:lumOff val="15000"/>
                  </a:schemeClr>
                </a:solidFill>
                <a:ea typeface="汉仪旗黑-85S" panose="00020600040101010101" pitchFamily="18" charset="-122"/>
              </a:defRPr>
            </a:lvl1pPr>
          </a:lstStyle>
          <a:p>
            <a:r>
              <a:rPr lang="zh-CN" altLang="en-US" dirty="0"/>
              <a:t>编辑标题</a:t>
            </a:r>
          </a:p>
        </p:txBody>
      </p:sp>
      <p:sp>
        <p:nvSpPr>
          <p:cNvPr id="3" name="副标题 2"/>
          <p:cNvSpPr>
            <a:spLocks noGrp="1"/>
          </p:cNvSpPr>
          <p:nvPr>
            <p:ph type="subTitle" idx="1" hasCustomPrompt="1"/>
            <p:custDataLst>
              <p:tags r:id="rId7"/>
            </p:custDataLst>
          </p:nvPr>
        </p:nvSpPr>
        <p:spPr>
          <a:xfrm>
            <a:off x="2592705" y="3553460"/>
            <a:ext cx="7005320" cy="485140"/>
          </a:xfrm>
        </p:spPr>
        <p:txBody>
          <a:bodyPr lIns="90000" tIns="0" rIns="90000" bIns="46800" anchor="t" anchorCtr="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4" name="文本占位符 13"/>
          <p:cNvSpPr>
            <a:spLocks noGrp="1"/>
          </p:cNvSpPr>
          <p:nvPr>
            <p:ph type="body" sz="quarter" idx="14" hasCustomPrompt="1"/>
            <p:custDataLst>
              <p:tags r:id="rId8"/>
            </p:custDataLst>
          </p:nvPr>
        </p:nvSpPr>
        <p:spPr>
          <a:xfrm>
            <a:off x="6291496" y="4286643"/>
            <a:ext cx="2520000" cy="478640"/>
          </a:xfrm>
        </p:spPr>
        <p:txBody>
          <a:bodyPr lIns="90000" tIns="46800" rIns="90000" bIns="46800" anchor="ctr" anchorCtr="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sz="1800"/>
            </a:lvl1pPr>
            <a:lvl2pPr marL="457200" indent="0">
              <a:buNone/>
              <a:defRPr/>
            </a:lvl2pPr>
          </a:lstStyle>
          <a:p>
            <a:pPr marL="0" marR="0" lvl="0" indent="0" algn="l" defTabSz="914400" rtl="0" eaLnBrk="1" fontAlgn="auto" latinLnBrk="0" hangingPunct="1">
              <a:lnSpc>
                <a:spcPct val="130000"/>
              </a:lnSpc>
              <a:spcBef>
                <a:spcPts val="0"/>
              </a:spcBef>
              <a:spcAft>
                <a:spcPts val="1000"/>
              </a:spcAft>
              <a:buClrTx/>
              <a:buSzTx/>
              <a:buFont typeface="Arial" panose="020B0604020202020204" pitchFamily="34" charset="0"/>
              <a:buNone/>
            </a:pPr>
            <a:r>
              <a:rPr lang="zh-CN" altLang="en-US" dirty="0"/>
              <a:t>单击此处编辑文本</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294286" y="-27771"/>
            <a:ext cx="11755418" cy="6611091"/>
            <a:chOff x="294286" y="-27771"/>
            <a:chExt cx="11755418" cy="6611091"/>
          </a:xfrm>
        </p:grpSpPr>
        <p:grpSp>
          <p:nvGrpSpPr>
            <p:cNvPr id="8" name="组合 7"/>
            <p:cNvGrpSpPr/>
            <p:nvPr userDrawn="1">
              <p:custDataLst>
                <p:tags r:id="rId7"/>
              </p:custDataLst>
            </p:nvPr>
          </p:nvGrpSpPr>
          <p:grpSpPr>
            <a:xfrm>
              <a:off x="11598965" y="6433146"/>
              <a:ext cx="450739" cy="150174"/>
              <a:chOff x="0" y="3623101"/>
              <a:chExt cx="1405715" cy="468548"/>
            </a:xfrm>
          </p:grpSpPr>
          <p:sp>
            <p:nvSpPr>
              <p:cNvPr id="10" name="菱形 9"/>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五边形 4"/>
            <p:cNvSpPr/>
            <p:nvPr userDrawn="1">
              <p:custDataLst>
                <p:tags r:id="rId8"/>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2022/12/30</a:t>
            </a:fld>
            <a:endParaRPr lang="zh-CN" altLang="en-US"/>
          </a:p>
        </p:txBody>
      </p:sp>
      <p:sp>
        <p:nvSpPr>
          <p:cNvPr id="5" name="页脚占位符 4"/>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1"/>
            </p:custDataLst>
          </p:nvPr>
        </p:nvGrpSpPr>
        <p:grpSpPr>
          <a:xfrm>
            <a:off x="-318" y="-953"/>
            <a:ext cx="12192000" cy="6858953"/>
            <a:chOff x="-318" y="-953"/>
            <a:chExt cx="12192000" cy="6858953"/>
          </a:xfrm>
        </p:grpSpPr>
        <p:grpSp>
          <p:nvGrpSpPr>
            <p:cNvPr id="11" name="组合 10"/>
            <p:cNvGrpSpPr/>
            <p:nvPr userDrawn="1">
              <p:custDataLst>
                <p:tags r:id="rId7"/>
              </p:custDataLst>
            </p:nvPr>
          </p:nvGrpSpPr>
          <p:grpSpPr>
            <a:xfrm>
              <a:off x="-318" y="635"/>
              <a:ext cx="12192000" cy="6857365"/>
              <a:chOff x="0" y="0"/>
              <a:chExt cx="19200" cy="10799"/>
            </a:xfrm>
          </p:grpSpPr>
          <p:sp>
            <p:nvSpPr>
              <p:cNvPr id="12" name="矩形 11"/>
              <p:cNvSpPr/>
              <p:nvPr userDrawn="1">
                <p:custDataLst>
                  <p:tags r:id="rId11"/>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custDataLst>
                  <p:tags r:id="rId12"/>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3"/>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userDrawn="1">
                <p:custDataLst>
                  <p:tags r:id="rId14"/>
                </p:custDataLst>
              </p:nvPr>
            </p:nvGrpSpPr>
            <p:grpSpPr>
              <a:xfrm>
                <a:off x="16448" y="9574"/>
                <a:ext cx="2074" cy="675"/>
                <a:chOff x="0" y="3633950"/>
                <a:chExt cx="1405715" cy="457699"/>
              </a:xfrm>
            </p:grpSpPr>
            <p:sp>
              <p:nvSpPr>
                <p:cNvPr id="16" name="菱形 15"/>
                <p:cNvSpPr/>
                <p:nvPr userDrawn="1">
                  <p:custDataLst>
                    <p:tags r:id="rId1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菱形 16"/>
                <p:cNvSpPr/>
                <p:nvPr userDrawn="1">
                  <p:custDataLst>
                    <p:tags r:id="rId16"/>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菱形 17"/>
                <p:cNvSpPr/>
                <p:nvPr userDrawn="1">
                  <p:custDataLst>
                    <p:tags r:id="rId17"/>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圆角矩形 7"/>
            <p:cNvSpPr/>
            <p:nvPr userDrawn="1">
              <p:custDataLst>
                <p:tags r:id="rId8"/>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五边形 4"/>
            <p:cNvSpPr/>
            <p:nvPr userDrawn="1">
              <p:custDataLst>
                <p:tags r:id="rId9"/>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五边形 6"/>
            <p:cNvSpPr/>
            <p:nvPr userDrawn="1">
              <p:custDataLst>
                <p:tags r:id="rId10"/>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2"/>
            </p:custDataLst>
          </p:nvPr>
        </p:nvSpPr>
        <p:spPr>
          <a:xfrm>
            <a:off x="4116000" y="2651764"/>
            <a:ext cx="5409566" cy="939160"/>
          </a:xfrm>
        </p:spPr>
        <p:txBody>
          <a:bodyPr lIns="90000" tIns="46800" rIns="90000" bIns="46800" anchor="b" anchorCtr="0">
            <a:normAutofit/>
          </a:bodyPr>
          <a:lstStyle>
            <a:lvl1pPr>
              <a:defRPr sz="4800" u="none" strike="noStrike" kern="1200" cap="none" spc="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3" name="文本占位符 2"/>
          <p:cNvSpPr>
            <a:spLocks noGrp="1"/>
          </p:cNvSpPr>
          <p:nvPr>
            <p:ph type="body" idx="1" hasCustomPrompt="1"/>
            <p:custDataLst>
              <p:tags r:id="rId3"/>
            </p:custDataLst>
          </p:nvPr>
        </p:nvSpPr>
        <p:spPr>
          <a:xfrm>
            <a:off x="4116000" y="3646276"/>
            <a:ext cx="5409566" cy="1310880"/>
          </a:xfrm>
        </p:spPr>
        <p:txBody>
          <a:bodyPr lIns="90000" tIns="0" rIns="90000" bIns="46800">
            <a:normAutofit/>
          </a:bodyPr>
          <a:lstStyle>
            <a:lvl1pPr marL="0" indent="0" eaLnBrk="1" fontAlgn="auto" latinLnBrk="0" hangingPunct="1">
              <a:buNone/>
              <a:defRPr kumimoji="0" lang="zh-CN" altLang="en-US" sz="1600" b="0" i="0" u="none" strike="noStrike" kern="1200" cap="none" spc="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2022/12/30</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294286" y="-27771"/>
            <a:ext cx="11755418" cy="6611091"/>
            <a:chOff x="294286" y="-27771"/>
            <a:chExt cx="11755418" cy="6611091"/>
          </a:xfrm>
        </p:grpSpPr>
        <p:grpSp>
          <p:nvGrpSpPr>
            <p:cNvPr id="9" name="组合 8"/>
            <p:cNvGrpSpPr/>
            <p:nvPr userDrawn="1">
              <p:custDataLst>
                <p:tags r:id="rId8"/>
              </p:custDataLst>
            </p:nvPr>
          </p:nvGrpSpPr>
          <p:grpSpPr>
            <a:xfrm>
              <a:off x="11598965" y="6433146"/>
              <a:ext cx="450739" cy="150174"/>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9"/>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2022/12/30</a:t>
            </a:fld>
            <a:endParaRPr lang="zh-CN" altLang="en-US"/>
          </a:p>
        </p:txBody>
      </p:sp>
      <p:sp>
        <p:nvSpPr>
          <p:cNvPr id="6" name="页脚占位符 5"/>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1"/>
            </p:custDataLst>
          </p:nvPr>
        </p:nvGrpSpPr>
        <p:grpSpPr>
          <a:xfrm>
            <a:off x="294286" y="-27771"/>
            <a:ext cx="11755418" cy="6611091"/>
            <a:chOff x="294286" y="-27771"/>
            <a:chExt cx="11755418" cy="6611091"/>
          </a:xfrm>
        </p:grpSpPr>
        <p:grpSp>
          <p:nvGrpSpPr>
            <p:cNvPr id="11" name="组合 10"/>
            <p:cNvGrpSpPr/>
            <p:nvPr userDrawn="1">
              <p:custDataLst>
                <p:tags r:id="rId10"/>
              </p:custDataLst>
            </p:nvPr>
          </p:nvGrpSpPr>
          <p:grpSpPr>
            <a:xfrm>
              <a:off x="11598965" y="6433146"/>
              <a:ext cx="450739" cy="150174"/>
              <a:chOff x="0" y="3623101"/>
              <a:chExt cx="1405715" cy="468548"/>
            </a:xfrm>
          </p:grpSpPr>
          <p:sp>
            <p:nvSpPr>
              <p:cNvPr id="13" name="菱形 12"/>
              <p:cNvSpPr/>
              <p:nvPr userDrawn="1">
                <p:custDataLst>
                  <p:tags r:id="rId12"/>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3"/>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14"/>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五边形 4"/>
            <p:cNvSpPr/>
            <p:nvPr userDrawn="1">
              <p:custDataLst>
                <p:tags r:id="rId11"/>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7"/>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t>2022/12/30</a:t>
            </a:fld>
            <a:endParaRPr lang="zh-CN" altLang="en-US"/>
          </a:p>
        </p:txBody>
      </p:sp>
      <p:sp>
        <p:nvSpPr>
          <p:cNvPr id="8" name="页脚占位符 7"/>
          <p:cNvSpPr>
            <a:spLocks noGrp="1"/>
          </p:cNvSpPr>
          <p:nvPr>
            <p:ph type="ftr" sz="quarter" idx="11"/>
            <p:custDataLst>
              <p:tags r:id="rId8"/>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1"/>
            </p:custDataLst>
          </p:nvPr>
        </p:nvGrpSpPr>
        <p:grpSpPr>
          <a:xfrm>
            <a:off x="-318" y="635"/>
            <a:ext cx="12192000" cy="6857365"/>
            <a:chOff x="-318" y="635"/>
            <a:chExt cx="12192000" cy="6857365"/>
          </a:xfrm>
        </p:grpSpPr>
        <p:grpSp>
          <p:nvGrpSpPr>
            <p:cNvPr id="16" name="组合 15"/>
            <p:cNvGrpSpPr/>
            <p:nvPr userDrawn="1"/>
          </p:nvGrpSpPr>
          <p:grpSpPr>
            <a:xfrm>
              <a:off x="-318" y="635"/>
              <a:ext cx="12192000" cy="6857365"/>
              <a:chOff x="-318" y="635"/>
              <a:chExt cx="12192000" cy="6857365"/>
            </a:xfrm>
          </p:grpSpPr>
          <p:grpSp>
            <p:nvGrpSpPr>
              <p:cNvPr id="8" name="组合 7"/>
              <p:cNvGrpSpPr/>
              <p:nvPr userDrawn="1">
                <p:custDataLst>
                  <p:tags r:id="rId7"/>
                </p:custDataLst>
              </p:nvPr>
            </p:nvGrpSpPr>
            <p:grpSpPr>
              <a:xfrm>
                <a:off x="-318" y="635"/>
                <a:ext cx="12192000" cy="6857365"/>
                <a:chOff x="0" y="0"/>
                <a:chExt cx="19200" cy="10799"/>
              </a:xfrm>
            </p:grpSpPr>
            <p:sp>
              <p:nvSpPr>
                <p:cNvPr id="9" name="矩形 8"/>
                <p:cNvSpPr/>
                <p:nvPr userDrawn="1">
                  <p:custDataLst>
                    <p:tags r:id="rId9"/>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custDataLst>
                    <p:tags r:id="rId10"/>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11"/>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userDrawn="1">
                  <p:custDataLst>
                    <p:tags r:id="rId12"/>
                  </p:custDataLst>
                </p:nvPr>
              </p:nvGrpSpPr>
              <p:grpSpPr>
                <a:xfrm>
                  <a:off x="16448" y="9574"/>
                  <a:ext cx="2074" cy="675"/>
                  <a:chOff x="0" y="3633950"/>
                  <a:chExt cx="1405715" cy="457699"/>
                </a:xfrm>
              </p:grpSpPr>
              <p:sp>
                <p:nvSpPr>
                  <p:cNvPr id="13" name="菱形 12"/>
                  <p:cNvSpPr/>
                  <p:nvPr userDrawn="1">
                    <p:custDataLst>
                      <p:tags r:id="rId13"/>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4"/>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15"/>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 name="圆角矩形 7"/>
              <p:cNvSpPr/>
              <p:nvPr userDrawn="1">
                <p:custDataLst>
                  <p:tags r:id="rId8"/>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五边形 6"/>
            <p:cNvSpPr/>
            <p:nvPr userDrawn="1">
              <p:custDataLst>
                <p:tags r:id="rId6"/>
              </p:custDataLst>
            </p:nvPr>
          </p:nvSpPr>
          <p:spPr>
            <a:xfrm rot="16200000" flipV="1">
              <a:off x="5792470" y="566864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2022/12/30</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2022/12/30</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294286" y="-27771"/>
            <a:ext cx="11755418" cy="6611091"/>
            <a:chOff x="294286" y="-27771"/>
            <a:chExt cx="11755418" cy="6611091"/>
          </a:xfrm>
        </p:grpSpPr>
        <p:grpSp>
          <p:nvGrpSpPr>
            <p:cNvPr id="9" name="组合 8"/>
            <p:cNvGrpSpPr/>
            <p:nvPr userDrawn="1">
              <p:custDataLst>
                <p:tags r:id="rId8"/>
              </p:custDataLst>
            </p:nvPr>
          </p:nvGrpSpPr>
          <p:grpSpPr>
            <a:xfrm>
              <a:off x="11598965" y="6433146"/>
              <a:ext cx="450739" cy="150174"/>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9"/>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9EFD9D74-47D9-4702-A33C-335B63B48DBF}" type="datetimeFigureOut">
              <a:rPr lang="zh-CN" altLang="en-US" smtClean="0"/>
              <a:t>2022/12/30</a:t>
            </a:fld>
            <a:endParaRPr lang="zh-CN" altLang="en-US" dirty="0"/>
          </a:p>
        </p:txBody>
      </p:sp>
      <p:sp>
        <p:nvSpPr>
          <p:cNvPr id="6" name="页脚占位符 5"/>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257176" y="284361"/>
            <a:ext cx="11842224" cy="6446131"/>
            <a:chOff x="257176" y="284361"/>
            <a:chExt cx="11842224" cy="6446131"/>
          </a:xfrm>
        </p:grpSpPr>
        <p:sp>
          <p:nvSpPr>
            <p:cNvPr id="8" name="矩形 7"/>
            <p:cNvSpPr/>
            <p:nvPr userDrawn="1">
              <p:custDataLst>
                <p:tags r:id="rId7"/>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9" name="组合 8"/>
            <p:cNvGrpSpPr/>
            <p:nvPr userDrawn="1">
              <p:custDataLst>
                <p:tags r:id="rId8"/>
              </p:custDataLst>
            </p:nvPr>
          </p:nvGrpSpPr>
          <p:grpSpPr>
            <a:xfrm>
              <a:off x="11148545" y="6413693"/>
              <a:ext cx="950855" cy="316799"/>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9"/>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2022/12/30</a:t>
            </a:fld>
            <a:endParaRPr lang="zh-CN" altLang="en-US"/>
          </a:p>
        </p:txBody>
      </p:sp>
      <p:sp>
        <p:nvSpPr>
          <p:cNvPr id="5" name="页脚占位符 4"/>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257176" y="284361"/>
            <a:ext cx="11842224" cy="6446131"/>
            <a:chOff x="257176" y="284361"/>
            <a:chExt cx="11842224" cy="6446131"/>
          </a:xfrm>
        </p:grpSpPr>
        <p:sp>
          <p:nvSpPr>
            <p:cNvPr id="8" name="矩形 7"/>
            <p:cNvSpPr/>
            <p:nvPr userDrawn="1">
              <p:custDataLst>
                <p:tags r:id="rId6"/>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9" name="组合 8"/>
            <p:cNvGrpSpPr/>
            <p:nvPr userDrawn="1">
              <p:custDataLst>
                <p:tags r:id="rId7"/>
              </p:custDataLst>
            </p:nvPr>
          </p:nvGrpSpPr>
          <p:grpSpPr>
            <a:xfrm>
              <a:off x="11148545" y="6413693"/>
              <a:ext cx="950855" cy="316799"/>
              <a:chOff x="0" y="3623101"/>
              <a:chExt cx="1405715" cy="468548"/>
            </a:xfrm>
          </p:grpSpPr>
          <p:sp>
            <p:nvSpPr>
              <p:cNvPr id="11" name="菱形 10"/>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8"/>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 name="日期占位符 2"/>
          <p:cNvSpPr>
            <a:spLocks noGrp="1"/>
          </p:cNvSpPr>
          <p:nvPr>
            <p:ph type="dt" sz="half" idx="10"/>
            <p:custDataLst>
              <p:tags r:id="rId2"/>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2022/12/30</a:t>
            </a:fld>
            <a:endParaRPr lang="zh-CN" altLang="en-US"/>
          </a:p>
        </p:txBody>
      </p:sp>
      <p:sp>
        <p:nvSpPr>
          <p:cNvPr id="4" name="页脚占位符 3"/>
          <p:cNvSpPr>
            <a:spLocks noGrp="1"/>
          </p:cNvSpPr>
          <p:nvPr>
            <p:ph type="ftr" sz="quarter" idx="11"/>
            <p:custDataLst>
              <p:tags r:id="rId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21" name="组合 20"/>
          <p:cNvGrpSpPr/>
          <p:nvPr userDrawn="1">
            <p:custDataLst>
              <p:tags r:id="rId1"/>
            </p:custDataLst>
          </p:nvPr>
        </p:nvGrpSpPr>
        <p:grpSpPr>
          <a:xfrm>
            <a:off x="-318" y="-953"/>
            <a:ext cx="12192000" cy="6858953"/>
            <a:chOff x="-318" y="-953"/>
            <a:chExt cx="12192000" cy="6858953"/>
          </a:xfrm>
        </p:grpSpPr>
        <p:grpSp>
          <p:nvGrpSpPr>
            <p:cNvPr id="22" name="组合 21"/>
            <p:cNvGrpSpPr/>
            <p:nvPr userDrawn="1"/>
          </p:nvGrpSpPr>
          <p:grpSpPr>
            <a:xfrm>
              <a:off x="-318" y="635"/>
              <a:ext cx="12192000" cy="6857365"/>
              <a:chOff x="-318" y="635"/>
              <a:chExt cx="12192000" cy="6857365"/>
            </a:xfrm>
          </p:grpSpPr>
          <p:grpSp>
            <p:nvGrpSpPr>
              <p:cNvPr id="25" name="组合 24"/>
              <p:cNvGrpSpPr/>
              <p:nvPr userDrawn="1">
                <p:custDataLst>
                  <p:tags r:id="rId10"/>
                </p:custDataLst>
              </p:nvPr>
            </p:nvGrpSpPr>
            <p:grpSpPr>
              <a:xfrm>
                <a:off x="-318" y="635"/>
                <a:ext cx="12192000" cy="6857365"/>
                <a:chOff x="0" y="0"/>
                <a:chExt cx="19200" cy="10799"/>
              </a:xfrm>
            </p:grpSpPr>
            <p:sp>
              <p:nvSpPr>
                <p:cNvPr id="27" name="矩形 26"/>
                <p:cNvSpPr/>
                <p:nvPr userDrawn="1">
                  <p:custDataLst>
                    <p:tags r:id="rId12"/>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custDataLst>
                    <p:tags r:id="rId13"/>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userDrawn="1">
                  <p:custDataLst>
                    <p:tags r:id="rId14"/>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userDrawn="1">
                  <p:custDataLst>
                    <p:tags r:id="rId15"/>
                  </p:custDataLst>
                </p:nvPr>
              </p:nvGrpSpPr>
              <p:grpSpPr>
                <a:xfrm>
                  <a:off x="16448" y="9574"/>
                  <a:ext cx="2074" cy="675"/>
                  <a:chOff x="0" y="3633950"/>
                  <a:chExt cx="1405715" cy="457699"/>
                </a:xfrm>
              </p:grpSpPr>
              <p:sp>
                <p:nvSpPr>
                  <p:cNvPr id="31" name="菱形 30"/>
                  <p:cNvSpPr/>
                  <p:nvPr userDrawn="1">
                    <p:custDataLst>
                      <p:tags r:id="rId16"/>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菱形 31"/>
                  <p:cNvSpPr/>
                  <p:nvPr userDrawn="1">
                    <p:custDataLst>
                      <p:tags r:id="rId17"/>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菱形 32"/>
                  <p:cNvSpPr/>
                  <p:nvPr userDrawn="1">
                    <p:custDataLst>
                      <p:tags r:id="rId18"/>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6"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五边形 4"/>
            <p:cNvSpPr/>
            <p:nvPr userDrawn="1">
              <p:custDataLst>
                <p:tags r:id="rId8"/>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五边形 6"/>
            <p:cNvSpPr/>
            <p:nvPr userDrawn="1">
              <p:custDataLst>
                <p:tags r:id="rId9"/>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2022/12/30</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5"/>
            </p:custDataLst>
          </p:nvPr>
        </p:nvSpPr>
        <p:spPr>
          <a:xfrm>
            <a:off x="2593023" y="2000251"/>
            <a:ext cx="7005955" cy="1491328"/>
          </a:xfrm>
        </p:spPr>
        <p:txBody>
          <a:bodyPr vert="horz" lIns="90000" tIns="46800" rIns="90000" bIns="0" rtlCol="0" anchor="b" anchorCtr="0">
            <a:normAutofit/>
          </a:bodyPr>
          <a:lstStyle>
            <a:lvl1pPr marL="0" marR="0" algn="ctr" defTabSz="914400" rtl="0" eaLnBrk="1" fontAlgn="auto" latinLnBrk="0" hangingPunct="1">
              <a:lnSpc>
                <a:spcPct val="100000"/>
              </a:lnSpc>
              <a:buNone/>
              <a:defRPr kumimoji="0" lang="zh-CN" altLang="en-US" sz="88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p>
        </p:txBody>
      </p:sp>
      <p:sp>
        <p:nvSpPr>
          <p:cNvPr id="10" name="文本占位符 9"/>
          <p:cNvSpPr>
            <a:spLocks noGrp="1"/>
          </p:cNvSpPr>
          <p:nvPr>
            <p:ph type="body" sz="quarter" idx="13" hasCustomPrompt="1"/>
            <p:custDataLst>
              <p:tags r:id="rId6"/>
            </p:custDataLst>
          </p:nvPr>
        </p:nvSpPr>
        <p:spPr>
          <a:xfrm>
            <a:off x="4979820" y="4079895"/>
            <a:ext cx="2232360" cy="481249"/>
          </a:xfrm>
        </p:spPr>
        <p:txBody>
          <a:bodyPr lIns="90000" tIns="0" rIns="90000" bIns="46800" anchor="ctr" anchorCtr="0">
            <a:normAutofit/>
          </a:bodyPr>
          <a:lstStyle>
            <a:lvl1pPr marL="0" indent="0" algn="ctr">
              <a:buNone/>
              <a:defRPr sz="2000" baseline="0">
                <a:latin typeface="Arial" panose="020B0604020202020204" pitchFamily="34" charset="0"/>
              </a:defRPr>
            </a:lvl1pPr>
            <a:lvl2pPr marL="457200" indent="0">
              <a:buNone/>
              <a:defRPr/>
            </a:lvl2pPr>
          </a:lstStyle>
          <a:p>
            <a:pPr lvl="0"/>
            <a:r>
              <a:rPr lang="zh-CN" altLang="en-US" dirty="0"/>
              <a:t>编辑文本</a:t>
            </a:r>
          </a:p>
        </p:txBody>
      </p:sp>
      <p:sp>
        <p:nvSpPr>
          <p:cNvPr id="12" name="文本占位符 11"/>
          <p:cNvSpPr>
            <a:spLocks noGrp="1"/>
          </p:cNvSpPr>
          <p:nvPr>
            <p:ph type="body" sz="quarter" idx="14" hasCustomPrompt="1"/>
            <p:custDataLst>
              <p:tags r:id="rId7"/>
            </p:custDataLst>
          </p:nvPr>
        </p:nvSpPr>
        <p:spPr>
          <a:xfrm>
            <a:off x="2593022" y="3539541"/>
            <a:ext cx="7005955" cy="481249"/>
          </a:xfrm>
        </p:spPr>
        <p:txBody>
          <a:bodyPr lIns="90000" tIns="0" rIns="90000" bIns="46800" anchor="t" anchorCtr="0">
            <a:normAutofit/>
          </a:bodyPr>
          <a:lstStyle>
            <a:lvl1pPr marL="0" indent="0" algn="ctr">
              <a:buNone/>
              <a:defRPr sz="2400" baseline="0">
                <a:latin typeface="Arial" panose="020B0604020202020204" pitchFamily="34" charset="0"/>
              </a:defRPr>
            </a:lvl1pPr>
            <a:lvl2pPr marL="457200" indent="0">
              <a:buNone/>
              <a:defRPr/>
            </a:lvl2pPr>
          </a:lstStyle>
          <a:p>
            <a:pPr lvl="0"/>
            <a:r>
              <a:rPr lang="zh-CN" altLang="en-US" dirty="0"/>
              <a:t>单击此处编辑文本</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1"/>
            </p:custDataLst>
          </p:nvPr>
        </p:nvGrpSpPr>
        <p:grpSpPr>
          <a:xfrm>
            <a:off x="11598910" y="6433185"/>
            <a:ext cx="450850" cy="149860"/>
            <a:chOff x="0" y="3623101"/>
            <a:chExt cx="1405715" cy="468548"/>
          </a:xfrm>
        </p:grpSpPr>
        <p:sp>
          <p:nvSpPr>
            <p:cNvPr id="19" name="菱形 18"/>
            <p:cNvSpPr/>
            <p:nvPr userDrawn="1">
              <p:custDataLst>
                <p:tags r:id="rId7"/>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菱形 19"/>
            <p:cNvSpPr/>
            <p:nvPr userDrawn="1">
              <p:custDataLst>
                <p:tags r:id="rId8"/>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菱形 20"/>
            <p:cNvSpPr/>
            <p:nvPr userDrawn="1">
              <p:custDataLst>
                <p:tags r:id="rId9"/>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五边形 4"/>
          <p:cNvSpPr/>
          <p:nvPr userDrawn="1">
            <p:custDataLst>
              <p:tags r:id="rId2"/>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日期占位符 2"/>
          <p:cNvSpPr>
            <a:spLocks noGrp="1"/>
          </p:cNvSpPr>
          <p:nvPr userDrawn="1">
            <p:ph type="dt" sz="half" idx="10"/>
            <p:custDataLst>
              <p:tags r:id="rId3"/>
            </p:custDataLst>
          </p:nvPr>
        </p:nvSpPr>
        <p:spPr/>
        <p:txBody>
          <a:bodyPr/>
          <a:lstStyle/>
          <a:p>
            <a:fld id="{760FBDFE-C587-4B4C-A407-44438C67B59E}" type="datetimeFigureOut">
              <a:rPr lang="zh-CN" altLang="en-US" smtClean="0"/>
              <a:t>2022/12/30</a:t>
            </a:fld>
            <a:endParaRPr lang="zh-CN" altLang="en-US"/>
          </a:p>
        </p:txBody>
      </p:sp>
      <p:sp>
        <p:nvSpPr>
          <p:cNvPr id="4" name="页脚占位符 3"/>
          <p:cNvSpPr>
            <a:spLocks noGrp="1"/>
          </p:cNvSpPr>
          <p:nvPr userDrawn="1">
            <p:ph type="ftr" sz="quarter" idx="11"/>
            <p:custDataLst>
              <p:tags r:id="rId4"/>
            </p:custDataLst>
          </p:nvPr>
        </p:nvSpPr>
        <p:spPr/>
        <p:txBody>
          <a:bodyPr/>
          <a:lstStyle/>
          <a:p>
            <a:endParaRPr lang="zh-CN" altLang="en-US" dirty="0"/>
          </a:p>
        </p:txBody>
      </p:sp>
      <p:sp>
        <p:nvSpPr>
          <p:cNvPr id="5" name="灯片编号占位符 4"/>
          <p:cNvSpPr>
            <a:spLocks noGrp="1"/>
          </p:cNvSpPr>
          <p:nvPr userDrawn="1">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标题 6"/>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24" name="矩形 23"/>
          <p:cNvSpPr/>
          <p:nvPr userDrawn="1">
            <p:custDataLst>
              <p:tags r:id="rId1"/>
            </p:custDataLst>
          </p:nvPr>
        </p:nvSpPr>
        <p:spPr>
          <a:xfrm>
            <a:off x="257175" y="285750"/>
            <a:ext cx="11677650" cy="629602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25" name="组合 24"/>
          <p:cNvGrpSpPr/>
          <p:nvPr userDrawn="1">
            <p:custDataLst>
              <p:tags r:id="rId2"/>
            </p:custDataLst>
          </p:nvPr>
        </p:nvGrpSpPr>
        <p:grpSpPr>
          <a:xfrm>
            <a:off x="11148695" y="6413500"/>
            <a:ext cx="950595" cy="316865"/>
            <a:chOff x="0" y="3623101"/>
            <a:chExt cx="1405715" cy="468548"/>
          </a:xfrm>
        </p:grpSpPr>
        <p:sp>
          <p:nvSpPr>
            <p:cNvPr id="27" name="菱形 26"/>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菱形 27"/>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五边形 4"/>
          <p:cNvSpPr/>
          <p:nvPr userDrawn="1">
            <p:custDataLst>
              <p:tags r:id="rId3"/>
            </p:custDataLst>
          </p:nvPr>
        </p:nvSpPr>
        <p:spPr>
          <a:xfrm rot="5400000">
            <a:off x="660400" y="231775"/>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userDrawn="1">
            <p:ph type="title" hasCustomPrompt="1"/>
            <p:custDataLst>
              <p:tags r:id="rId4"/>
            </p:custDataLst>
          </p:nvPr>
        </p:nvSpPr>
        <p:spPr>
          <a:xfrm>
            <a:off x="1281600" y="1249200"/>
            <a:ext cx="9626400" cy="723600"/>
          </a:xfrm>
        </p:spPr>
        <p:txBody>
          <a:bodyPr lIns="90000" tIns="46800" rIns="90000" bIns="46800" anchor="ctr">
            <a:normAutofit/>
          </a:bodyPr>
          <a:lstStyle>
            <a:lvl1pPr marL="0" indent="0">
              <a:buFont typeface="Arial" panose="020B0604020202020204" pitchFamily="34" charset="0"/>
              <a:buNone/>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userDrawn="1">
            <p:ph sz="quarter" idx="13"/>
            <p:custDataLst>
              <p:tags r:id="rId5"/>
            </p:custDataLst>
          </p:nvPr>
        </p:nvSpPr>
        <p:spPr>
          <a:xfrm>
            <a:off x="1281113" y="2163600"/>
            <a:ext cx="9626600" cy="3445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userDrawn="1">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2022/12/30</a:t>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1"/>
            <a:ext cx="482346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16" name="组合 15"/>
          <p:cNvGrpSpPr/>
          <p:nvPr userDrawn="1">
            <p:custDataLst>
              <p:tags r:id="rId2"/>
            </p:custDataLst>
          </p:nvPr>
        </p:nvGrpSpPr>
        <p:grpSpPr>
          <a:xfrm>
            <a:off x="11598910" y="6433185"/>
            <a:ext cx="450850" cy="149860"/>
            <a:chOff x="0" y="3623101"/>
            <a:chExt cx="1405715" cy="468548"/>
          </a:xfrm>
        </p:grpSpPr>
        <p:sp>
          <p:nvSpPr>
            <p:cNvPr id="18" name="菱形 17"/>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菱形 18"/>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菱形 21"/>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五边形 4"/>
          <p:cNvSpPr/>
          <p:nvPr userDrawn="1">
            <p:custDataLst>
              <p:tags r:id="rId3"/>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userDrawn="1">
            <p:ph type="title" hasCustomPrompt="1"/>
            <p:custDataLst>
              <p:tags r:id="rId4"/>
            </p:custDataLst>
          </p:nvPr>
        </p:nvSpPr>
        <p:spPr>
          <a:xfrm>
            <a:off x="583200" y="629920"/>
            <a:ext cx="3960000" cy="1022480"/>
          </a:xfrm>
        </p:spPr>
        <p:txBody>
          <a:bodyPr lIns="90000" tIns="46800" rIns="90000" bIns="46800" anchor="ctr">
            <a:normAutofit/>
          </a:bodyPr>
          <a:lstStyle>
            <a:lvl1pPr marL="0" indent="0">
              <a:buFont typeface="Arial" panose="020B0604020202020204" pitchFamily="34" charset="0"/>
              <a:buNone/>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编辑标题</a:t>
            </a:r>
          </a:p>
        </p:txBody>
      </p:sp>
      <p:sp>
        <p:nvSpPr>
          <p:cNvPr id="3" name="日期占位符 2"/>
          <p:cNvSpPr>
            <a:spLocks noGrp="1"/>
          </p:cNvSpPr>
          <p:nvPr userDrawn="1">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2022/12/30</a:t>
            </a:fld>
            <a:endParaRPr lang="zh-CN" altLang="en-US" dirty="0"/>
          </a:p>
        </p:txBody>
      </p:sp>
      <p:sp>
        <p:nvSpPr>
          <p:cNvPr id="4" name="页脚占位符 3"/>
          <p:cNvSpPr>
            <a:spLocks noGrp="1"/>
          </p:cNvSpPr>
          <p:nvPr userDrawn="1">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8"/>
            </p:custDataLst>
          </p:nvPr>
        </p:nvSpPr>
        <p:spPr>
          <a:xfrm>
            <a:off x="586800" y="1764000"/>
            <a:ext cx="3956400" cy="4093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userDrawn="1">
            <p:ph sz="quarter" idx="14"/>
            <p:custDataLst>
              <p:tags r:id="rId9"/>
            </p:custDataLst>
          </p:nvPr>
        </p:nvSpPr>
        <p:spPr>
          <a:xfrm>
            <a:off x="5101200" y="769938"/>
            <a:ext cx="6480000" cy="5087937"/>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23" name="组合 22"/>
          <p:cNvGrpSpPr/>
          <p:nvPr userDrawn="1">
            <p:custDataLst>
              <p:tags r:id="rId2"/>
            </p:custDataLst>
          </p:nvPr>
        </p:nvGrpSpPr>
        <p:grpSpPr>
          <a:xfrm>
            <a:off x="11598910" y="6433185"/>
            <a:ext cx="450850" cy="149860"/>
            <a:chOff x="0" y="3623101"/>
            <a:chExt cx="1405715" cy="468548"/>
          </a:xfrm>
        </p:grpSpPr>
        <p:sp>
          <p:nvSpPr>
            <p:cNvPr id="25" name="菱形 24"/>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五边形 4"/>
          <p:cNvSpPr/>
          <p:nvPr userDrawn="1">
            <p:custDataLst>
              <p:tags r:id="rId3"/>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custDataLst>
              <p:tags r:id="rId4"/>
            </p:custDataLst>
          </p:nvPr>
        </p:nvSpPr>
        <p:spPr>
          <a:xfrm>
            <a:off x="612000" y="689418"/>
            <a:ext cx="10976400" cy="718182"/>
          </a:xfrm>
        </p:spPr>
        <p:txBody>
          <a:bodyPr lIns="90000" tIns="46800" rIns="90000" bIns="46800"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2022/12/30</a:t>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lIns="90000" tIns="46800" rIns="90000" bIns="46800">
            <a:normAutofit/>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21" name="组合 20"/>
          <p:cNvGrpSpPr/>
          <p:nvPr userDrawn="1">
            <p:custDataLst>
              <p:tags r:id="rId2"/>
            </p:custDataLst>
          </p:nvPr>
        </p:nvGrpSpPr>
        <p:grpSpPr>
          <a:xfrm>
            <a:off x="11598910" y="6433185"/>
            <a:ext cx="450850" cy="149860"/>
            <a:chOff x="0" y="3623101"/>
            <a:chExt cx="1405715" cy="468548"/>
          </a:xfrm>
        </p:grpSpPr>
        <p:sp>
          <p:nvSpPr>
            <p:cNvPr id="25" name="菱形 24"/>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五边形 4"/>
          <p:cNvSpPr/>
          <p:nvPr userDrawn="1">
            <p:custDataLst>
              <p:tags r:id="rId3"/>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custDataLst>
              <p:tags r:id="rId4"/>
            </p:custDataLst>
          </p:nvPr>
        </p:nvSpPr>
        <p:spPr>
          <a:xfrm>
            <a:off x="604800" y="579120"/>
            <a:ext cx="10976400" cy="655680"/>
          </a:xfrm>
        </p:spPr>
        <p:txBody>
          <a:bodyPr lIns="90000" tIns="46800" rIns="90000" bIns="46800"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2022/12/30</a:t>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2" name="标题 1"/>
          <p:cNvSpPr>
            <a:spLocks noGrp="1"/>
          </p:cNvSpPr>
          <p:nvPr>
            <p:ph type="title"/>
            <p:custDataLst>
              <p:tags r:id="rId2"/>
            </p:custDataLst>
          </p:nvPr>
        </p:nvSpPr>
        <p:spPr>
          <a:xfrm>
            <a:off x="579600" y="237600"/>
            <a:ext cx="11037600" cy="441964"/>
          </a:xfrm>
        </p:spPr>
        <p:txBody>
          <a:bodyPr lIns="90000" tIns="46800" rIns="90000" bIns="46800">
            <a:normAutofit/>
          </a:bodyPr>
          <a:lstStyle>
            <a:lvl1pPr marL="0" indent="0">
              <a:buFont typeface="Arial" panose="020B0604020202020204" pitchFamily="34" charset="0"/>
              <a:buNone/>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2022/12/30</a:t>
            </a:fld>
            <a:endParaRPr lang="zh-CN" altLang="en-US"/>
          </a:p>
        </p:txBody>
      </p:sp>
      <p:sp>
        <p:nvSpPr>
          <p:cNvPr id="4" name="页脚占位符 3"/>
          <p:cNvSpPr>
            <a:spLocks noGrp="1"/>
          </p:cNvSpPr>
          <p:nvPr>
            <p:ph type="ftr" sz="quarter" idx="11"/>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6"/>
            </p:custDataLst>
          </p:nvPr>
        </p:nvSpPr>
        <p:spPr>
          <a:xfrm>
            <a:off x="579600" y="1663200"/>
            <a:ext cx="53424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6242400" y="1663200"/>
            <a:ext cx="53676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8"/>
            </p:custDataLst>
          </p:nvPr>
        </p:nvSpPr>
        <p:spPr>
          <a:xfrm>
            <a:off x="572400" y="4816800"/>
            <a:ext cx="53424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9"/>
            </p:custDataLst>
          </p:nvPr>
        </p:nvSpPr>
        <p:spPr>
          <a:xfrm>
            <a:off x="6253200" y="4813200"/>
            <a:ext cx="53676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grpSp>
        <p:nvGrpSpPr>
          <p:cNvPr id="19" name="组合 18"/>
          <p:cNvGrpSpPr/>
          <p:nvPr userDrawn="1">
            <p:custDataLst>
              <p:tags r:id="rId10"/>
            </p:custDataLst>
          </p:nvPr>
        </p:nvGrpSpPr>
        <p:grpSpPr>
          <a:xfrm flipH="1">
            <a:off x="11129043" y="317149"/>
            <a:ext cx="976314" cy="307818"/>
            <a:chOff x="7177184" y="4307561"/>
            <a:chExt cx="976314" cy="307818"/>
          </a:xfrm>
        </p:grpSpPr>
        <p:sp>
          <p:nvSpPr>
            <p:cNvPr id="6" name="等腰三角形 5"/>
            <p:cNvSpPr/>
            <p:nvPr userDrawn="1">
              <p:custDataLst>
                <p:tags r:id="rId11"/>
              </p:custDataLst>
            </p:nvPr>
          </p:nvSpPr>
          <p:spPr>
            <a:xfrm rot="5400000" flipH="1">
              <a:off x="788701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2" name="等腰三角形 5"/>
            <p:cNvSpPr/>
            <p:nvPr userDrawn="1">
              <p:custDataLst>
                <p:tags r:id="rId12"/>
              </p:custDataLst>
            </p:nvPr>
          </p:nvSpPr>
          <p:spPr>
            <a:xfrm rot="5400000" flipH="1">
              <a:off x="751143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4" name="等腰三角形 5"/>
            <p:cNvSpPr/>
            <p:nvPr userDrawn="1">
              <p:custDataLst>
                <p:tags r:id="rId13"/>
              </p:custDataLst>
            </p:nvPr>
          </p:nvSpPr>
          <p:spPr>
            <a:xfrm rot="5400000" flipH="1">
              <a:off x="713585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7" name="圆角矩形 7"/>
          <p:cNvSpPr/>
          <p:nvPr userDrawn="1">
            <p:custDataLst>
              <p:tags r:id="rId1"/>
            </p:custDataLst>
          </p:nvPr>
        </p:nvSpPr>
        <p:spPr>
          <a:xfrm>
            <a:off x="193040" y="182880"/>
            <a:ext cx="11805285" cy="6491605"/>
          </a:xfrm>
          <a:prstGeom prst="roundRect">
            <a:avLst>
              <a:gd name="adj" fmla="val 172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0" name="矩形 9"/>
          <p:cNvSpPr/>
          <p:nvPr userDrawn="1">
            <p:custDataLst>
              <p:tags r:id="rId2"/>
            </p:custDataLst>
          </p:nvPr>
        </p:nvSpPr>
        <p:spPr>
          <a:xfrm>
            <a:off x="0" y="98638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12" name="五边形 4"/>
          <p:cNvSpPr/>
          <p:nvPr userDrawn="1">
            <p:custDataLst>
              <p:tags r:id="rId3"/>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五边形 6"/>
          <p:cNvSpPr/>
          <p:nvPr userDrawn="1">
            <p:custDataLst>
              <p:tags r:id="rId4"/>
            </p:custDataLst>
          </p:nvPr>
        </p:nvSpPr>
        <p:spPr>
          <a:xfrm rot="16200000" flipV="1">
            <a:off x="5792470" y="5731510"/>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userDrawn="1">
            <p:ph type="title" hasCustomPrompt="1"/>
            <p:custDataLst>
              <p:tags r:id="rId5"/>
            </p:custDataLst>
          </p:nvPr>
        </p:nvSpPr>
        <p:spPr>
          <a:xfrm>
            <a:off x="1522800" y="1818640"/>
            <a:ext cx="9144000" cy="1907360"/>
          </a:xfrm>
        </p:spPr>
        <p:txBody>
          <a:bodyPr lIns="90000" tIns="46800" rIns="90000" bIns="46800" anchor="b">
            <a:normAutofit/>
          </a:bodyPr>
          <a:lstStyle>
            <a:lvl1pPr marL="0" indent="0" algn="ctr">
              <a:buFont typeface="Arial" panose="020B0604020202020204" pitchFamily="34" charset="0"/>
              <a:buNone/>
              <a:defRPr sz="60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userDrawn="1">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2022/12/30</a:t>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9"/>
            </p:custDataLst>
          </p:nvPr>
        </p:nvSpPr>
        <p:spPr>
          <a:xfrm>
            <a:off x="1522413" y="3862800"/>
            <a:ext cx="9144000" cy="1656000"/>
          </a:xfrm>
        </p:spPr>
        <p:txBody>
          <a:bodyPr lIns="90000" tIns="46800" rIns="90000" bIns="46800">
            <a:normAutofit/>
          </a:bodyPr>
          <a:lstStyle>
            <a:lvl1pPr marL="0" indent="0" algn="ctr">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2022/12/30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2022/12/30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2022/12/30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ags" Target="../tags/tag3.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ags" Target="../tags/tag7.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ags" Target="../tags/tag5.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2022/12/30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2022/12/30</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tags" Target="../tags/tag230.xml"/><Relationship Id="rId5" Type="http://schemas.openxmlformats.org/officeDocument/2006/relationships/notesSlide" Target="../notesSlides/notesSlide1.xml"/><Relationship Id="rId4"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tags" Target="../tags/tag264.xml"/><Relationship Id="rId2" Type="http://schemas.openxmlformats.org/officeDocument/2006/relationships/tags" Target="../tags/tag263.xml"/><Relationship Id="rId1" Type="http://schemas.openxmlformats.org/officeDocument/2006/relationships/tags" Target="../tags/tag262.xml"/><Relationship Id="rId5" Type="http://schemas.openxmlformats.org/officeDocument/2006/relationships/notesSlide" Target="../notesSlides/notesSlide8.xml"/><Relationship Id="rId4"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tags" Target="../tags/tag267.xml"/><Relationship Id="rId2" Type="http://schemas.openxmlformats.org/officeDocument/2006/relationships/tags" Target="../tags/tag266.xml"/><Relationship Id="rId1" Type="http://schemas.openxmlformats.org/officeDocument/2006/relationships/tags" Target="../tags/tag265.xml"/><Relationship Id="rId5" Type="http://schemas.openxmlformats.org/officeDocument/2006/relationships/notesSlide" Target="../notesSlides/notesSlide9.xml"/><Relationship Id="rId4"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tags" Target="../tags/tag270.xml"/><Relationship Id="rId7" Type="http://schemas.openxmlformats.org/officeDocument/2006/relationships/notesSlide" Target="../notesSlides/notesSlide10.xml"/><Relationship Id="rId2" Type="http://schemas.openxmlformats.org/officeDocument/2006/relationships/tags" Target="../tags/tag269.xml"/><Relationship Id="rId1" Type="http://schemas.openxmlformats.org/officeDocument/2006/relationships/tags" Target="../tags/tag268.xml"/><Relationship Id="rId6" Type="http://schemas.openxmlformats.org/officeDocument/2006/relationships/slideLayout" Target="../slideLayouts/slideLayout28.xml"/><Relationship Id="rId5" Type="http://schemas.openxmlformats.org/officeDocument/2006/relationships/tags" Target="../tags/tag272.xml"/><Relationship Id="rId4" Type="http://schemas.openxmlformats.org/officeDocument/2006/relationships/tags" Target="../tags/tag271.xml"/></Relationships>
</file>

<file path=ppt/slides/_rels/slide13.xml.rels><?xml version="1.0" encoding="UTF-8" standalone="yes"?>
<Relationships xmlns="http://schemas.openxmlformats.org/package/2006/relationships"><Relationship Id="rId3" Type="http://schemas.openxmlformats.org/officeDocument/2006/relationships/tags" Target="../tags/tag275.xml"/><Relationship Id="rId2" Type="http://schemas.openxmlformats.org/officeDocument/2006/relationships/tags" Target="../tags/tag274.xml"/><Relationship Id="rId1" Type="http://schemas.openxmlformats.org/officeDocument/2006/relationships/tags" Target="../tags/tag273.xml"/><Relationship Id="rId4"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tags" Target="../tags/tag278.xml"/><Relationship Id="rId7" Type="http://schemas.openxmlformats.org/officeDocument/2006/relationships/notesSlide" Target="../notesSlides/notesSlide11.xml"/><Relationship Id="rId2" Type="http://schemas.openxmlformats.org/officeDocument/2006/relationships/tags" Target="../tags/tag277.xml"/><Relationship Id="rId1" Type="http://schemas.openxmlformats.org/officeDocument/2006/relationships/tags" Target="../tags/tag276.xml"/><Relationship Id="rId6" Type="http://schemas.openxmlformats.org/officeDocument/2006/relationships/slideLayout" Target="../slideLayouts/slideLayout28.xml"/><Relationship Id="rId5" Type="http://schemas.openxmlformats.org/officeDocument/2006/relationships/tags" Target="../tags/tag280.xml"/><Relationship Id="rId4" Type="http://schemas.openxmlformats.org/officeDocument/2006/relationships/tags" Target="../tags/tag279.xml"/></Relationships>
</file>

<file path=ppt/slides/_rels/slide2.xml.rels><?xml version="1.0" encoding="UTF-8" standalone="yes"?>
<Relationships xmlns="http://schemas.openxmlformats.org/package/2006/relationships"><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tags" Target="../tags/tag233.xml"/><Relationship Id="rId4"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tags" Target="../tags/tag238.xml"/><Relationship Id="rId2" Type="http://schemas.openxmlformats.org/officeDocument/2006/relationships/tags" Target="../tags/tag237.xml"/><Relationship Id="rId1" Type="http://schemas.openxmlformats.org/officeDocument/2006/relationships/tags" Target="../tags/tag236.xml"/><Relationship Id="rId6" Type="http://schemas.openxmlformats.org/officeDocument/2006/relationships/notesSlide" Target="../notesSlides/notesSlide2.xml"/><Relationship Id="rId5" Type="http://schemas.openxmlformats.org/officeDocument/2006/relationships/slideLayout" Target="../slideLayouts/slideLayout28.xml"/><Relationship Id="rId4" Type="http://schemas.openxmlformats.org/officeDocument/2006/relationships/tags" Target="../tags/tag239.xml"/></Relationships>
</file>

<file path=ppt/slides/_rels/slide4.xml.rels><?xml version="1.0" encoding="UTF-8" standalone="yes"?>
<Relationships xmlns="http://schemas.openxmlformats.org/package/2006/relationships"><Relationship Id="rId3" Type="http://schemas.openxmlformats.org/officeDocument/2006/relationships/tags" Target="../tags/tag242.xml"/><Relationship Id="rId2" Type="http://schemas.openxmlformats.org/officeDocument/2006/relationships/tags" Target="../tags/tag241.xml"/><Relationship Id="rId1" Type="http://schemas.openxmlformats.org/officeDocument/2006/relationships/tags" Target="../tags/tag240.xml"/><Relationship Id="rId6" Type="http://schemas.openxmlformats.org/officeDocument/2006/relationships/notesSlide" Target="../notesSlides/notesSlide3.xml"/><Relationship Id="rId5" Type="http://schemas.openxmlformats.org/officeDocument/2006/relationships/slideLayout" Target="../slideLayouts/slideLayout28.xml"/><Relationship Id="rId4" Type="http://schemas.openxmlformats.org/officeDocument/2006/relationships/tags" Target="../tags/tag243.xml"/></Relationships>
</file>

<file path=ppt/slides/_rels/slide5.xml.rels><?xml version="1.0" encoding="UTF-8" standalone="yes"?>
<Relationships xmlns="http://schemas.openxmlformats.org/package/2006/relationships"><Relationship Id="rId3" Type="http://schemas.openxmlformats.org/officeDocument/2006/relationships/tags" Target="../tags/tag246.xml"/><Relationship Id="rId2" Type="http://schemas.openxmlformats.org/officeDocument/2006/relationships/tags" Target="../tags/tag245.xml"/><Relationship Id="rId1" Type="http://schemas.openxmlformats.org/officeDocument/2006/relationships/tags" Target="../tags/tag244.xml"/><Relationship Id="rId6" Type="http://schemas.openxmlformats.org/officeDocument/2006/relationships/notesSlide" Target="../notesSlides/notesSlide4.xml"/><Relationship Id="rId5" Type="http://schemas.openxmlformats.org/officeDocument/2006/relationships/slideLayout" Target="../slideLayouts/slideLayout28.xml"/><Relationship Id="rId4" Type="http://schemas.openxmlformats.org/officeDocument/2006/relationships/tags" Target="../tags/tag247.xml"/></Relationships>
</file>

<file path=ppt/slides/_rels/slide6.xml.rels><?xml version="1.0" encoding="UTF-8" standalone="yes"?>
<Relationships xmlns="http://schemas.openxmlformats.org/package/2006/relationships"><Relationship Id="rId3" Type="http://schemas.openxmlformats.org/officeDocument/2006/relationships/tags" Target="../tags/tag250.xml"/><Relationship Id="rId2" Type="http://schemas.openxmlformats.org/officeDocument/2006/relationships/tags" Target="../tags/tag249.xml"/><Relationship Id="rId1" Type="http://schemas.openxmlformats.org/officeDocument/2006/relationships/tags" Target="../tags/tag248.xml"/><Relationship Id="rId4"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tags" Target="../tags/tag253.xml"/><Relationship Id="rId7" Type="http://schemas.openxmlformats.org/officeDocument/2006/relationships/notesSlide" Target="../notesSlides/notesSlide5.xml"/><Relationship Id="rId2" Type="http://schemas.openxmlformats.org/officeDocument/2006/relationships/tags" Target="../tags/tag252.xml"/><Relationship Id="rId1" Type="http://schemas.openxmlformats.org/officeDocument/2006/relationships/tags" Target="../tags/tag251.xml"/><Relationship Id="rId6" Type="http://schemas.openxmlformats.org/officeDocument/2006/relationships/slideLayout" Target="../slideLayouts/slideLayout28.xml"/><Relationship Id="rId5" Type="http://schemas.openxmlformats.org/officeDocument/2006/relationships/tags" Target="../tags/tag255.xml"/><Relationship Id="rId4" Type="http://schemas.openxmlformats.org/officeDocument/2006/relationships/tags" Target="../tags/tag254.xml"/></Relationships>
</file>

<file path=ppt/slides/_rels/slide8.xml.rels><?xml version="1.0" encoding="UTF-8" standalone="yes"?>
<Relationships xmlns="http://schemas.openxmlformats.org/package/2006/relationships"><Relationship Id="rId3" Type="http://schemas.openxmlformats.org/officeDocument/2006/relationships/tags" Target="../tags/tag258.xml"/><Relationship Id="rId2" Type="http://schemas.openxmlformats.org/officeDocument/2006/relationships/tags" Target="../tags/tag257.xml"/><Relationship Id="rId1" Type="http://schemas.openxmlformats.org/officeDocument/2006/relationships/tags" Target="../tags/tag256.xml"/><Relationship Id="rId5" Type="http://schemas.openxmlformats.org/officeDocument/2006/relationships/notesSlide" Target="../notesSlides/notesSlide6.xml"/><Relationship Id="rId4"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tags" Target="../tags/tag261.xml"/><Relationship Id="rId2" Type="http://schemas.openxmlformats.org/officeDocument/2006/relationships/tags" Target="../tags/tag260.xml"/><Relationship Id="rId1" Type="http://schemas.openxmlformats.org/officeDocument/2006/relationships/tags" Target="../tags/tag259.xml"/><Relationship Id="rId5" Type="http://schemas.openxmlformats.org/officeDocument/2006/relationships/notesSlide" Target="../notesSlides/notesSlide7.xml"/><Relationship Id="rId4"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ctrTitle"/>
            <p:custDataLst>
              <p:tags r:id="rId2"/>
            </p:custDataLst>
          </p:nvPr>
        </p:nvSpPr>
        <p:spPr>
          <a:xfrm>
            <a:off x="2592705" y="2816225"/>
            <a:ext cx="7005955" cy="1225550"/>
          </a:xfrm>
        </p:spPr>
        <p:txBody>
          <a:bodyPr/>
          <a:lstStyle/>
          <a:p>
            <a:r>
              <a:rPr lang="zh-CN" altLang="en-US" dirty="0"/>
              <a:t>预处理</a:t>
            </a:r>
          </a:p>
        </p:txBody>
      </p:sp>
      <p:sp>
        <p:nvSpPr>
          <p:cNvPr id="38" name="文本框 37"/>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：面积</a:t>
            </a:r>
          </a:p>
        </p:txBody>
      </p:sp>
      <p:sp>
        <p:nvSpPr>
          <p:cNvPr id="100" name="文本框 99"/>
          <p:cNvSpPr txBox="1"/>
          <p:nvPr/>
        </p:nvSpPr>
        <p:spPr>
          <a:xfrm>
            <a:off x="789305" y="2181860"/>
            <a:ext cx="6500495" cy="2306955"/>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#ifndef __GEOMETRY_H__</a:t>
            </a:r>
          </a:p>
          <a:p>
            <a:pPr indent="0"/>
            <a:r>
              <a:rPr lang="en-US" b="0">
                <a:solidFill>
                  <a:srgbClr val="804000"/>
                </a:solidFill>
                <a:highlight>
                  <a:srgbClr val="FFFFFF"/>
                </a:highlight>
                <a:latin typeface="Consolas" panose="020B0609020204030204" charset="0"/>
                <a:ea typeface="宋体" panose="02010600030101010101" pitchFamily="2" charset="-122"/>
              </a:rPr>
              <a:t>#define __GEOMETRY_H__</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circle_area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radius</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triangle_area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base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height</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4000"/>
              </a:solidFill>
              <a:highlight>
                <a:srgbClr val="FFFFFF"/>
              </a:highlight>
              <a:latin typeface="Consolas" panose="020B0609020204030204" charset="0"/>
              <a:ea typeface="宋体" panose="02010600030101010101" pitchFamily="2" charset="-122"/>
            </a:endParaRPr>
          </a:p>
          <a:p>
            <a:pPr indent="0"/>
            <a:r>
              <a:rPr lang="en-US" b="0">
                <a:solidFill>
                  <a:srgbClr val="804000"/>
                </a:solidFill>
                <a:highlight>
                  <a:srgbClr val="FFFFFF"/>
                </a:highlight>
                <a:latin typeface="Consolas" panose="020B0609020204030204" charset="0"/>
                <a:ea typeface="宋体" panose="02010600030101010101" pitchFamily="2" charset="-122"/>
              </a:rPr>
              <a:t>#endif</a:t>
            </a:r>
            <a:endParaRPr lang="en-US" altLang="en-US" b="0">
              <a:solidFill>
                <a:srgbClr val="804000"/>
              </a:solidFill>
              <a:highlight>
                <a:srgbClr val="FFFFFF"/>
              </a:highlight>
              <a:latin typeface="Consolas" panose="020B0609020204030204" charset="0"/>
              <a:ea typeface="宋体" panose="02010600030101010101" pitchFamily="2" charset="-122"/>
            </a:endParaRPr>
          </a:p>
        </p:txBody>
      </p:sp>
      <p:sp>
        <p:nvSpPr>
          <p:cNvPr id="3" name="文本占位符 2"/>
          <p:cNvSpPr>
            <a:spLocks noGrp="1"/>
          </p:cNvSpPr>
          <p:nvPr>
            <p:ph type="body" sz="quarter" idx="15"/>
            <p:custDataLst>
              <p:tags r:id="rId3"/>
            </p:custDataLst>
          </p:nvPr>
        </p:nvSpPr>
        <p:spPr>
          <a:xfrm>
            <a:off x="789305" y="1253490"/>
            <a:ext cx="1456690" cy="443865"/>
          </a:xfrm>
        </p:spPr>
        <p:style>
          <a:lnRef idx="2">
            <a:schemeClr val="dk1"/>
          </a:lnRef>
          <a:fillRef idx="1">
            <a:schemeClr val="lt1"/>
          </a:fillRef>
          <a:effectRef idx="0">
            <a:schemeClr val="dk1"/>
          </a:effectRef>
          <a:fontRef idx="minor">
            <a:schemeClr val="dk1"/>
          </a:fontRef>
        </p:style>
        <p:txBody>
          <a:bodyPr>
            <a:noAutofit/>
          </a:bodyPr>
          <a:lstStyle/>
          <a:p>
            <a:pPr algn="ctr"/>
            <a:r>
              <a:rPr lang="en-US" b="1"/>
              <a:t>geometry.h</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：面积</a:t>
            </a:r>
          </a:p>
        </p:txBody>
      </p:sp>
      <p:sp>
        <p:nvSpPr>
          <p:cNvPr id="3" name="文本占位符 2"/>
          <p:cNvSpPr>
            <a:spLocks noGrp="1"/>
          </p:cNvSpPr>
          <p:nvPr>
            <p:ph type="body" sz="quarter" idx="15"/>
            <p:custDataLst>
              <p:tags r:id="rId3"/>
            </p:custDataLst>
          </p:nvPr>
        </p:nvSpPr>
        <p:spPr>
          <a:xfrm>
            <a:off x="789305" y="1253490"/>
            <a:ext cx="1456690" cy="443865"/>
          </a:xfrm>
        </p:spPr>
        <p:style>
          <a:lnRef idx="2">
            <a:schemeClr val="dk1"/>
          </a:lnRef>
          <a:fillRef idx="1">
            <a:schemeClr val="lt1"/>
          </a:fillRef>
          <a:effectRef idx="0">
            <a:schemeClr val="dk1"/>
          </a:effectRef>
          <a:fontRef idx="minor">
            <a:schemeClr val="dk1"/>
          </a:fontRef>
        </p:style>
        <p:txBody>
          <a:bodyPr>
            <a:noAutofit/>
          </a:bodyPr>
          <a:lstStyle/>
          <a:p>
            <a:pPr algn="ctr"/>
            <a:r>
              <a:rPr lang="en-US" b="1"/>
              <a:t>geometry.c</a:t>
            </a:r>
          </a:p>
        </p:txBody>
      </p:sp>
      <p:sp>
        <p:nvSpPr>
          <p:cNvPr id="2" name="文本框 1"/>
          <p:cNvSpPr txBox="1"/>
          <p:nvPr/>
        </p:nvSpPr>
        <p:spPr>
          <a:xfrm>
            <a:off x="789305" y="2195195"/>
            <a:ext cx="6683375" cy="313817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"geometry.h"</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4000"/>
              </a:solidFill>
              <a:highlight>
                <a:srgbClr val="FFFFFF"/>
              </a:highlight>
              <a:latin typeface="Consolas" panose="020B0609020204030204" charset="0"/>
              <a:ea typeface="宋体" panose="02010600030101010101" pitchFamily="2" charset="-122"/>
            </a:endParaRPr>
          </a:p>
          <a:p>
            <a:pPr indent="0"/>
            <a:r>
              <a:rPr lang="en-US" b="0">
                <a:solidFill>
                  <a:srgbClr val="804000"/>
                </a:solidFill>
                <a:highlight>
                  <a:srgbClr val="FFFFFF"/>
                </a:highlight>
                <a:latin typeface="Consolas" panose="020B0609020204030204" charset="0"/>
                <a:ea typeface="宋体" panose="02010600030101010101" pitchFamily="2" charset="-122"/>
              </a:rPr>
              <a:t>#define PI 3.1415926</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circle_area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radius</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PI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radius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radius</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triangle_area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base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height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base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height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：面积</a:t>
            </a:r>
          </a:p>
        </p:txBody>
      </p:sp>
      <p:sp>
        <p:nvSpPr>
          <p:cNvPr id="3" name="文本占位符 2"/>
          <p:cNvSpPr>
            <a:spLocks noGrp="1"/>
          </p:cNvSpPr>
          <p:nvPr>
            <p:ph type="body" sz="quarter" idx="15"/>
            <p:custDataLst>
              <p:tags r:id="rId3"/>
            </p:custDataLst>
          </p:nvPr>
        </p:nvSpPr>
        <p:spPr>
          <a:xfrm>
            <a:off x="789305" y="1253490"/>
            <a:ext cx="1456690" cy="443865"/>
          </a:xfrm>
        </p:spPr>
        <p:style>
          <a:lnRef idx="2">
            <a:schemeClr val="dk1"/>
          </a:lnRef>
          <a:fillRef idx="1">
            <a:schemeClr val="lt1"/>
          </a:fillRef>
          <a:effectRef idx="0">
            <a:schemeClr val="dk1"/>
          </a:effectRef>
          <a:fontRef idx="minor">
            <a:schemeClr val="dk1"/>
          </a:fontRef>
        </p:style>
        <p:txBody>
          <a:bodyPr>
            <a:noAutofit/>
          </a:bodyPr>
          <a:lstStyle/>
          <a:p>
            <a:pPr algn="ctr"/>
            <a:r>
              <a:rPr lang="en-US" b="1"/>
              <a:t>area.c</a:t>
            </a:r>
          </a:p>
        </p:txBody>
      </p:sp>
      <p:sp>
        <p:nvSpPr>
          <p:cNvPr id="100" name="文本框 99"/>
          <p:cNvSpPr txBox="1"/>
          <p:nvPr/>
        </p:nvSpPr>
        <p:spPr>
          <a:xfrm>
            <a:off x="789305" y="2271395"/>
            <a:ext cx="7774940" cy="2306955"/>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"geometry.h"</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"Area of circle: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circle_area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5</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"Area of triangle: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triangle_area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5</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10</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4" name="表格 3"/>
          <p:cNvGraphicFramePr/>
          <p:nvPr>
            <p:custDataLst>
              <p:tags r:id="rId4"/>
            </p:custDataLst>
          </p:nvPr>
        </p:nvGraphicFramePr>
        <p:xfrm>
          <a:off x="989965" y="4930775"/>
          <a:ext cx="4605020" cy="697230"/>
        </p:xfrm>
        <a:graphic>
          <a:graphicData uri="http://schemas.openxmlformats.org/drawingml/2006/table">
            <a:tbl>
              <a:tblPr firstRow="1" bandRow="1">
                <a:tableStyleId>{5C22544A-7EE6-4342-B048-85BDC9FD1C3A}</a:tableStyleId>
              </a:tblPr>
              <a:tblGrid>
                <a:gridCol w="4605020">
                  <a:extLst>
                    <a:ext uri="{9D8B030D-6E8A-4147-A177-3AD203B41FA5}">
                      <a16:colId xmlns:a16="http://schemas.microsoft.com/office/drawing/2014/main" val="20000"/>
                    </a:ext>
                  </a:extLst>
                </a:gridCol>
              </a:tblGrid>
              <a:tr h="697230">
                <a:tc>
                  <a:txBody>
                    <a:bodyPr/>
                    <a:lstStyle/>
                    <a:p>
                      <a:pPr>
                        <a:buNone/>
                      </a:pPr>
                      <a:r>
                        <a:rPr lang="zh-CN" altLang="en-US" sz="1800" b="0">
                          <a:solidFill>
                            <a:schemeClr val="tx1"/>
                          </a:solidFill>
                          <a:latin typeface="Consolas" panose="020B0609020204030204" charset="0"/>
                          <a:cs typeface="Consolas" panose="020B0609020204030204" charset="0"/>
                          <a:sym typeface="+mn-ea"/>
                        </a:rPr>
                        <a:t>gcc -Wall geometry.c area.c -o area</a:t>
                      </a:r>
                    </a:p>
                    <a:p>
                      <a:pPr>
                        <a:buNone/>
                      </a:pPr>
                      <a:r>
                        <a:rPr lang="zh-CN" altLang="en-US" sz="1800" b="0">
                          <a:solidFill>
                            <a:schemeClr val="tx1"/>
                          </a:solidFill>
                          <a:latin typeface="Consolas" panose="020B0609020204030204" charset="0"/>
                          <a:cs typeface="Consolas" panose="020B0609020204030204" charset="0"/>
                          <a:sym typeface="+mn-ea"/>
                        </a:rPr>
                        <a:t>./area</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6" name="表格 5"/>
          <p:cNvGraphicFramePr/>
          <p:nvPr>
            <p:custDataLst>
              <p:tags r:id="rId5"/>
            </p:custDataLst>
          </p:nvPr>
        </p:nvGraphicFramePr>
        <p:xfrm>
          <a:off x="6126480" y="4930775"/>
          <a:ext cx="4605020" cy="697230"/>
        </p:xfrm>
        <a:graphic>
          <a:graphicData uri="http://schemas.openxmlformats.org/drawingml/2006/table">
            <a:tbl>
              <a:tblPr firstRow="1" bandRow="1">
                <a:tableStyleId>{5C22544A-7EE6-4342-B048-85BDC9FD1C3A}</a:tableStyleId>
              </a:tblPr>
              <a:tblGrid>
                <a:gridCol w="4605020">
                  <a:extLst>
                    <a:ext uri="{9D8B030D-6E8A-4147-A177-3AD203B41FA5}">
                      <a16:colId xmlns:a16="http://schemas.microsoft.com/office/drawing/2014/main" val="20000"/>
                    </a:ext>
                  </a:extLst>
                </a:gridCol>
              </a:tblGrid>
              <a:tr h="697230">
                <a:tc>
                  <a:txBody>
                    <a:bodyPr/>
                    <a:lstStyle/>
                    <a:p>
                      <a:pPr>
                        <a:buNone/>
                      </a:pPr>
                      <a:r>
                        <a:rPr lang="zh-CN" altLang="en-US" sz="1800" b="0">
                          <a:solidFill>
                            <a:schemeClr val="tx1"/>
                          </a:solidFill>
                          <a:latin typeface="Consolas" panose="020B0609020204030204" charset="0"/>
                          <a:cs typeface="Consolas" panose="020B0609020204030204" charset="0"/>
                          <a:sym typeface="+mn-ea"/>
                        </a:rPr>
                        <a:t>Area of circle: 78.54</a:t>
                      </a:r>
                    </a:p>
                    <a:p>
                      <a:pPr>
                        <a:buNone/>
                      </a:pPr>
                      <a:r>
                        <a:rPr lang="zh-CN" altLang="en-US" sz="1800" b="0">
                          <a:solidFill>
                            <a:schemeClr val="tx1"/>
                          </a:solidFill>
                          <a:latin typeface="Consolas" panose="020B0609020204030204" charset="0"/>
                          <a:cs typeface="Consolas" panose="020B0609020204030204" charset="0"/>
                          <a:sym typeface="+mn-ea"/>
                        </a:rPr>
                        <a:t>Area of triangle: 25.00</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27145" cy="939165"/>
          </a:xfrm>
        </p:spPr>
        <p:txBody>
          <a:bodyPr>
            <a:normAutofit/>
          </a:bodyPr>
          <a:lstStyle/>
          <a:p>
            <a:pPr algn="ctr"/>
            <a:r>
              <a:rPr lang="en-US" altLang="zh-CN" dirty="0"/>
              <a:t>Practice</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ltLang="zh-CN"/>
              <a:t>util</a:t>
            </a:r>
            <a:r>
              <a:rPr lang="zh-CN" altLang="en-US"/>
              <a:t>函数</a:t>
            </a:r>
          </a:p>
        </p:txBody>
      </p:sp>
      <p:sp>
        <p:nvSpPr>
          <p:cNvPr id="2" name="文本占位符 1"/>
          <p:cNvSpPr>
            <a:spLocks noGrp="1"/>
          </p:cNvSpPr>
          <p:nvPr>
            <p:ph type="body" sz="quarter" idx="15"/>
            <p:custDataLst>
              <p:tags r:id="rId3"/>
            </p:custDataLst>
          </p:nvPr>
        </p:nvSpPr>
        <p:spPr>
          <a:xfrm>
            <a:off x="699770" y="1224280"/>
            <a:ext cx="8367395" cy="481965"/>
          </a:xfrm>
        </p:spPr>
        <p:txBody>
          <a:bodyPr>
            <a:noAutofit/>
          </a:bodyPr>
          <a:lstStyle/>
          <a:p>
            <a:r>
              <a:rPr lang="zh-CN">
                <a:latin typeface="+mn-lt"/>
                <a:cs typeface="+mn-lt"/>
              </a:rPr>
              <a:t>在</a:t>
            </a:r>
            <a:r>
              <a:rPr lang="en-US" altLang="zh-CN">
                <a:latin typeface="+mn-lt"/>
                <a:cs typeface="+mn-lt"/>
              </a:rPr>
              <a:t>util.h</a:t>
            </a:r>
            <a:r>
              <a:rPr lang="zh-CN" altLang="en-US">
                <a:latin typeface="+mn-lt"/>
                <a:cs typeface="+mn-lt"/>
              </a:rPr>
              <a:t>和</a:t>
            </a:r>
            <a:r>
              <a:rPr lang="en-US" altLang="zh-CN">
                <a:latin typeface="+mn-lt"/>
                <a:cs typeface="+mn-lt"/>
              </a:rPr>
              <a:t>util.c</a:t>
            </a:r>
            <a:r>
              <a:rPr lang="zh-CN" altLang="en-US">
                <a:latin typeface="+mn-lt"/>
                <a:cs typeface="+mn-lt"/>
              </a:rPr>
              <a:t>文件中实现一些常用的工具函数，并在</a:t>
            </a:r>
            <a:r>
              <a:rPr lang="en-US" altLang="zh-CN">
                <a:latin typeface="+mn-lt"/>
                <a:cs typeface="+mn-lt"/>
              </a:rPr>
              <a:t>test_util.c</a:t>
            </a:r>
            <a:r>
              <a:rPr lang="zh-CN" altLang="en-US">
                <a:latin typeface="+mn-lt"/>
                <a:cs typeface="+mn-lt"/>
              </a:rPr>
              <a:t>中调用测试结果。</a:t>
            </a:r>
          </a:p>
        </p:txBody>
      </p:sp>
      <p:graphicFrame>
        <p:nvGraphicFramePr>
          <p:cNvPr id="7" name="表格 6"/>
          <p:cNvGraphicFramePr/>
          <p:nvPr>
            <p:custDataLst>
              <p:tags r:id="rId4"/>
            </p:custDataLst>
          </p:nvPr>
        </p:nvGraphicFramePr>
        <p:xfrm>
          <a:off x="6802755" y="2025015"/>
          <a:ext cx="4660265" cy="2560320"/>
        </p:xfrm>
        <a:graphic>
          <a:graphicData uri="http://schemas.openxmlformats.org/drawingml/2006/table">
            <a:tbl>
              <a:tblPr firstRow="1" bandRow="1">
                <a:tableStyleId>{5C22544A-7EE6-4342-B048-85BDC9FD1C3A}</a:tableStyleId>
              </a:tblPr>
              <a:tblGrid>
                <a:gridCol w="4660265">
                  <a:extLst>
                    <a:ext uri="{9D8B030D-6E8A-4147-A177-3AD203B41FA5}">
                      <a16:colId xmlns:a16="http://schemas.microsoft.com/office/drawing/2014/main" val="20000"/>
                    </a:ext>
                  </a:extLst>
                </a:gridCol>
              </a:tblGrid>
              <a:tr h="2286000">
                <a:tc>
                  <a:txBody>
                    <a:bodyPr/>
                    <a:lstStyle/>
                    <a:p>
                      <a:pPr>
                        <a:buNone/>
                      </a:pPr>
                      <a:r>
                        <a:rPr lang="zh-CN" sz="1800" b="1">
                          <a:solidFill>
                            <a:schemeClr val="tx1"/>
                          </a:solidFill>
                          <a:latin typeface="Consolas" panose="020B0609020204030204" charset="0"/>
                          <a:cs typeface="Consolas" panose="020B0609020204030204" charset="0"/>
                          <a:sym typeface="+mn-ea"/>
                        </a:rPr>
                        <a:t>测试</a:t>
                      </a:r>
                      <a:endParaRPr lang="en-US" altLang="zh-CN" sz="1800" b="1">
                        <a:solidFill>
                          <a:schemeClr val="tx1"/>
                        </a:solidFill>
                        <a:latin typeface="Consolas" panose="020B0609020204030204" charset="0"/>
                        <a:cs typeface="Consolas" panose="020B0609020204030204" charset="0"/>
                        <a:sym typeface="+mn-ea"/>
                      </a:endParaRP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Test data: 3.10 2.80 1.30 4.70 5.60 </a:t>
                      </a:r>
                    </a:p>
                    <a:p>
                      <a:pPr>
                        <a:buNone/>
                      </a:pPr>
                      <a:r>
                        <a:rPr sz="1800" b="0">
                          <a:solidFill>
                            <a:schemeClr val="tx1"/>
                          </a:solidFill>
                          <a:latin typeface="Consolas" panose="020B0609020204030204" charset="0"/>
                          <a:cs typeface="Consolas" panose="020B0609020204030204" charset="0"/>
                          <a:sym typeface="+mn-ea"/>
                        </a:rPr>
                        <a:t>Max = 5.60</a:t>
                      </a:r>
                    </a:p>
                    <a:p>
                      <a:pPr>
                        <a:buNone/>
                      </a:pPr>
                      <a:r>
                        <a:rPr sz="1800" b="0">
                          <a:solidFill>
                            <a:schemeClr val="tx1"/>
                          </a:solidFill>
                          <a:latin typeface="Consolas" panose="020B0609020204030204" charset="0"/>
                          <a:cs typeface="Consolas" panose="020B0609020204030204" charset="0"/>
                          <a:sym typeface="+mn-ea"/>
                        </a:rPr>
                        <a:t>Min = 1.30</a:t>
                      </a:r>
                    </a:p>
                    <a:p>
                      <a:pPr>
                        <a:buNone/>
                      </a:pPr>
                      <a:r>
                        <a:rPr sz="1800" b="0">
                          <a:solidFill>
                            <a:schemeClr val="tx1"/>
                          </a:solidFill>
                          <a:latin typeface="Consolas" panose="020B0609020204030204" charset="0"/>
                          <a:cs typeface="Consolas" panose="020B0609020204030204" charset="0"/>
                          <a:sym typeface="+mn-ea"/>
                        </a:rPr>
                        <a:t>Sum = 17.50</a:t>
                      </a:r>
                    </a:p>
                    <a:p>
                      <a:pPr>
                        <a:buNone/>
                      </a:pPr>
                      <a:r>
                        <a:rPr sz="1800" b="0">
                          <a:solidFill>
                            <a:schemeClr val="tx1"/>
                          </a:solidFill>
                          <a:latin typeface="Consolas" panose="020B0609020204030204" charset="0"/>
                          <a:cs typeface="Consolas" panose="020B0609020204030204" charset="0"/>
                          <a:sym typeface="+mn-ea"/>
                        </a:rPr>
                        <a:t>Average = 3.50</a:t>
                      </a:r>
                    </a:p>
                    <a:p>
                      <a:pPr>
                        <a:buNone/>
                      </a:pPr>
                      <a:r>
                        <a:rPr sz="1800" b="0">
                          <a:solidFill>
                            <a:schemeClr val="tx1"/>
                          </a:solidFill>
                          <a:latin typeface="Consolas" panose="020B0609020204030204" charset="0"/>
                          <a:cs typeface="Consolas" panose="020B0609020204030204" charset="0"/>
                          <a:sym typeface="+mn-ea"/>
                        </a:rPr>
                        <a:t>0.1 + 0.2 == 0.3? false</a:t>
                      </a:r>
                    </a:p>
                    <a:p>
                      <a:pPr>
                        <a:buNone/>
                      </a:pPr>
                      <a:r>
                        <a:rPr sz="1800" b="0">
                          <a:solidFill>
                            <a:schemeClr val="tx1"/>
                          </a:solidFill>
                          <a:latin typeface="Consolas" panose="020B0609020204030204" charset="0"/>
                          <a:cs typeface="Consolas" panose="020B0609020204030204" charset="0"/>
                          <a:sym typeface="+mn-ea"/>
                        </a:rPr>
                        <a:t>double_equal(0.1 + 0.2, 0.3)? true</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100" name="文本框 99"/>
          <p:cNvSpPr txBox="1"/>
          <p:nvPr/>
        </p:nvSpPr>
        <p:spPr>
          <a:xfrm>
            <a:off x="699770" y="2025015"/>
            <a:ext cx="5904865" cy="2584450"/>
          </a:xfrm>
          <a:prstGeom prst="rect">
            <a:avLst/>
          </a:prstGeom>
          <a:noFill/>
          <a:ln w="9525">
            <a:noFill/>
          </a:ln>
        </p:spPr>
        <p:txBody>
          <a:bodyPr wrap="square">
            <a:spAutoFit/>
          </a:bodyPr>
          <a:lstStyle/>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max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arr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min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arr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sum</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arr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average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arr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bool</a:t>
            </a:r>
            <a:r>
              <a:rPr lang="en-US" b="0">
                <a:solidFill>
                  <a:srgbClr val="000000"/>
                </a:solidFill>
                <a:highlight>
                  <a:srgbClr val="FFFFFF"/>
                </a:highlight>
                <a:latin typeface="Consolas" panose="020B0609020204030204" charset="0"/>
                <a:ea typeface="宋体" panose="02010600030101010101" pitchFamily="2" charset="-122"/>
              </a:rPr>
              <a:t> double_equal</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num1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num2</a:t>
            </a:r>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
        <p:nvSpPr>
          <p:cNvPr id="4" name="文本占位符 1"/>
          <p:cNvSpPr>
            <a:spLocks noGrp="1"/>
          </p:cNvSpPr>
          <p:nvPr>
            <p:custDataLst>
              <p:tags r:id="rId5"/>
            </p:custDataLst>
          </p:nvPr>
        </p:nvSpPr>
        <p:spPr>
          <a:xfrm>
            <a:off x="699770" y="5020310"/>
            <a:ext cx="9815195" cy="100076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rgbClr val="FF0000"/>
                </a:solidFill>
                <a:latin typeface="+mn-lt"/>
                <a:cs typeface="+mn-lt"/>
              </a:rPr>
              <a:t>计算机中，由于精度原因，浮点数之间不能直接用</a:t>
            </a:r>
            <a:r>
              <a:rPr lang="en-US" altLang="zh-CN">
                <a:solidFill>
                  <a:srgbClr val="FF0000"/>
                </a:solidFill>
                <a:latin typeface="+mn-lt"/>
                <a:cs typeface="+mn-lt"/>
              </a:rPr>
              <a:t>==</a:t>
            </a:r>
            <a:r>
              <a:rPr lang="zh-CN" altLang="en-US">
                <a:solidFill>
                  <a:srgbClr val="FF0000"/>
                </a:solidFill>
                <a:latin typeface="+mn-lt"/>
                <a:cs typeface="+mn-lt"/>
              </a:rPr>
              <a:t>判断相等。</a:t>
            </a:r>
          </a:p>
          <a:p>
            <a:r>
              <a:rPr lang="zh-CN" altLang="en-US">
                <a:solidFill>
                  <a:srgbClr val="FF0000"/>
                </a:solidFill>
                <a:latin typeface="+mn-lt"/>
                <a:cs typeface="+mn-lt"/>
              </a:rPr>
              <a:t>因此，判断两个浮点数相等的常用方法是，如果它们的差的绝对值足够小，就认为它们是相等的。</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17620" cy="939165"/>
          </a:xfrm>
        </p:spPr>
        <p:txBody>
          <a:bodyPr/>
          <a:lstStyle/>
          <a:p>
            <a:pPr algn="ctr"/>
            <a:r>
              <a:rPr lang="zh-CN" altLang="en-US" dirty="0"/>
              <a:t>预处理</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t>宏（Macro）</a:t>
            </a:r>
          </a:p>
        </p:txBody>
      </p:sp>
      <p:sp>
        <p:nvSpPr>
          <p:cNvPr id="6" name="文本占位符 5"/>
          <p:cNvSpPr>
            <a:spLocks noGrp="1"/>
          </p:cNvSpPr>
          <p:nvPr>
            <p:ph type="body" sz="quarter" idx="15"/>
            <p:custDataLst>
              <p:tags r:id="rId3"/>
            </p:custDataLst>
          </p:nvPr>
        </p:nvSpPr>
        <p:spPr>
          <a:xfrm>
            <a:off x="579755" y="1362075"/>
            <a:ext cx="4565986" cy="2707901"/>
          </a:xfrm>
        </p:spPr>
        <p:txBody>
          <a:bodyPr>
            <a:noAutofit/>
          </a:bodyPr>
          <a:lstStyle/>
          <a:p>
            <a:r>
              <a:t>宏是一种简单的</a:t>
            </a:r>
            <a:r>
              <a:rPr>
                <a:solidFill>
                  <a:srgbClr val="FF0000"/>
                </a:solidFill>
              </a:rPr>
              <a:t>文本替换</a:t>
            </a:r>
            <a:r>
              <a:t>工具，可以用于定义一个特定的常量或表达式，一般用大写表示。宏定义使用</a:t>
            </a:r>
            <a:r>
              <a:rPr>
                <a:solidFill>
                  <a:srgbClr val="FF0000"/>
                </a:solidFill>
              </a:rPr>
              <a:t>#define</a:t>
            </a:r>
            <a:r>
              <a:t>指令，在编译期间，编译器会将程序中所有的宏替换为其内容。</a:t>
            </a:r>
          </a:p>
          <a:p>
            <a:endParaRPr/>
          </a:p>
          <a:p>
            <a:r>
              <a:t>与变量的定义不同的是，宏没有类型，也不占内存空间。</a:t>
            </a:r>
          </a:p>
        </p:txBody>
      </p:sp>
      <p:sp>
        <p:nvSpPr>
          <p:cNvPr id="100" name="文本框 99"/>
          <p:cNvSpPr txBox="1"/>
          <p:nvPr/>
        </p:nvSpPr>
        <p:spPr>
          <a:xfrm>
            <a:off x="5450205" y="949960"/>
            <a:ext cx="6581775"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#define PI 3.14159</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perimeter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PI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r</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area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PI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r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r</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radius</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radius: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radius</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"Perimeter: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perimeter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radius</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"Area: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area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radius</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2" name="表格 1"/>
          <p:cNvGraphicFramePr/>
          <p:nvPr>
            <p:custDataLst>
              <p:tags r:id="rId4"/>
            </p:custDataLst>
          </p:nvPr>
        </p:nvGraphicFramePr>
        <p:xfrm>
          <a:off x="2403475" y="4896485"/>
          <a:ext cx="2263775" cy="970915"/>
        </p:xfrm>
        <a:graphic>
          <a:graphicData uri="http://schemas.openxmlformats.org/drawingml/2006/table">
            <a:tbl>
              <a:tblPr firstRow="1" bandRow="1">
                <a:tableStyleId>{5C22544A-7EE6-4342-B048-85BDC9FD1C3A}</a:tableStyleId>
              </a:tblPr>
              <a:tblGrid>
                <a:gridCol w="2263775">
                  <a:extLst>
                    <a:ext uri="{9D8B030D-6E8A-4147-A177-3AD203B41FA5}">
                      <a16:colId xmlns:a16="http://schemas.microsoft.com/office/drawing/2014/main" val="20000"/>
                    </a:ext>
                  </a:extLst>
                </a:gridCol>
              </a:tblGrid>
              <a:tr h="970915">
                <a:tc>
                  <a:txBody>
                    <a:bodyPr/>
                    <a:lstStyle/>
                    <a:p>
                      <a:pPr>
                        <a:buNone/>
                      </a:pPr>
                      <a:r>
                        <a:rPr lang="zh-CN" altLang="en-US" sz="1800" b="0">
                          <a:solidFill>
                            <a:schemeClr val="tx1"/>
                          </a:solidFill>
                          <a:latin typeface="Consolas" panose="020B0609020204030204" charset="0"/>
                          <a:cs typeface="Consolas" panose="020B0609020204030204" charset="0"/>
                          <a:sym typeface="+mn-ea"/>
                        </a:rPr>
                        <a:t>Enter radius: 5</a:t>
                      </a:r>
                    </a:p>
                    <a:p>
                      <a:pPr>
                        <a:buNone/>
                      </a:pPr>
                      <a:r>
                        <a:rPr lang="zh-CN" altLang="en-US" sz="1800" b="0">
                          <a:solidFill>
                            <a:schemeClr val="tx1"/>
                          </a:solidFill>
                          <a:latin typeface="Consolas" panose="020B0609020204030204" charset="0"/>
                          <a:cs typeface="Consolas" panose="020B0609020204030204" charset="0"/>
                          <a:sym typeface="+mn-ea"/>
                        </a:rPr>
                        <a:t>Perimeter: 31.42</a:t>
                      </a:r>
                    </a:p>
                    <a:p>
                      <a:pPr>
                        <a:buNone/>
                      </a:pPr>
                      <a:r>
                        <a:rPr lang="zh-CN" altLang="en-US" sz="1800" b="0">
                          <a:solidFill>
                            <a:schemeClr val="tx1"/>
                          </a:solidFill>
                          <a:latin typeface="Consolas" panose="020B0609020204030204" charset="0"/>
                          <a:cs typeface="Consolas" panose="020B0609020204030204" charset="0"/>
                          <a:sym typeface="+mn-ea"/>
                        </a:rPr>
                        <a:t>Area: 78.54</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t>宏（Macro）</a:t>
            </a:r>
          </a:p>
        </p:txBody>
      </p:sp>
      <p:sp>
        <p:nvSpPr>
          <p:cNvPr id="6" name="文本占位符 5"/>
          <p:cNvSpPr>
            <a:spLocks noGrp="1"/>
          </p:cNvSpPr>
          <p:nvPr>
            <p:ph type="body" sz="quarter" idx="15"/>
            <p:custDataLst>
              <p:tags r:id="rId3"/>
            </p:custDataLst>
          </p:nvPr>
        </p:nvSpPr>
        <p:spPr>
          <a:xfrm>
            <a:off x="579754" y="1362075"/>
            <a:ext cx="10240645" cy="1431925"/>
          </a:xfrm>
        </p:spPr>
        <p:txBody>
          <a:bodyPr>
            <a:noAutofit/>
          </a:bodyPr>
          <a:lstStyle/>
          <a:p>
            <a:r>
              <a:t>宏也可以像函数一样传递参数，但是宏的参数不会进行类型检查，宏最终同样也会在编译期间被</a:t>
            </a:r>
            <a:r>
              <a:rPr>
                <a:solidFill>
                  <a:srgbClr val="FF0000"/>
                </a:solidFill>
              </a:rPr>
              <a:t>展开</a:t>
            </a:r>
            <a:r>
              <a:t>。</a:t>
            </a:r>
          </a:p>
          <a:p>
            <a:endParaRPr/>
          </a:p>
          <a:p>
            <a:r>
              <a:t>但是由于宏定义的内容在编译时会被替换到代码中，有时候会导致运算的优先级发生改变。</a:t>
            </a:r>
          </a:p>
        </p:txBody>
      </p:sp>
      <p:sp>
        <p:nvSpPr>
          <p:cNvPr id="3" name="文本框 2"/>
          <p:cNvSpPr txBox="1"/>
          <p:nvPr/>
        </p:nvSpPr>
        <p:spPr>
          <a:xfrm>
            <a:off x="668655" y="3044825"/>
            <a:ext cx="2812415" cy="36830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#define SQUARE x * x</a:t>
            </a:r>
            <a:endParaRPr lang="en-US" altLang="en-US" b="0">
              <a:solidFill>
                <a:srgbClr val="804000"/>
              </a:solidFill>
              <a:highlight>
                <a:srgbClr val="FFFFFF"/>
              </a:highlight>
              <a:latin typeface="Consolas" panose="020B0609020204030204" charset="0"/>
              <a:ea typeface="宋体" panose="02010600030101010101" pitchFamily="2" charset="-122"/>
            </a:endParaRPr>
          </a:p>
        </p:txBody>
      </p:sp>
      <p:sp>
        <p:nvSpPr>
          <p:cNvPr id="7" name="文本占位符 5"/>
          <p:cNvSpPr>
            <a:spLocks noGrp="1"/>
          </p:cNvSpPr>
          <p:nvPr>
            <p:custDataLst>
              <p:tags r:id="rId4"/>
            </p:custDataLst>
          </p:nvPr>
        </p:nvSpPr>
        <p:spPr>
          <a:xfrm>
            <a:off x="668655" y="3663950"/>
            <a:ext cx="9964420" cy="8947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t>例如SQUARE(2 + 3)会被展开为2 + 3 * 2 + 3，而不是(2 + 3) * (2 + 3)。因此，最好在宏中使用</a:t>
            </a:r>
            <a:r>
              <a:rPr>
                <a:solidFill>
                  <a:srgbClr val="FF0000"/>
                </a:solidFill>
              </a:rPr>
              <a:t>括号</a:t>
            </a:r>
            <a:r>
              <a:t>来避免这种情况。</a:t>
            </a:r>
          </a:p>
        </p:txBody>
      </p:sp>
      <p:sp>
        <p:nvSpPr>
          <p:cNvPr id="8" name="文本框 7"/>
          <p:cNvSpPr txBox="1"/>
          <p:nvPr/>
        </p:nvSpPr>
        <p:spPr>
          <a:xfrm>
            <a:off x="668655" y="4809490"/>
            <a:ext cx="3105486" cy="36830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#define SQUARE (x * x)</a:t>
            </a:r>
            <a:endParaRPr lang="en-US" altLang="en-US" b="0">
              <a:solidFill>
                <a:srgbClr val="804000"/>
              </a:solidFill>
              <a:highlight>
                <a:srgbClr val="FFFFFF"/>
              </a:highlight>
              <a:latin typeface="Consolas" panose="020B0609020204030204" charset="0"/>
              <a:ea typeface="宋体" panose="02010600030101010101" pitchFamily="2" charset="-122"/>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t>条件编译</a:t>
            </a:r>
          </a:p>
        </p:txBody>
      </p:sp>
      <p:sp>
        <p:nvSpPr>
          <p:cNvPr id="6" name="文本占位符 5"/>
          <p:cNvSpPr>
            <a:spLocks noGrp="1"/>
          </p:cNvSpPr>
          <p:nvPr>
            <p:ph type="body" sz="quarter" idx="15"/>
            <p:custDataLst>
              <p:tags r:id="rId3"/>
            </p:custDataLst>
          </p:nvPr>
        </p:nvSpPr>
        <p:spPr>
          <a:xfrm>
            <a:off x="506730" y="1000760"/>
            <a:ext cx="5457190" cy="842010"/>
          </a:xfrm>
        </p:spPr>
        <p:txBody>
          <a:bodyPr>
            <a:noAutofit/>
          </a:bodyPr>
          <a:lstStyle/>
          <a:p>
            <a:r>
              <a:t>条件编译是一种在编译时根据宏的定义来决定是否编译某段代码的方法。</a:t>
            </a:r>
          </a:p>
        </p:txBody>
      </p:sp>
      <p:sp>
        <p:nvSpPr>
          <p:cNvPr id="100" name="文本框 99"/>
          <p:cNvSpPr txBox="1"/>
          <p:nvPr/>
        </p:nvSpPr>
        <p:spPr>
          <a:xfrm>
            <a:off x="288290" y="2070100"/>
            <a:ext cx="6190615" cy="313817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#define RECURSION</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4000"/>
              </a:solidFill>
              <a:highlight>
                <a:srgbClr val="FFFFFF"/>
              </a:highlight>
              <a:latin typeface="Consolas" panose="020B0609020204030204" charset="0"/>
              <a:ea typeface="宋体" panose="02010600030101010101" pitchFamily="2" charset="-122"/>
            </a:endParaRPr>
          </a:p>
          <a:p>
            <a:pPr indent="0"/>
            <a:r>
              <a:rPr lang="en-US" b="0">
                <a:solidFill>
                  <a:srgbClr val="804000"/>
                </a:solidFill>
                <a:highlight>
                  <a:srgbClr val="FFFFFF"/>
                </a:highlight>
                <a:latin typeface="Consolas" panose="020B0609020204030204" charset="0"/>
                <a:ea typeface="宋体" panose="02010600030101010101" pitchFamily="2" charset="-122"/>
              </a:rPr>
              <a:t>#ifdef RECURSION</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fibonacci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if</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else</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if</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fibonacci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fibonacci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
        <p:nvSpPr>
          <p:cNvPr id="9" name="文本框 8"/>
          <p:cNvSpPr txBox="1"/>
          <p:nvPr/>
        </p:nvSpPr>
        <p:spPr>
          <a:xfrm>
            <a:off x="6478905" y="949960"/>
            <a:ext cx="540766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#else</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fibonacci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seq</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seq</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seq</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for</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i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i </a:t>
            </a:r>
            <a:r>
              <a:rPr lang="en-US" b="1">
                <a:solidFill>
                  <a:srgbClr val="000080"/>
                </a:solidFill>
                <a:highlight>
                  <a:srgbClr val="FFFFFF"/>
                </a:highlight>
                <a:latin typeface="Consolas" panose="020B0609020204030204" charset="0"/>
                <a:ea typeface="宋体" panose="02010600030101010101" pitchFamily="2" charset="-122"/>
              </a:rPr>
              <a:t>&lt;=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seq</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seq</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i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seq</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i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seq</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804000"/>
              </a:solidFill>
              <a:highlight>
                <a:srgbClr val="FFFFFF"/>
              </a:highlight>
              <a:latin typeface="Consolas" panose="020B0609020204030204" charset="0"/>
              <a:ea typeface="宋体" panose="02010600030101010101" pitchFamily="2" charset="-122"/>
            </a:endParaRPr>
          </a:p>
          <a:p>
            <a:pPr indent="0"/>
            <a:r>
              <a:rPr lang="en-US" b="0">
                <a:solidFill>
                  <a:srgbClr val="804000"/>
                </a:solidFill>
                <a:highlight>
                  <a:srgbClr val="FFFFFF"/>
                </a:highlight>
                <a:latin typeface="Consolas" panose="020B0609020204030204" charset="0"/>
                <a:ea typeface="宋体" panose="02010600030101010101" pitchFamily="2" charset="-122"/>
              </a:rPr>
              <a:t>#endif</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n: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fibonacci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10" name="表格 9"/>
          <p:cNvGraphicFramePr/>
          <p:nvPr>
            <p:custDataLst>
              <p:tags r:id="rId4"/>
            </p:custDataLst>
          </p:nvPr>
        </p:nvGraphicFramePr>
        <p:xfrm>
          <a:off x="1583690" y="5752465"/>
          <a:ext cx="1480185" cy="640080"/>
        </p:xfrm>
        <a:graphic>
          <a:graphicData uri="http://schemas.openxmlformats.org/drawingml/2006/table">
            <a:tbl>
              <a:tblPr firstRow="1" bandRow="1">
                <a:tableStyleId>{5C22544A-7EE6-4342-B048-85BDC9FD1C3A}</a:tableStyleId>
              </a:tblPr>
              <a:tblGrid>
                <a:gridCol w="1480185">
                  <a:extLst>
                    <a:ext uri="{9D8B030D-6E8A-4147-A177-3AD203B41FA5}">
                      <a16:colId xmlns:a16="http://schemas.microsoft.com/office/drawing/2014/main" val="20000"/>
                    </a:ext>
                  </a:extLst>
                </a:gridCol>
              </a:tblGrid>
              <a:tr h="640080">
                <a:tc>
                  <a:txBody>
                    <a:bodyPr/>
                    <a:lstStyle/>
                    <a:p>
                      <a:pPr>
                        <a:buNone/>
                      </a:pPr>
                      <a:r>
                        <a:rPr lang="zh-CN" altLang="en-US" sz="1800" b="0">
                          <a:solidFill>
                            <a:schemeClr val="tx1"/>
                          </a:solidFill>
                          <a:latin typeface="Consolas" panose="020B0609020204030204" charset="0"/>
                          <a:cs typeface="Consolas" panose="020B0609020204030204" charset="0"/>
                          <a:sym typeface="+mn-ea"/>
                        </a:rPr>
                        <a:t>Enter n: 7</a:t>
                      </a:r>
                    </a:p>
                    <a:p>
                      <a:pPr>
                        <a:buNone/>
                      </a:pPr>
                      <a:r>
                        <a:rPr lang="zh-CN" altLang="en-US" sz="1800" b="0">
                          <a:solidFill>
                            <a:schemeClr val="tx1"/>
                          </a:solidFill>
                          <a:latin typeface="Consolas" panose="020B0609020204030204" charset="0"/>
                          <a:cs typeface="Consolas" panose="020B0609020204030204" charset="0"/>
                          <a:sym typeface="+mn-ea"/>
                        </a:rPr>
                        <a:t>13</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cxnSp>
        <p:nvCxnSpPr>
          <p:cNvPr id="11" name="肘形连接符 10"/>
          <p:cNvCxnSpPr/>
          <p:nvPr/>
        </p:nvCxnSpPr>
        <p:spPr>
          <a:xfrm rot="5400000" flipH="1" flipV="1">
            <a:off x="2475230" y="1122045"/>
            <a:ext cx="3933825" cy="4072890"/>
          </a:xfrm>
          <a:prstGeom prst="bentConnector4">
            <a:avLst>
              <a:gd name="adj1" fmla="val -4188"/>
              <a:gd name="adj2" fmla="val 97154"/>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17620" cy="939165"/>
          </a:xfrm>
        </p:spPr>
        <p:txBody>
          <a:bodyPr/>
          <a:lstStyle/>
          <a:p>
            <a:pPr algn="ctr"/>
            <a:r>
              <a:rPr lang="zh-CN" altLang="en-US" dirty="0"/>
              <a:t>多文件编译</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t>编译</a:t>
            </a:r>
            <a:r>
              <a:rPr lang="zh-CN"/>
              <a:t>（</a:t>
            </a:r>
            <a:r>
              <a:rPr lang="en-US" altLang="zh-CN"/>
              <a:t>Compile</a:t>
            </a:r>
            <a:r>
              <a:rPr lang="zh-CN"/>
              <a:t>）</a:t>
            </a:r>
          </a:p>
        </p:txBody>
      </p:sp>
      <p:sp>
        <p:nvSpPr>
          <p:cNvPr id="6" name="文本占位符 5"/>
          <p:cNvSpPr>
            <a:spLocks noGrp="1"/>
          </p:cNvSpPr>
          <p:nvPr>
            <p:ph type="body" sz="quarter" idx="15"/>
            <p:custDataLst>
              <p:tags r:id="rId3"/>
            </p:custDataLst>
          </p:nvPr>
        </p:nvSpPr>
        <p:spPr>
          <a:xfrm>
            <a:off x="579755" y="1163320"/>
            <a:ext cx="9918065" cy="843280"/>
          </a:xfrm>
        </p:spPr>
        <p:txBody>
          <a:bodyPr>
            <a:noAutofit/>
          </a:bodyPr>
          <a:lstStyle/>
          <a:p>
            <a:r>
              <a:t>集成开发环境</a:t>
            </a:r>
            <a:r>
              <a:rPr>
                <a:solidFill>
                  <a:srgbClr val="FF0000"/>
                </a:solidFill>
              </a:rPr>
              <a:t>IDE（Integrated Development Environment）</a:t>
            </a:r>
            <a:r>
              <a:t>包含了文本编辑器、编译器、调试器和其它工具，可以很方便地进行开发。但是对于大型项目，使用命令行编译更加灵活和高效。</a:t>
            </a:r>
          </a:p>
        </p:txBody>
      </p:sp>
      <p:graphicFrame>
        <p:nvGraphicFramePr>
          <p:cNvPr id="2" name="表格 1"/>
          <p:cNvGraphicFramePr/>
          <p:nvPr>
            <p:custDataLst>
              <p:tags r:id="rId4"/>
            </p:custDataLst>
          </p:nvPr>
        </p:nvGraphicFramePr>
        <p:xfrm>
          <a:off x="7658735" y="2691765"/>
          <a:ext cx="3267075" cy="715645"/>
        </p:xfrm>
        <a:graphic>
          <a:graphicData uri="http://schemas.openxmlformats.org/drawingml/2006/table">
            <a:tbl>
              <a:tblPr firstRow="1" bandRow="1">
                <a:tableStyleId>{5C22544A-7EE6-4342-B048-85BDC9FD1C3A}</a:tableStyleId>
              </a:tblPr>
              <a:tblGrid>
                <a:gridCol w="3267075">
                  <a:extLst>
                    <a:ext uri="{9D8B030D-6E8A-4147-A177-3AD203B41FA5}">
                      <a16:colId xmlns:a16="http://schemas.microsoft.com/office/drawing/2014/main" val="20000"/>
                    </a:ext>
                  </a:extLst>
                </a:gridCol>
              </a:tblGrid>
              <a:tr h="715645">
                <a:tc>
                  <a:txBody>
                    <a:bodyPr/>
                    <a:lstStyle/>
                    <a:p>
                      <a:pPr>
                        <a:buNone/>
                      </a:pPr>
                      <a:r>
                        <a:rPr lang="zh-CN" altLang="en-US" sz="1800" b="0">
                          <a:solidFill>
                            <a:schemeClr val="tx1"/>
                          </a:solidFill>
                          <a:latin typeface="Consolas" panose="020B0609020204030204" charset="0"/>
                          <a:cs typeface="Consolas" panose="020B0609020204030204" charset="0"/>
                          <a:sym typeface="+mn-ea"/>
                        </a:rPr>
                        <a:t>gcc -Wall swap.c -o swap</a:t>
                      </a:r>
                    </a:p>
                    <a:p>
                      <a:pPr>
                        <a:buNone/>
                      </a:pPr>
                      <a:r>
                        <a:rPr lang="zh-CN" altLang="en-US" sz="1800" b="0">
                          <a:solidFill>
                            <a:schemeClr val="tx1"/>
                          </a:solidFill>
                          <a:latin typeface="Consolas" panose="020B0609020204030204" charset="0"/>
                          <a:cs typeface="Consolas" panose="020B0609020204030204" charset="0"/>
                          <a:sym typeface="+mn-ea"/>
                        </a:rPr>
                        <a:t>./swap</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3" name="文本框 2"/>
          <p:cNvSpPr txBox="1"/>
          <p:nvPr/>
        </p:nvSpPr>
        <p:spPr>
          <a:xfrm>
            <a:off x="579755" y="2130425"/>
            <a:ext cx="6391275" cy="3969385"/>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4000"/>
              </a:solidFill>
              <a:highlight>
                <a:srgbClr val="FFFFFF"/>
              </a:highlight>
              <a:latin typeface="Consolas" panose="020B0609020204030204" charset="0"/>
              <a:ea typeface="宋体" panose="02010600030101010101" pitchFamily="2" charset="-122"/>
            </a:endParaRPr>
          </a:p>
          <a:p>
            <a:pPr indent="0"/>
            <a:r>
              <a:rPr lang="en-US" b="0">
                <a:solidFill>
                  <a:srgbClr val="804000"/>
                </a:solidFill>
                <a:highlight>
                  <a:srgbClr val="FFFFFF"/>
                </a:highlight>
                <a:latin typeface="Consolas" panose="020B0609020204030204" charset="0"/>
                <a:ea typeface="宋体" panose="02010600030101010101" pitchFamily="2" charset="-122"/>
              </a:rPr>
              <a:t>#define SWAP(a, b) {int t; t = a; a = b; b = 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"Before: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"After: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
        <p:nvSpPr>
          <p:cNvPr id="4" name="文本占位符 5"/>
          <p:cNvSpPr>
            <a:spLocks noGrp="1"/>
          </p:cNvSpPr>
          <p:nvPr>
            <p:custDataLst>
              <p:tags r:id="rId5"/>
            </p:custDataLst>
          </p:nvPr>
        </p:nvSpPr>
        <p:spPr>
          <a:xfrm>
            <a:off x="6971665" y="3779520"/>
            <a:ext cx="4467300" cy="147129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t>其中</a:t>
            </a:r>
            <a:r>
              <a:rPr>
                <a:solidFill>
                  <a:srgbClr val="FF0000"/>
                </a:solidFill>
              </a:rPr>
              <a:t>gcc</a:t>
            </a:r>
            <a:r>
              <a:t>表示编译器的名称，</a:t>
            </a:r>
            <a:r>
              <a:rPr>
                <a:solidFill>
                  <a:srgbClr val="FF0000"/>
                </a:solidFill>
              </a:rPr>
              <a:t>-Wall</a:t>
            </a:r>
            <a:r>
              <a:t>表示要输出所有警告信息，swap.c为需编译的源文件，</a:t>
            </a:r>
            <a:r>
              <a:rPr>
                <a:solidFill>
                  <a:srgbClr val="FF0000"/>
                </a:solidFill>
              </a:rPr>
              <a:t>-o</a:t>
            </a:r>
            <a:r>
              <a:t>用于指定输出的可执行文件的名称为swap。编译成功后使用./swap即可运行。</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t>编译</a:t>
            </a:r>
            <a:r>
              <a:rPr lang="zh-CN"/>
              <a:t>（</a:t>
            </a:r>
            <a:r>
              <a:rPr lang="en-US" altLang="zh-CN"/>
              <a:t>Compile</a:t>
            </a:r>
            <a:r>
              <a:rPr lang="zh-CN"/>
              <a:t>）</a:t>
            </a:r>
          </a:p>
        </p:txBody>
      </p:sp>
      <p:sp>
        <p:nvSpPr>
          <p:cNvPr id="6" name="文本占位符 5"/>
          <p:cNvSpPr>
            <a:spLocks noGrp="1"/>
          </p:cNvSpPr>
          <p:nvPr>
            <p:ph type="body" sz="quarter" idx="15"/>
            <p:custDataLst>
              <p:tags r:id="rId3"/>
            </p:custDataLst>
          </p:nvPr>
        </p:nvSpPr>
        <p:spPr>
          <a:xfrm>
            <a:off x="668655" y="1409065"/>
            <a:ext cx="4662805" cy="2346960"/>
          </a:xfrm>
        </p:spPr>
        <p:txBody>
          <a:bodyPr>
            <a:noAutofit/>
          </a:bodyPr>
          <a:lstStyle/>
          <a:p>
            <a:r>
              <a:t>一个完整的编译过程包含4个步骤：</a:t>
            </a:r>
          </a:p>
          <a:p>
            <a:r>
              <a:rPr lang="en-US"/>
              <a:t>1. </a:t>
            </a:r>
            <a:r>
              <a:rPr>
                <a:solidFill>
                  <a:srgbClr val="FF0000"/>
                </a:solidFill>
                <a:sym typeface="+mn-ea"/>
              </a:rPr>
              <a:t>预处理</a:t>
            </a:r>
            <a:r>
              <a:rPr>
                <a:sym typeface="+mn-ea"/>
              </a:rPr>
              <a:t>：将头文件、宏定义等展开</a:t>
            </a:r>
          </a:p>
          <a:p>
            <a:r>
              <a:rPr lang="en-US">
                <a:sym typeface="+mn-ea"/>
              </a:rPr>
              <a:t>2. </a:t>
            </a:r>
            <a:r>
              <a:rPr>
                <a:solidFill>
                  <a:srgbClr val="FF0000"/>
                </a:solidFill>
                <a:sym typeface="+mn-ea"/>
              </a:rPr>
              <a:t>编译</a:t>
            </a:r>
            <a:r>
              <a:rPr>
                <a:sym typeface="+mn-ea"/>
              </a:rPr>
              <a:t>：将预处理后的代码转换为汇编代码</a:t>
            </a:r>
          </a:p>
          <a:p>
            <a:r>
              <a:rPr lang="en-US">
                <a:sym typeface="+mn-ea"/>
              </a:rPr>
              <a:t>3. </a:t>
            </a:r>
            <a:r>
              <a:rPr>
                <a:solidFill>
                  <a:srgbClr val="FF0000"/>
                </a:solidFill>
                <a:sym typeface="+mn-ea"/>
              </a:rPr>
              <a:t>汇编</a:t>
            </a:r>
            <a:r>
              <a:rPr>
                <a:sym typeface="+mn-ea"/>
              </a:rPr>
              <a:t>：将汇编代码转换为机器码</a:t>
            </a:r>
          </a:p>
          <a:p>
            <a:r>
              <a:rPr lang="en-US"/>
              <a:t>4. </a:t>
            </a:r>
            <a:r>
              <a:rPr>
                <a:solidFill>
                  <a:srgbClr val="FF0000"/>
                </a:solidFill>
                <a:sym typeface="+mn-ea"/>
              </a:rPr>
              <a:t>链接</a:t>
            </a:r>
            <a:r>
              <a:rPr>
                <a:sym typeface="+mn-ea"/>
              </a:rPr>
              <a:t>：将目标文件链接为可执行文件</a:t>
            </a:r>
          </a:p>
        </p:txBody>
      </p:sp>
      <p:sp>
        <p:nvSpPr>
          <p:cNvPr id="100" name="文本框 99"/>
          <p:cNvSpPr txBox="1"/>
          <p:nvPr/>
        </p:nvSpPr>
        <p:spPr>
          <a:xfrm>
            <a:off x="5953760" y="1887855"/>
            <a:ext cx="3167380" cy="368300"/>
          </a:xfrm>
          <a:prstGeom prst="rect">
            <a:avLst/>
          </a:prstGeom>
          <a:noFill/>
          <a:ln w="9525">
            <a:noFill/>
          </a:ln>
        </p:spPr>
        <p:txBody>
          <a:bodyPr wrap="square">
            <a:spAutoFit/>
          </a:bodyPr>
          <a:lstStyle/>
          <a:p>
            <a:pPr indent="0"/>
            <a:r>
              <a:rPr lang="en-US" b="0">
                <a:solidFill>
                  <a:srgbClr val="FF0000"/>
                </a:solidFill>
                <a:highlight>
                  <a:srgbClr val="FFFFFF"/>
                </a:highlight>
                <a:latin typeface="Consolas" panose="020B0609020204030204" charset="0"/>
                <a:ea typeface="宋体" panose="02010600030101010101" pitchFamily="2" charset="-122"/>
              </a:rPr>
              <a:t>gcc </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E swap</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c </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o swap</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i</a:t>
            </a:r>
            <a:endParaRPr lang="en-US" altLang="en-US" b="0">
              <a:solidFill>
                <a:srgbClr val="FF0000"/>
              </a:solidFill>
              <a:highlight>
                <a:srgbClr val="FFFFFF"/>
              </a:highlight>
              <a:latin typeface="Consolas" panose="020B0609020204030204" charset="0"/>
              <a:ea typeface="宋体" panose="02010600030101010101" pitchFamily="2" charset="-122"/>
            </a:endParaRPr>
          </a:p>
        </p:txBody>
      </p:sp>
      <p:sp>
        <p:nvSpPr>
          <p:cNvPr id="7" name="文本框 6"/>
          <p:cNvSpPr txBox="1"/>
          <p:nvPr/>
        </p:nvSpPr>
        <p:spPr>
          <a:xfrm>
            <a:off x="5953760" y="2343150"/>
            <a:ext cx="3167380" cy="368300"/>
          </a:xfrm>
          <a:prstGeom prst="rect">
            <a:avLst/>
          </a:prstGeom>
          <a:noFill/>
          <a:ln w="9525">
            <a:noFill/>
          </a:ln>
        </p:spPr>
        <p:txBody>
          <a:bodyPr wrap="square">
            <a:spAutoFit/>
          </a:bodyPr>
          <a:lstStyle/>
          <a:p>
            <a:pPr indent="0"/>
            <a:r>
              <a:rPr lang="en-US" b="0">
                <a:solidFill>
                  <a:srgbClr val="FF0000"/>
                </a:solidFill>
                <a:highlight>
                  <a:srgbClr val="FFFFFF"/>
                </a:highlight>
                <a:latin typeface="Consolas" panose="020B0609020204030204" charset="0"/>
                <a:ea typeface="宋体" panose="02010600030101010101" pitchFamily="2" charset="-122"/>
              </a:rPr>
              <a:t>gcc </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S swap</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i </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o swap</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s</a:t>
            </a:r>
            <a:endParaRPr lang="en-US" altLang="en-US" b="0">
              <a:solidFill>
                <a:srgbClr val="FF0000"/>
              </a:solidFill>
              <a:highlight>
                <a:srgbClr val="FFFFFF"/>
              </a:highlight>
              <a:latin typeface="Consolas" panose="020B0609020204030204" charset="0"/>
              <a:ea typeface="宋体" panose="02010600030101010101" pitchFamily="2" charset="-122"/>
            </a:endParaRPr>
          </a:p>
        </p:txBody>
      </p:sp>
      <p:sp>
        <p:nvSpPr>
          <p:cNvPr id="8" name="文本框 7"/>
          <p:cNvSpPr txBox="1"/>
          <p:nvPr/>
        </p:nvSpPr>
        <p:spPr>
          <a:xfrm>
            <a:off x="5953760" y="2798445"/>
            <a:ext cx="3167380" cy="368300"/>
          </a:xfrm>
          <a:prstGeom prst="rect">
            <a:avLst/>
          </a:prstGeom>
          <a:noFill/>
          <a:ln w="9525">
            <a:noFill/>
          </a:ln>
        </p:spPr>
        <p:txBody>
          <a:bodyPr wrap="square">
            <a:spAutoFit/>
          </a:bodyPr>
          <a:lstStyle/>
          <a:p>
            <a:pPr indent="0"/>
            <a:r>
              <a:rPr lang="en-US" b="0">
                <a:solidFill>
                  <a:srgbClr val="FF0000"/>
                </a:solidFill>
                <a:highlight>
                  <a:srgbClr val="FFFFFF"/>
                </a:highlight>
                <a:latin typeface="Consolas" panose="020B0609020204030204" charset="0"/>
                <a:ea typeface="宋体" panose="02010600030101010101" pitchFamily="2" charset="-122"/>
              </a:rPr>
              <a:t>gcc </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c swap</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s </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o swap</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o</a:t>
            </a:r>
            <a:endParaRPr lang="en-US" altLang="en-US" b="0">
              <a:solidFill>
                <a:srgbClr val="FF0000"/>
              </a:solidFill>
              <a:highlight>
                <a:srgbClr val="FFFFFF"/>
              </a:highlight>
              <a:latin typeface="Consolas" panose="020B0609020204030204" charset="0"/>
              <a:ea typeface="宋体" panose="02010600030101010101" pitchFamily="2" charset="-122"/>
            </a:endParaRPr>
          </a:p>
        </p:txBody>
      </p:sp>
      <p:sp>
        <p:nvSpPr>
          <p:cNvPr id="9" name="文本框 8"/>
          <p:cNvSpPr txBox="1"/>
          <p:nvPr/>
        </p:nvSpPr>
        <p:spPr>
          <a:xfrm>
            <a:off x="5953760" y="3253740"/>
            <a:ext cx="3167380" cy="368300"/>
          </a:xfrm>
          <a:prstGeom prst="rect">
            <a:avLst/>
          </a:prstGeom>
          <a:noFill/>
          <a:ln w="9525">
            <a:noFill/>
          </a:ln>
        </p:spPr>
        <p:txBody>
          <a:bodyPr wrap="square">
            <a:spAutoFit/>
          </a:bodyPr>
          <a:lstStyle/>
          <a:p>
            <a:pPr indent="0"/>
            <a:r>
              <a:rPr lang="en-US" b="0">
                <a:solidFill>
                  <a:srgbClr val="FF0000"/>
                </a:solidFill>
                <a:highlight>
                  <a:srgbClr val="FFFFFF"/>
                </a:highlight>
                <a:latin typeface="Consolas" panose="020B0609020204030204" charset="0"/>
                <a:ea typeface="宋体" panose="02010600030101010101" pitchFamily="2" charset="-122"/>
              </a:rPr>
              <a:t>gcc swap</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o </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o swap</a:t>
            </a:r>
            <a:endParaRPr lang="en-US" altLang="en-US" b="0">
              <a:solidFill>
                <a:srgbClr val="FF0000"/>
              </a:solidFill>
              <a:highlight>
                <a:srgbClr val="FFFFFF"/>
              </a:highlight>
              <a:latin typeface="Consolas" panose="020B0609020204030204" charset="0"/>
              <a:ea typeface="宋体" panose="02010600030101010101" pitchFamily="2" charset="-122"/>
            </a:endParaRPr>
          </a:p>
        </p:txBody>
      </p:sp>
      <p:cxnSp>
        <p:nvCxnSpPr>
          <p:cNvPr id="12" name="直接箭头连接符 11"/>
          <p:cNvCxnSpPr/>
          <p:nvPr/>
        </p:nvCxnSpPr>
        <p:spPr>
          <a:xfrm>
            <a:off x="5202555" y="2103120"/>
            <a:ext cx="509905" cy="0"/>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13" name="直接箭头连接符 12"/>
          <p:cNvCxnSpPr/>
          <p:nvPr/>
        </p:nvCxnSpPr>
        <p:spPr>
          <a:xfrm>
            <a:off x="5202555" y="2527300"/>
            <a:ext cx="509905" cy="0"/>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14" name="直接箭头连接符 13"/>
          <p:cNvCxnSpPr/>
          <p:nvPr/>
        </p:nvCxnSpPr>
        <p:spPr>
          <a:xfrm>
            <a:off x="5202555" y="2951480"/>
            <a:ext cx="509905" cy="0"/>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15" name="直接箭头连接符 14"/>
          <p:cNvCxnSpPr/>
          <p:nvPr/>
        </p:nvCxnSpPr>
        <p:spPr>
          <a:xfrm>
            <a:off x="5202555" y="3375660"/>
            <a:ext cx="509905" cy="0"/>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t>多文件</a:t>
            </a:r>
            <a:r>
              <a:t>编译</a:t>
            </a:r>
            <a:endParaRPr lang="zh-CN"/>
          </a:p>
        </p:txBody>
      </p:sp>
      <p:sp>
        <p:nvSpPr>
          <p:cNvPr id="6" name="文本占位符 5"/>
          <p:cNvSpPr>
            <a:spLocks noGrp="1"/>
          </p:cNvSpPr>
          <p:nvPr>
            <p:ph type="body" sz="quarter" idx="15"/>
            <p:custDataLst>
              <p:tags r:id="rId3"/>
            </p:custDataLst>
          </p:nvPr>
        </p:nvSpPr>
        <p:spPr>
          <a:xfrm>
            <a:off x="579755" y="1363345"/>
            <a:ext cx="9918065" cy="3594100"/>
          </a:xfrm>
        </p:spPr>
        <p:txBody>
          <a:bodyPr>
            <a:noAutofit/>
          </a:bodyPr>
          <a:lstStyle/>
          <a:p>
            <a:r>
              <a:t>模块化编程的目的是为了将程序分解成多个独立、可重用的部分。当程序变得复杂时，分成多个文件可以使得程序逻辑更加清晰、易于维护。</a:t>
            </a:r>
          </a:p>
          <a:p>
            <a:endParaRPr/>
          </a:p>
          <a:p>
            <a:r>
              <a:t>在多文件中，每个模板一般都分为</a:t>
            </a:r>
            <a:r>
              <a:rPr>
                <a:solidFill>
                  <a:srgbClr val="FF0000"/>
                </a:solidFill>
              </a:rPr>
              <a:t>.h</a:t>
            </a:r>
            <a:r>
              <a:t>和</a:t>
            </a:r>
            <a:r>
              <a:rPr>
                <a:solidFill>
                  <a:srgbClr val="FF0000"/>
                </a:solidFill>
              </a:rPr>
              <a:t>.c</a:t>
            </a:r>
            <a:r>
              <a:t>两部分，其中.h文件用于声明</a:t>
            </a:r>
            <a:r>
              <a:rPr>
                <a:solidFill>
                  <a:srgbClr val="FF0000"/>
                </a:solidFill>
              </a:rPr>
              <a:t>函数原型</a:t>
            </a:r>
            <a:r>
              <a:t>，.c文件用于</a:t>
            </a:r>
            <a:r>
              <a:rPr>
                <a:solidFill>
                  <a:srgbClr val="FF0000"/>
                </a:solidFill>
              </a:rPr>
              <a:t>实现函数</a:t>
            </a:r>
            <a:r>
              <a:t>。这样其它文件只需要包含.h文件即可使用这些函数，就像包含头文件stdio.h一样，只不过自定义的头文件一般使用</a:t>
            </a:r>
            <a:r>
              <a:rPr>
                <a:solidFill>
                  <a:srgbClr val="FF0000"/>
                </a:solidFill>
              </a:rPr>
              <a:t>双引号</a:t>
            </a:r>
            <a:r>
              <a:t>包含。</a:t>
            </a:r>
          </a:p>
          <a:p>
            <a:endParaRPr/>
          </a:p>
          <a:p>
            <a:r>
              <a:t>由于一个头文件可以被多个源文件包含，为了</a:t>
            </a:r>
            <a:r>
              <a:rPr>
                <a:solidFill>
                  <a:srgbClr val="FF0000"/>
                </a:solidFill>
              </a:rPr>
              <a:t>避免重复定义</a:t>
            </a:r>
            <a:r>
              <a:t>，一般在头文件的开头使用条件编译来判断是否已经被包含。</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WVjNTQyYWQ1MGI1NzQwNTgzMjZhMzNhMzAyOTZlNDIifQ=="/>
  <p:tag name="KSO_WPP_MARK_KEY" val="5141afc2-ce81-452e-9c44-a2db9f36b55d"/>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8*i*8"/>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8*i*9"/>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8*i*10"/>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9*i*8"/>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9*i*9"/>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9*i*10"/>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0*i*8"/>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0*i*9"/>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0*i*10"/>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Lst>
</file>

<file path=ppt/tags/tag16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frame"/>
  <p:tag name="KSO_WM_SLIDE_BK_DARK_LIGHT" val="2"/>
</p:tagLst>
</file>

<file path=ppt/tags/tag16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3*i*8"/>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3*i*9"/>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3*i*10"/>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leftRight"/>
  <p:tag name="KSO_WM_SLIDE_BK_DARK_LIGHT" val="2"/>
</p:tagLst>
</file>

<file path=ppt/tags/tag17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18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4*i*8"/>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4*i*9"/>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4*i*10"/>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topBottom"/>
  <p:tag name="KSO_WM_SLIDE_BK_DARK_LIGHT" val="2"/>
</p:tagLst>
</file>

<file path=ppt/tags/tag18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5*i*8"/>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5*i*9"/>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5*i*10"/>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bottomTop"/>
  <p:tag name="KSO_WM_SLIDE_BK_DARK_LIGHT" val="2"/>
</p:tagLst>
</file>

<file path=ppt/tags/tag19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6*i*8"/>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6*i*9"/>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6*i*10"/>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1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7*i*4"/>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7*i*5"/>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6"/>
  <p:tag name="KSO_WM_UNIT_ID" val="_17*i*6"/>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2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7"/>
  <p:tag name="KSO_WM_UNIT_ID" val="_17*i*7"/>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230.xml><?xml version="1.0" encoding="utf-8"?>
<p:tagLst xmlns:a="http://schemas.openxmlformats.org/drawingml/2006/main" xmlns:r="http://schemas.openxmlformats.org/officeDocument/2006/relationships" xmlns:p="http://schemas.openxmlformats.org/presentationml/2006/main">
  <p:tag name="KSO_WM_TEMPLATE_THUMBS_INDEX" val="1、2、3、4、5、6、7、8、9、10、11、12、13、15"/>
  <p:tag name="KSO_WM_SLIDE_ID" val="custom20202582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2582"/>
  <p:tag name="KSO_WM_SLIDE_LAYOUT" val="a_b_f_j"/>
  <p:tag name="KSO_WM_SLIDE_LAYOUT_CNT" val="1_1_2_1"/>
</p:tagLst>
</file>

<file path=ppt/tags/tag23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极简通用模板"/>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1*a*1"/>
  <p:tag name="KSO_WM_TEMPLATE_CATEGORY" val="custom"/>
  <p:tag name="KSO_WM_TEMPLATE_INDEX" val="20202582"/>
  <p:tag name="KSO_WM_UNIT_LAYERLEVEL" val="1"/>
  <p:tag name="KSO_WM_TAG_VERSION" val="1.0"/>
  <p:tag name="KSO_WM_BEAUTIFY_FLAG" val="#wm#"/>
  <p:tag name="KSO_WM_UNIT_ISNUMDGMTITLE" val="0"/>
</p:tagLst>
</file>

<file path=ppt/tags/tag23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33.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23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23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3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3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3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39.xml><?xml version="1.0" encoding="utf-8"?>
<p:tagLst xmlns:a="http://schemas.openxmlformats.org/drawingml/2006/main" xmlns:r="http://schemas.openxmlformats.org/officeDocument/2006/relationships" xmlns:p="http://schemas.openxmlformats.org/presentationml/2006/main">
  <p:tag name="TABLE_ENDDRAG_ORIGIN_RECT" val="178*76"/>
  <p:tag name="TABLE_ENDDRAG_RECT" val="169*344*178*76"/>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4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4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4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4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4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7.xml><?xml version="1.0" encoding="utf-8"?>
<p:tagLst xmlns:a="http://schemas.openxmlformats.org/drawingml/2006/main" xmlns:r="http://schemas.openxmlformats.org/officeDocument/2006/relationships" xmlns:p="http://schemas.openxmlformats.org/presentationml/2006/main">
  <p:tag name="TABLE_ENDDRAG_ORIGIN_RECT" val="116*49"/>
  <p:tag name="TABLE_ENDDRAG_RECT" val="111*440*116*49"/>
</p:tagLst>
</file>

<file path=ppt/tags/tag248.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24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5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5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5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5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4.xml><?xml version="1.0" encoding="utf-8"?>
<p:tagLst xmlns:a="http://schemas.openxmlformats.org/drawingml/2006/main" xmlns:r="http://schemas.openxmlformats.org/officeDocument/2006/relationships" xmlns:p="http://schemas.openxmlformats.org/presentationml/2006/main">
  <p:tag name="TABLE_ENDDRAG_ORIGIN_RECT" val="257*56"/>
  <p:tag name="TABLE_ENDDRAG_RECT" val="635*328*257*56"/>
</p:tagLst>
</file>

<file path=ppt/tags/tag25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5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5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6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6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6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6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1.xml><?xml version="1.0" encoding="utf-8"?>
<p:tagLst xmlns:a="http://schemas.openxmlformats.org/drawingml/2006/main" xmlns:r="http://schemas.openxmlformats.org/officeDocument/2006/relationships" xmlns:p="http://schemas.openxmlformats.org/presentationml/2006/main">
  <p:tag name="TABLE_ENDDRAG_ORIGIN_RECT" val="352*72"/>
  <p:tag name="TABLE_ENDDRAG_RECT" val="339*343*352*72"/>
</p:tagLst>
</file>

<file path=ppt/tags/tag272.xml><?xml version="1.0" encoding="utf-8"?>
<p:tagLst xmlns:a="http://schemas.openxmlformats.org/drawingml/2006/main" xmlns:r="http://schemas.openxmlformats.org/officeDocument/2006/relationships" xmlns:p="http://schemas.openxmlformats.org/presentationml/2006/main">
  <p:tag name="TABLE_ENDDRAG_ORIGIN_RECT" val="352*72"/>
  <p:tag name="TABLE_ENDDRAG_RECT" val="339*343*352*72"/>
</p:tagLst>
</file>

<file path=ppt/tags/tag273.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27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27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7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7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7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9.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2*i*8"/>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2*i*9"/>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2*i*10"/>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4*i*8"/>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4*i*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4*i*1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COLOR_TYPE" val="1"/>
  <p:tag name="KSO_WM_TEMPLATE_THUMBS_INDEX" val="1、2、3、4、5、6、7、8、9、10、11、12、13、15"/>
  <p:tag name="KSO_WM_TEMPLATE_MASTER_THUMB_INDEX" val="12"/>
  <p:tag name="KSO_WM_UNIT_SHOW_EDIT_AREA_INDICATION" val="0"/>
  <p:tag name="KSO_WM_TAG_VERSION" val="1.0"/>
  <p:tag name="KSO_WM_BEAUTIFY_FLAG" val="#wm#"/>
  <p:tag name="KSO_WM_TEMPLATE_CATEGORY" val="custom"/>
  <p:tag name="KSO_WM_TEMPLATE_INDEX" val="20202582"/>
  <p:tag name="KSO_WM_TEMPLATE_MASTER_TYPE"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5*i*8"/>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5*i*9"/>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5*i*10"/>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1">
      <a:dk1>
        <a:sysClr val="windowText" lastClr="000000"/>
      </a:dk1>
      <a:lt1>
        <a:sysClr val="window" lastClr="FFFFFF"/>
      </a:lt1>
      <a:dk2>
        <a:srgbClr val="F2F2F2"/>
      </a:dk2>
      <a:lt2>
        <a:srgbClr val="FFFFFF"/>
      </a:lt2>
      <a:accent1>
        <a:srgbClr val="000000"/>
      </a:accent1>
      <a:accent2>
        <a:srgbClr val="20201E"/>
      </a:accent2>
      <a:accent3>
        <a:srgbClr val="40403C"/>
      </a:accent3>
      <a:accent4>
        <a:srgbClr val="615F59"/>
      </a:accent4>
      <a:accent5>
        <a:srgbClr val="817F77"/>
      </a:accent5>
      <a:accent6>
        <a:srgbClr val="A19F95"/>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FF0000"/>
          </a:solidFill>
        </a:ln>
      </a:spPr>
      <a:bodyPr rtlCol="0" anchor="ctr"/>
      <a:lstStyle>
        <a:defPPr algn="ctr">
          <a:defRPr lang="en-US" altLang="zh-CN">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1054</Words>
  <Application>Microsoft Office PowerPoint</Application>
  <PresentationFormat>宽屏</PresentationFormat>
  <Paragraphs>183</Paragraphs>
  <Slides>14</Slides>
  <Notes>11</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14</vt:i4>
      </vt:variant>
    </vt:vector>
  </HeadingPairs>
  <TitlesOfParts>
    <vt:vector size="20" baseType="lpstr">
      <vt:lpstr>微软雅黑</vt:lpstr>
      <vt:lpstr>Arial</vt:lpstr>
      <vt:lpstr>Calibri</vt:lpstr>
      <vt:lpstr>Consolas</vt:lpstr>
      <vt:lpstr>Office 主题</vt:lpstr>
      <vt:lpstr>2_Office 主题​​</vt:lpstr>
      <vt:lpstr>预处理</vt:lpstr>
      <vt:lpstr>预处理</vt:lpstr>
      <vt:lpstr>宏（Macro）</vt:lpstr>
      <vt:lpstr>宏（Macro）</vt:lpstr>
      <vt:lpstr>条件编译</vt:lpstr>
      <vt:lpstr>多文件编译</vt:lpstr>
      <vt:lpstr>编译（Compile）</vt:lpstr>
      <vt:lpstr>编译（Compile）</vt:lpstr>
      <vt:lpstr>多文件编译</vt:lpstr>
      <vt:lpstr>Demo：面积</vt:lpstr>
      <vt:lpstr>Demo：面积</vt:lpstr>
      <vt:lpstr>Demo：面积</vt:lpstr>
      <vt:lpstr>Practice</vt:lpstr>
      <vt:lpstr>util函数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预处理</dc:title>
  <dc:creator/>
  <cp:lastModifiedBy>DAI XIAOTIAN</cp:lastModifiedBy>
  <cp:revision>568</cp:revision>
  <dcterms:created xsi:type="dcterms:W3CDTF">2022-11-17T03:47:00Z</dcterms:created>
  <dcterms:modified xsi:type="dcterms:W3CDTF">2022-12-29T16:36:12Z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5CCBCD563EA2475A9389F11AD2791165</vt:lpwstr>
  </property>
  <property fmtid="{D5CDD505-2E9C-101B-9397-08002B2CF9AE}" pid="3" name="KSOProductBuildVer">
    <vt:lpwstr>2052-11.1.0.12763</vt:lpwstr>
  </property>
</Properties>
</file>