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8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9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0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2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4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6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7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9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1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2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3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4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5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6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7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8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9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40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1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2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3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4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45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46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4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48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49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5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51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52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53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54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55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56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57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58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59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60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61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62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3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4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5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6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7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notesSlides/notesSlide68.xml" ContentType="application/vnd.openxmlformats-officedocument.presentationml.notesSlide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notesSlides/notesSlide69.xml" ContentType="application/vnd.openxmlformats-officedocument.presentationml.notesSlide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notesSlides/notesSlide70.xml" ContentType="application/vnd.openxmlformats-officedocument.presentationml.notesSlide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notesSlides/notesSlide71.xml" ContentType="application/vnd.openxmlformats-officedocument.presentationml.notesSlide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notesSlides/notesSlide72.xml" ContentType="application/vnd.openxmlformats-officedocument.presentationml.notesSlide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73.xml" ContentType="application/vnd.openxmlformats-officedocument.presentationml.notesSlid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notesSlides/notesSlide74.xml" ContentType="application/vnd.openxmlformats-officedocument.presentationml.notesSlide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notesSlides/notesSlide75.xml" ContentType="application/vnd.openxmlformats-officedocument.presentationml.notesSlide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notesSlides/notesSlide76.xml" ContentType="application/vnd.openxmlformats-officedocument.presentationml.notesSlide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notesSlides/notesSlide77.xml" ContentType="application/vnd.openxmlformats-officedocument.presentationml.notesSlide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notesSlides/notesSlide78.xml" ContentType="application/vnd.openxmlformats-officedocument.presentationml.notesSlide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notesSlides/notesSlide79.xml" ContentType="application/vnd.openxmlformats-officedocument.presentationml.notesSlide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notesSlides/notesSlide80.xml" ContentType="application/vnd.openxmlformats-officedocument.presentationml.notesSlide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notesSlides/notesSlide81.xml" ContentType="application/vnd.openxmlformats-officedocument.presentationml.notesSlide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notesSlides/notesSlide82.xml" ContentType="application/vnd.openxmlformats-officedocument.presentationml.notesSlide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83.xml" ContentType="application/vnd.openxmlformats-officedocument.presentationml.notesSlide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notesSlides/notesSlide84.xml" ContentType="application/vnd.openxmlformats-officedocument.presentationml.notesSlide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notesSlides/notesSlide85.xml" ContentType="application/vnd.openxmlformats-officedocument.presentationml.notesSlide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notesSlides/notesSlide86.xml" ContentType="application/vnd.openxmlformats-officedocument.presentationml.notesSlide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notesSlides/notesSlide87.xml" ContentType="application/vnd.openxmlformats-officedocument.presentationml.notesSlide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notesSlides/notesSlide88.xml" ContentType="application/vnd.openxmlformats-officedocument.presentationml.notesSlide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notesSlides/notesSlide89.xml" ContentType="application/vnd.openxmlformats-officedocument.presentationml.notesSlide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notesSlides/notesSlide90.xml" ContentType="application/vnd.openxmlformats-officedocument.presentationml.notesSlide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notesSlides/notesSlide91.xml" ContentType="application/vnd.openxmlformats-officedocument.presentationml.notesSlide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notesSlides/notesSlide92.xml" ContentType="application/vnd.openxmlformats-officedocument.presentationml.notesSlide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notesSlides/notesSlide93.xml" ContentType="application/vnd.openxmlformats-officedocument.presentationml.notesSlide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notesSlides/notesSlide94.xml" ContentType="application/vnd.openxmlformats-officedocument.presentationml.notesSlide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95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notesSlides/notesSlide96.xml" ContentType="application/vnd.openxmlformats-officedocument.presentationml.notesSlide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notesSlides/notesSlide97.xml" ContentType="application/vnd.openxmlformats-officedocument.presentationml.notesSlide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notesSlides/notesSlide98.xml" ContentType="application/vnd.openxmlformats-officedocument.presentationml.notesSlide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notesSlides/notesSlide99.xml" ContentType="application/vnd.openxmlformats-officedocument.presentationml.notesSlide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notesSlides/notesSlide100.xml" ContentType="application/vnd.openxmlformats-officedocument.presentationml.notesSlide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8"/>
  </p:notesMasterIdLst>
  <p:sldIdLst>
    <p:sldId id="259" r:id="rId3"/>
    <p:sldId id="265" r:id="rId4"/>
    <p:sldId id="295" r:id="rId5"/>
    <p:sldId id="319" r:id="rId6"/>
    <p:sldId id="320" r:id="rId7"/>
    <p:sldId id="298" r:id="rId8"/>
    <p:sldId id="321" r:id="rId9"/>
    <p:sldId id="322" r:id="rId10"/>
    <p:sldId id="329" r:id="rId11"/>
    <p:sldId id="330" r:id="rId12"/>
    <p:sldId id="331" r:id="rId13"/>
    <p:sldId id="30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7" r:id="rId33"/>
    <p:sldId id="359" r:id="rId34"/>
    <p:sldId id="360" r:id="rId35"/>
    <p:sldId id="362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80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4" r:id="rId94"/>
    <p:sldId id="423" r:id="rId95"/>
    <p:sldId id="425" r:id="rId96"/>
    <p:sldId id="427" r:id="rId97"/>
    <p:sldId id="428" r:id="rId98"/>
    <p:sldId id="430" r:id="rId99"/>
    <p:sldId id="431" r:id="rId100"/>
    <p:sldId id="432" r:id="rId101"/>
    <p:sldId id="433" r:id="rId102"/>
    <p:sldId id="435" r:id="rId103"/>
    <p:sldId id="437" r:id="rId104"/>
    <p:sldId id="439" r:id="rId105"/>
    <p:sldId id="441" r:id="rId106"/>
    <p:sldId id="443" r:id="rId107"/>
  </p:sldIdLst>
  <p:sldSz cx="12192000" cy="6858000"/>
  <p:notesSz cx="6858000" cy="9144000"/>
  <p:custDataLst>
    <p:tags r:id="rId10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gs" Target="tags/tag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00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notesSlide" Target="../notesSlides/notesSlide96.xml"/><Relationship Id="rId2" Type="http://schemas.openxmlformats.org/officeDocument/2006/relationships/tags" Target="../tags/tag686.xml"/><Relationship Id="rId16" Type="http://schemas.openxmlformats.org/officeDocument/2006/relationships/image" Target="../media/image6.png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89.xml"/><Relationship Id="rId15" Type="http://schemas.openxmlformats.org/officeDocument/2006/relationships/tags" Target="../tags/tag6950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8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01.xml"/><Relationship Id="rId7" Type="http://schemas.openxmlformats.org/officeDocument/2006/relationships/tags" Target="../tags/tag706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9.xml"/><Relationship Id="rId3" Type="http://schemas.openxmlformats.org/officeDocument/2006/relationships/tags" Target="../tags/tag705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9.xml"/><Relationship Id="rId5" Type="http://schemas.openxmlformats.org/officeDocument/2006/relationships/tags" Target="../tags/tag70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712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4.xml"/><Relationship Id="rId4" Type="http://schemas.openxmlformats.org/officeDocument/2006/relationships/tags" Target="../tags/tag7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717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716.xml"/><Relationship Id="rId1" Type="http://schemas.openxmlformats.org/officeDocument/2006/relationships/tags" Target="../tags/tag71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9.xml"/><Relationship Id="rId4" Type="http://schemas.openxmlformats.org/officeDocument/2006/relationships/tags" Target="../tags/tag7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7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2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7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2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4.xml"/><Relationship Id="rId10" Type="http://schemas.openxmlformats.org/officeDocument/2006/relationships/image" Target="../media/image3.jpeg"/><Relationship Id="rId4" Type="http://schemas.openxmlformats.org/officeDocument/2006/relationships/tags" Target="../tags/tag393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7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9.xml"/><Relationship Id="rId10" Type="http://schemas.openxmlformats.org/officeDocument/2006/relationships/image" Target="../media/image3.jpeg"/><Relationship Id="rId4" Type="http://schemas.openxmlformats.org/officeDocument/2006/relationships/tags" Target="../tags/tag398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2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4.xml"/><Relationship Id="rId10" Type="http://schemas.openxmlformats.org/officeDocument/2006/relationships/image" Target="../media/image3.jpeg"/><Relationship Id="rId4" Type="http://schemas.openxmlformats.org/officeDocument/2006/relationships/tags" Target="../tags/tag403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407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image" Target="../media/image3.jpeg"/><Relationship Id="rId5" Type="http://schemas.openxmlformats.org/officeDocument/2006/relationships/tags" Target="../tags/tag409.xml"/><Relationship Id="rId10" Type="http://schemas.openxmlformats.org/officeDocument/2006/relationships/image" Target="../media/image2.jpeg"/><Relationship Id="rId4" Type="http://schemas.openxmlformats.org/officeDocument/2006/relationships/tags" Target="../tags/tag408.xml"/><Relationship Id="rId9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5" Type="http://schemas.openxmlformats.org/officeDocument/2006/relationships/tags" Target="../tags/tag415.xml"/><Relationship Id="rId10" Type="http://schemas.openxmlformats.org/officeDocument/2006/relationships/tags" Target="../tags/tag420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12" Type="http://schemas.openxmlformats.org/officeDocument/2006/relationships/tags" Target="../tags/tag434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tags" Target="../tags/tag428.xml"/><Relationship Id="rId11" Type="http://schemas.openxmlformats.org/officeDocument/2006/relationships/tags" Target="../tags/tag433.xml"/><Relationship Id="rId5" Type="http://schemas.openxmlformats.org/officeDocument/2006/relationships/tags" Target="../tags/tag427.xml"/><Relationship Id="rId10" Type="http://schemas.openxmlformats.org/officeDocument/2006/relationships/tags" Target="../tags/tag432.xml"/><Relationship Id="rId4" Type="http://schemas.openxmlformats.org/officeDocument/2006/relationships/tags" Target="../tags/tag426.xml"/><Relationship Id="rId9" Type="http://schemas.openxmlformats.org/officeDocument/2006/relationships/tags" Target="../tags/tag431.xml"/><Relationship Id="rId1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7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5" Type="http://schemas.openxmlformats.org/officeDocument/2006/relationships/tags" Target="../tags/tag439.xml"/><Relationship Id="rId10" Type="http://schemas.openxmlformats.org/officeDocument/2006/relationships/tags" Target="../tags/tag444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tags" Target="../tags/tag458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5" Type="http://schemas.openxmlformats.org/officeDocument/2006/relationships/tags" Target="../tags/tag451.xml"/><Relationship Id="rId10" Type="http://schemas.openxmlformats.org/officeDocument/2006/relationships/tags" Target="../tags/tag456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1.xml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5" Type="http://schemas.openxmlformats.org/officeDocument/2006/relationships/tags" Target="../tags/tag463.xml"/><Relationship Id="rId10" Type="http://schemas.openxmlformats.org/officeDocument/2006/relationships/tags" Target="../tags/tag468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tags" Target="../tags/tag482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5" Type="http://schemas.openxmlformats.org/officeDocument/2006/relationships/tags" Target="../tags/tag475.xm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12" Type="http://schemas.openxmlformats.org/officeDocument/2006/relationships/tags" Target="../tags/tag494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11" Type="http://schemas.openxmlformats.org/officeDocument/2006/relationships/tags" Target="../tags/tag493.xml"/><Relationship Id="rId5" Type="http://schemas.openxmlformats.org/officeDocument/2006/relationships/tags" Target="../tags/tag487.xml"/><Relationship Id="rId10" Type="http://schemas.openxmlformats.org/officeDocument/2006/relationships/tags" Target="../tags/tag492.xml"/><Relationship Id="rId4" Type="http://schemas.openxmlformats.org/officeDocument/2006/relationships/tags" Target="../tags/tag486.xml"/><Relationship Id="rId9" Type="http://schemas.openxmlformats.org/officeDocument/2006/relationships/tags" Target="../tags/tag491.xml"/><Relationship Id="rId14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tags" Target="../tags/tag506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tags" Target="../tags/tag505.xml"/><Relationship Id="rId5" Type="http://schemas.openxmlformats.org/officeDocument/2006/relationships/tags" Target="../tags/tag499.xml"/><Relationship Id="rId10" Type="http://schemas.openxmlformats.org/officeDocument/2006/relationships/tags" Target="../tags/tag504.xml"/><Relationship Id="rId4" Type="http://schemas.openxmlformats.org/officeDocument/2006/relationships/tags" Target="../tags/tag498.xml"/><Relationship Id="rId9" Type="http://schemas.openxmlformats.org/officeDocument/2006/relationships/tags" Target="../tags/tag503.xml"/><Relationship Id="rId1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9.xml"/><Relationship Id="rId7" Type="http://schemas.openxmlformats.org/officeDocument/2006/relationships/tags" Target="../tags/tag513.xml"/><Relationship Id="rId12" Type="http://schemas.openxmlformats.org/officeDocument/2006/relationships/tags" Target="../tags/tag518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11" Type="http://schemas.openxmlformats.org/officeDocument/2006/relationships/tags" Target="../tags/tag517.xml"/><Relationship Id="rId5" Type="http://schemas.openxmlformats.org/officeDocument/2006/relationships/tags" Target="../tags/tag511.xml"/><Relationship Id="rId10" Type="http://schemas.openxmlformats.org/officeDocument/2006/relationships/tags" Target="../tags/tag516.xml"/><Relationship Id="rId4" Type="http://schemas.openxmlformats.org/officeDocument/2006/relationships/tags" Target="../tags/tag510.xml"/><Relationship Id="rId9" Type="http://schemas.openxmlformats.org/officeDocument/2006/relationships/tags" Target="../tags/tag515.xml"/><Relationship Id="rId1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tags" Target="../tags/tag530.xml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tags" Target="../tags/tag529.xml"/><Relationship Id="rId5" Type="http://schemas.openxmlformats.org/officeDocument/2006/relationships/tags" Target="../tags/tag523.xml"/><Relationship Id="rId10" Type="http://schemas.openxmlformats.org/officeDocument/2006/relationships/tags" Target="../tags/tag528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3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5" Type="http://schemas.openxmlformats.org/officeDocument/2006/relationships/tags" Target="../tags/tag535.xml"/><Relationship Id="rId10" Type="http://schemas.openxmlformats.org/officeDocument/2006/relationships/tags" Target="../tags/tag540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5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5.xml"/><Relationship Id="rId7" Type="http://schemas.openxmlformats.org/officeDocument/2006/relationships/tags" Target="../tags/tag549.xml"/><Relationship Id="rId12" Type="http://schemas.openxmlformats.org/officeDocument/2006/relationships/tags" Target="../tags/tag554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11" Type="http://schemas.openxmlformats.org/officeDocument/2006/relationships/tags" Target="../tags/tag553.xml"/><Relationship Id="rId5" Type="http://schemas.openxmlformats.org/officeDocument/2006/relationships/tags" Target="../tags/tag547.xml"/><Relationship Id="rId10" Type="http://schemas.openxmlformats.org/officeDocument/2006/relationships/tags" Target="../tags/tag552.xml"/><Relationship Id="rId4" Type="http://schemas.openxmlformats.org/officeDocument/2006/relationships/tags" Target="../tags/tag546.xml"/><Relationship Id="rId9" Type="http://schemas.openxmlformats.org/officeDocument/2006/relationships/tags" Target="../tags/tag551.xml"/><Relationship Id="rId14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" Type="http://schemas.openxmlformats.org/officeDocument/2006/relationships/tags" Target="../tags/tag595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1.xml"/><Relationship Id="rId2" Type="http://schemas.openxmlformats.org/officeDocument/2006/relationships/tags" Target="../tags/tag600.xml"/><Relationship Id="rId1" Type="http://schemas.openxmlformats.org/officeDocument/2006/relationships/tags" Target="../tags/tag599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" Type="http://schemas.openxmlformats.org/officeDocument/2006/relationships/tags" Target="../tags/tag619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5.xml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" Type="http://schemas.openxmlformats.org/officeDocument/2006/relationships/tags" Target="../tags/tag655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tags" Target="../tags/tag659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5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7.xml"/><Relationship Id="rId4" Type="http://schemas.openxmlformats.org/officeDocument/2006/relationships/tags" Target="../tags/tag66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4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tags" Target="../tags/tag678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tags" Target="../tags/tag682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high\n"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low\n"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1633145"/>
              </p:ext>
            </p:ext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36988454"/>
              </p:ext>
            </p:ext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54604617"/>
              </p:ext>
            </p:ext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71270" y="3469640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175" y="3769995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#define NUM_PEOPLE 5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52855" y="4881880"/>
            <a:ext cx="336677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7431510"/>
              </p:ext>
            </p:extLst>
          </p:nvPr>
        </p:nvGraphicFramePr>
        <p:xfrm>
          <a:off x="6422390" y="5229861"/>
          <a:ext cx="5194935" cy="9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6294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517199"/>
              </p:ext>
            </p:extLst>
          </p:nvPr>
        </p:nvGraphicFramePr>
        <p:xfrm>
          <a:off x="5789295" y="5333047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&lt;time.h&gt;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755" y="1116330"/>
            <a:ext cx="58280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"%d*%d=%d\t"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54880" y="2385695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55260" y="2967990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24090" y="1993265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20815" y="1261110"/>
            <a:ext cx="46888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"*"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100" grpId="0"/>
      <p:bldP spid="100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sqrt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is_prime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not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65845" y="1374775"/>
            <a:ext cx="1400175" cy="1016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2550" y="117602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&lt;stdlib.h&gt;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&lt;math.h&gt;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027430" y="1080770"/>
            <a:ext cx="10142855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822198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10 integers: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continue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of squares of positive integers: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9*82"/>
  <p:tag name="TABLE_ENDDRAG_RECT" val="598*365*409*8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9*35"/>
  <p:tag name="TABLE_ENDDRAG_RECT" val="323*412*559*3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7899</Words>
  <Application>Microsoft Office PowerPoint</Application>
  <PresentationFormat>宽屏</PresentationFormat>
  <Paragraphs>1966</Paragraphs>
  <Slides>105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105</vt:i4>
      </vt:variant>
    </vt:vector>
  </HeadingPairs>
  <TitlesOfParts>
    <vt:vector size="112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整数逆序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271</cp:revision>
  <dcterms:created xsi:type="dcterms:W3CDTF">2022-11-17T03:47:00Z</dcterms:created>
  <dcterms:modified xsi:type="dcterms:W3CDTF">2023-01-08T05:10:53Z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