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0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3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4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1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08" r:id="rId13"/>
    <p:sldId id="309" r:id="rId14"/>
    <p:sldId id="311" r:id="rId15"/>
    <p:sldId id="312" r:id="rId16"/>
    <p:sldId id="313" r:id="rId17"/>
    <p:sldId id="315" r:id="rId18"/>
    <p:sldId id="319" r:id="rId19"/>
    <p:sldId id="31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288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10" Type="http://schemas.openxmlformats.org/officeDocument/2006/relationships/image" Target="../media/image2.png"/><Relationship Id="rId4" Type="http://schemas.openxmlformats.org/officeDocument/2006/relationships/tags" Target="../tags/tag289.xml"/><Relationship Id="rId9" Type="http://schemas.openxmlformats.org/officeDocument/2006/relationships/tags" Target="../tags/tag29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10" Type="http://schemas.openxmlformats.org/officeDocument/2006/relationships/image" Target="../media/image3.png"/><Relationship Id="rId4" Type="http://schemas.openxmlformats.org/officeDocument/2006/relationships/tags" Target="../tags/tag295.xml"/><Relationship Id="rId9" Type="http://schemas.openxmlformats.org/officeDocument/2006/relationships/tags" Target="../tags/tag29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9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267796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79564"/>
            <a:ext cx="5080000" cy="791284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83257" y="1123912"/>
            <a:ext cx="4798508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8784534"/>
              </p:ext>
            </p:extLst>
          </p:nvPr>
        </p:nvGraphicFramePr>
        <p:xfrm>
          <a:off x="2772203" y="5258396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90851348"/>
              </p:ext>
            </p:ext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66436957"/>
              </p:ext>
            </p:ext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3013400"/>
              </p:ext>
            </p:ext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621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09572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3865918"/>
              </p:ext>
            </p:extLst>
          </p:nvPr>
        </p:nvGraphicFramePr>
        <p:xfrm>
          <a:off x="5326082" y="496525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927</Words>
  <Application>Microsoft Office PowerPoint</Application>
  <PresentationFormat>宽屏</PresentationFormat>
  <Paragraphs>252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分段函数</vt:lpstr>
      <vt:lpstr>三角形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128</cp:revision>
  <dcterms:created xsi:type="dcterms:W3CDTF">2022-11-17T03:47:00Z</dcterms:created>
  <dcterms:modified xsi:type="dcterms:W3CDTF">2023-01-12T05:43:16Z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