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8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0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2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6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1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4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51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53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5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8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5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0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61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62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3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4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5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6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7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notesSlides/notesSlide68.xml" ContentType="application/vnd.openxmlformats-officedocument.presentationml.notesSlide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notesSlides/notesSlide69.xml" ContentType="application/vnd.openxmlformats-officedocument.presentationml.notesSlide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70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71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72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3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notesSlides/notesSlide74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75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77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notesSlides/notesSlide78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79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notesSlides/notesSlide80.xml" ContentType="application/vnd.openxmlformats-officedocument.presentationml.notesSlide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81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82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83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84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85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86.xml" ContentType="application/vnd.openxmlformats-officedocument.presentationml.notesSlide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8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notesSlides/notesSlide89.xml" ContentType="application/vnd.openxmlformats-officedocument.presentationml.notesSlide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91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2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3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94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5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notesSlides/notesSlide96.xml" ContentType="application/vnd.openxmlformats-officedocument.presentationml.notesSlide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notesSlides/notesSlide97.xml" ContentType="application/vnd.openxmlformats-officedocument.presentationml.notesSlide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99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100.xml" ContentType="application/vnd.openxmlformats-officedocument.presentationml.notesSlide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8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30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7" r:id="rId33"/>
    <p:sldId id="359" r:id="rId34"/>
    <p:sldId id="360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4" r:id="rId94"/>
    <p:sldId id="423" r:id="rId95"/>
    <p:sldId id="425" r:id="rId96"/>
    <p:sldId id="427" r:id="rId97"/>
    <p:sldId id="428" r:id="rId98"/>
    <p:sldId id="430" r:id="rId99"/>
    <p:sldId id="431" r:id="rId100"/>
    <p:sldId id="432" r:id="rId101"/>
    <p:sldId id="433" r:id="rId102"/>
    <p:sldId id="435" r:id="rId103"/>
    <p:sldId id="437" r:id="rId104"/>
    <p:sldId id="439" r:id="rId105"/>
    <p:sldId id="441" r:id="rId106"/>
    <p:sldId id="443" r:id="rId107"/>
  </p:sldIdLst>
  <p:sldSz cx="12192000" cy="6858000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gs" Target="tags/tag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00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6.xml"/><Relationship Id="rId16" Type="http://schemas.openxmlformats.org/officeDocument/2006/relationships/image" Target="../media/image6.png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9.xml"/><Relationship Id="rId15" Type="http://schemas.openxmlformats.org/officeDocument/2006/relationships/tags" Target="../tags/tag6950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8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1.xml"/><Relationship Id="rId7" Type="http://schemas.openxmlformats.org/officeDocument/2006/relationships/tags" Target="../tags/tag706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70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9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2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4.xml"/><Relationship Id="rId4" Type="http://schemas.openxmlformats.org/officeDocument/2006/relationships/tags" Target="../tags/tag7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10" Type="http://schemas.openxmlformats.org/officeDocument/2006/relationships/image" Target="../media/image3.jpeg"/><Relationship Id="rId4" Type="http://schemas.openxmlformats.org/officeDocument/2006/relationships/tags" Target="../tags/tag393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10" Type="http://schemas.openxmlformats.org/officeDocument/2006/relationships/image" Target="../media/image3.jpeg"/><Relationship Id="rId4" Type="http://schemas.openxmlformats.org/officeDocument/2006/relationships/tags" Target="../tags/tag398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10" Type="http://schemas.openxmlformats.org/officeDocument/2006/relationships/image" Target="../media/image3.jpeg"/><Relationship Id="rId4" Type="http://schemas.openxmlformats.org/officeDocument/2006/relationships/tags" Target="../tags/tag403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image" Target="../media/image3.jpeg"/><Relationship Id="rId5" Type="http://schemas.openxmlformats.org/officeDocument/2006/relationships/tags" Target="../tags/tag409.xml"/><Relationship Id="rId10" Type="http://schemas.openxmlformats.org/officeDocument/2006/relationships/image" Target="../media/image2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tags" Target="../tags/tag554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tags" Target="../tags/tag553.xml"/><Relationship Id="rId5" Type="http://schemas.openxmlformats.org/officeDocument/2006/relationships/tags" Target="../tags/tag547.xml"/><Relationship Id="rId10" Type="http://schemas.openxmlformats.org/officeDocument/2006/relationships/tags" Target="../tags/tag552.xml"/><Relationship Id="rId4" Type="http://schemas.openxmlformats.org/officeDocument/2006/relationships/tags" Target="../tags/tag546.xml"/><Relationship Id="rId9" Type="http://schemas.openxmlformats.org/officeDocument/2006/relationships/tags" Target="../tags/tag551.xml"/><Relationship Id="rId14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4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633145"/>
              </p:ext>
            </p:ext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88454"/>
              </p:ext>
            </p:ext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54604617"/>
              </p:ext>
            </p:ext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7899</Words>
  <Application>Microsoft Office PowerPoint</Application>
  <PresentationFormat>宽屏</PresentationFormat>
  <Paragraphs>1966</Paragraphs>
  <Slides>105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272</cp:revision>
  <dcterms:created xsi:type="dcterms:W3CDTF">2022-11-17T03:47:00Z</dcterms:created>
  <dcterms:modified xsi:type="dcterms:W3CDTF">2023-01-12T09:47:49Z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