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319" r:id="rId8"/>
    <p:sldId id="320" r:id="rId9"/>
    <p:sldId id="296" r:id="rId10"/>
    <p:sldId id="298" r:id="rId11"/>
    <p:sldId id="321" r:id="rId12"/>
    <p:sldId id="322" r:id="rId13"/>
    <p:sldId id="329" r:id="rId14"/>
    <p:sldId id="330" r:id="rId15"/>
    <p:sldId id="331" r:id="rId16"/>
    <p:sldId id="301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7" r:id="rId36"/>
    <p:sldId id="359" r:id="rId37"/>
    <p:sldId id="360" r:id="rId38"/>
    <p:sldId id="362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80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13" r:id="rId87"/>
    <p:sldId id="414" r:id="rId88"/>
    <p:sldId id="415" r:id="rId89"/>
    <p:sldId id="416" r:id="rId90"/>
    <p:sldId id="417" r:id="rId91"/>
    <p:sldId id="418" r:id="rId92"/>
    <p:sldId id="419" r:id="rId93"/>
    <p:sldId id="420" r:id="rId94"/>
    <p:sldId id="421" r:id="rId95"/>
    <p:sldId id="422" r:id="rId96"/>
    <p:sldId id="424" r:id="rId97"/>
    <p:sldId id="423" r:id="rId98"/>
    <p:sldId id="425" r:id="rId99"/>
    <p:sldId id="427" r:id="rId100"/>
    <p:sldId id="428" r:id="rId101"/>
    <p:sldId id="430" r:id="rId102"/>
    <p:sldId id="431" r:id="rId103"/>
    <p:sldId id="432" r:id="rId104"/>
    <p:sldId id="433" r:id="rId105"/>
    <p:sldId id="435" r:id="rId106"/>
    <p:sldId id="437" r:id="rId107"/>
    <p:sldId id="439" r:id="rId108"/>
    <p:sldId id="441" r:id="rId109"/>
    <p:sldId id="442" r:id="rId110"/>
    <p:sldId id="443" r:id="rId111"/>
  </p:sldIdLst>
  <p:sldSz cx="12192000" cy="6858000"/>
  <p:notesSz cx="6858000" cy="9144000"/>
  <p:custDataLst>
    <p:tags r:id="rId1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6" Type="http://schemas.openxmlformats.org/officeDocument/2006/relationships/tags" Target="tags/tag729.xml"/><Relationship Id="rId115" Type="http://schemas.openxmlformats.org/officeDocument/2006/relationships/commentAuthors" Target="commentAuthors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tags" Target="../tags/tag694.xml"/><Relationship Id="rId8" Type="http://schemas.openxmlformats.org/officeDocument/2006/relationships/tags" Target="../tags/tag693.xml"/><Relationship Id="rId7" Type="http://schemas.openxmlformats.org/officeDocument/2006/relationships/tags" Target="../tags/tag692.xml"/><Relationship Id="rId6" Type="http://schemas.openxmlformats.org/officeDocument/2006/relationships/tags" Target="../tags/tag691.xml"/><Relationship Id="rId5" Type="http://schemas.openxmlformats.org/officeDocument/2006/relationships/image" Target="../media/image5.png"/><Relationship Id="rId4" Type="http://schemas.openxmlformats.org/officeDocument/2006/relationships/tags" Target="../tags/tag690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6" Type="http://schemas.openxmlformats.org/officeDocument/2006/relationships/notesSlide" Target="../notesSlides/notesSlide96.xml"/><Relationship Id="rId15" Type="http://schemas.openxmlformats.org/officeDocument/2006/relationships/slideLayout" Target="../slideLayouts/slideLayout28.xml"/><Relationship Id="rId14" Type="http://schemas.openxmlformats.org/officeDocument/2006/relationships/tags" Target="../tags/tag698.xml"/><Relationship Id="rId13" Type="http://schemas.openxmlformats.org/officeDocument/2006/relationships/tags" Target="../tags/tag697.xml"/><Relationship Id="rId12" Type="http://schemas.openxmlformats.org/officeDocument/2006/relationships/tags" Target="../tags/tag696.xml"/><Relationship Id="rId11" Type="http://schemas.openxmlformats.org/officeDocument/2006/relationships/image" Target="../media/image6.png"/><Relationship Id="rId10" Type="http://schemas.openxmlformats.org/officeDocument/2006/relationships/tags" Target="../tags/tag695.xml"/><Relationship Id="rId1" Type="http://schemas.openxmlformats.org/officeDocument/2006/relationships/tags" Target="../tags/tag687.xml"/></Relationships>
</file>

<file path=ppt/slides/_rels/slide10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2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8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707.xml"/><Relationship Id="rId5" Type="http://schemas.openxmlformats.org/officeDocument/2006/relationships/image" Target="../media/image7.png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713.xml"/><Relationship Id="rId5" Type="http://schemas.openxmlformats.org/officeDocument/2006/relationships/tags" Target="../tags/tag712.xml"/><Relationship Id="rId4" Type="http://schemas.openxmlformats.org/officeDocument/2006/relationships/tags" Target="../tags/tag711.xml"/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10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8.xml"/><Relationship Id="rId4" Type="http://schemas.openxmlformats.org/officeDocument/2006/relationships/tags" Target="../tags/tag717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10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23.xml"/><Relationship Id="rId4" Type="http://schemas.openxmlformats.org/officeDocument/2006/relationships/tags" Target="../tags/tag722.xml"/><Relationship Id="rId3" Type="http://schemas.openxmlformats.org/officeDocument/2006/relationships/tags" Target="../tags/tag721.xml"/><Relationship Id="rId2" Type="http://schemas.openxmlformats.org/officeDocument/2006/relationships/tags" Target="../tags/tag720.xml"/><Relationship Id="rId1" Type="http://schemas.openxmlformats.org/officeDocument/2006/relationships/tags" Target="../tags/tag719.xml"/></Relationships>
</file>

<file path=ppt/slides/_rels/slide10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" Type="http://schemas.openxmlformats.org/officeDocument/2006/relationships/tags" Target="../tags/tag72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image" Target="../media/image1.png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image" Target="../media/image2.jpeg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7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388.xml"/><Relationship Id="rId1" Type="http://schemas.openxmlformats.org/officeDocument/2006/relationships/tags" Target="../tags/tag387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393.xml"/><Relationship Id="rId10" Type="http://schemas.openxmlformats.org/officeDocument/2006/relationships/notesSlide" Target="../notesSlides/notesSlide48.xml"/><Relationship Id="rId1" Type="http://schemas.openxmlformats.org/officeDocument/2006/relationships/tags" Target="../tags/tag39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398.xml"/><Relationship Id="rId10" Type="http://schemas.openxmlformats.org/officeDocument/2006/relationships/notesSlide" Target="../notesSlides/notesSlide49.xml"/><Relationship Id="rId1" Type="http://schemas.openxmlformats.org/officeDocument/2006/relationships/tags" Target="../tags/tag397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403.xml"/><Relationship Id="rId10" Type="http://schemas.openxmlformats.org/officeDocument/2006/relationships/notesSlide" Target="../notesSlides/notesSlide50.xml"/><Relationship Id="rId1" Type="http://schemas.openxmlformats.org/officeDocument/2006/relationships/tags" Target="../tags/tag40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408.xml"/><Relationship Id="rId11" Type="http://schemas.openxmlformats.org/officeDocument/2006/relationships/notesSlide" Target="../notesSlides/notesSlide51.xml"/><Relationship Id="rId10" Type="http://schemas.openxmlformats.org/officeDocument/2006/relationships/slideLayout" Target="../slideLayouts/slideLayout28.xml"/><Relationship Id="rId1" Type="http://schemas.openxmlformats.org/officeDocument/2006/relationships/tags" Target="../tags/tag40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4" Type="http://schemas.openxmlformats.org/officeDocument/2006/relationships/notesSlide" Target="../notesSlides/notesSlide52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3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433.xml"/><Relationship Id="rId8" Type="http://schemas.openxmlformats.org/officeDocument/2006/relationships/tags" Target="../tags/tag432.xml"/><Relationship Id="rId7" Type="http://schemas.openxmlformats.org/officeDocument/2006/relationships/tags" Target="../tags/tag431.xml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4" Type="http://schemas.openxmlformats.org/officeDocument/2006/relationships/notesSlide" Target="../notesSlides/notesSlide53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36.xml"/><Relationship Id="rId11" Type="http://schemas.openxmlformats.org/officeDocument/2006/relationships/tags" Target="../tags/tag435.xml"/><Relationship Id="rId10" Type="http://schemas.openxmlformats.org/officeDocument/2006/relationships/tags" Target="../tags/tag434.xml"/><Relationship Id="rId1" Type="http://schemas.openxmlformats.org/officeDocument/2006/relationships/tags" Target="../tags/tag425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4" Type="http://schemas.openxmlformats.org/officeDocument/2006/relationships/notesSlide" Target="../notesSlides/notesSlide54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tags" Target="../tags/tag437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4" Type="http://schemas.openxmlformats.org/officeDocument/2006/relationships/notesSlide" Target="../notesSlides/notesSlide55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49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4" Type="http://schemas.openxmlformats.org/officeDocument/2006/relationships/notesSlide" Target="../notesSlides/notesSlide56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tags" Target="../tags/tag46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tags" Target="../tags/tag480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4" Type="http://schemas.openxmlformats.org/officeDocument/2006/relationships/notesSlide" Target="../notesSlides/notesSlide57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84.xml"/><Relationship Id="rId11" Type="http://schemas.openxmlformats.org/officeDocument/2006/relationships/tags" Target="../tags/tag483.xml"/><Relationship Id="rId10" Type="http://schemas.openxmlformats.org/officeDocument/2006/relationships/tags" Target="../tags/tag482.xml"/><Relationship Id="rId1" Type="http://schemas.openxmlformats.org/officeDocument/2006/relationships/tags" Target="../tags/tag473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493.xml"/><Relationship Id="rId8" Type="http://schemas.openxmlformats.org/officeDocument/2006/relationships/tags" Target="../tags/tag492.xml"/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4" Type="http://schemas.openxmlformats.org/officeDocument/2006/relationships/notesSlide" Target="../notesSlides/notesSlide58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496.xml"/><Relationship Id="rId11" Type="http://schemas.openxmlformats.org/officeDocument/2006/relationships/tags" Target="../tags/tag495.xml"/><Relationship Id="rId10" Type="http://schemas.openxmlformats.org/officeDocument/2006/relationships/tags" Target="../tags/tag494.xml"/><Relationship Id="rId1" Type="http://schemas.openxmlformats.org/officeDocument/2006/relationships/tags" Target="../tags/tag485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505.xml"/><Relationship Id="rId8" Type="http://schemas.openxmlformats.org/officeDocument/2006/relationships/tags" Target="../tags/tag504.xml"/><Relationship Id="rId7" Type="http://schemas.openxmlformats.org/officeDocument/2006/relationships/tags" Target="../tags/tag50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4" Type="http://schemas.openxmlformats.org/officeDocument/2006/relationships/notesSlide" Target="../notesSlides/notesSlide59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508.xml"/><Relationship Id="rId11" Type="http://schemas.openxmlformats.org/officeDocument/2006/relationships/tags" Target="../tags/tag507.xml"/><Relationship Id="rId10" Type="http://schemas.openxmlformats.org/officeDocument/2006/relationships/tags" Target="../tags/tag506.xml"/><Relationship Id="rId1" Type="http://schemas.openxmlformats.org/officeDocument/2006/relationships/tags" Target="../tags/tag497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4" Type="http://schemas.openxmlformats.org/officeDocument/2006/relationships/notesSlide" Target="../notesSlides/notesSlide60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520.xml"/><Relationship Id="rId11" Type="http://schemas.openxmlformats.org/officeDocument/2006/relationships/tags" Target="../tags/tag519.xml"/><Relationship Id="rId10" Type="http://schemas.openxmlformats.org/officeDocument/2006/relationships/tags" Target="../tags/tag518.xml"/><Relationship Id="rId1" Type="http://schemas.openxmlformats.org/officeDocument/2006/relationships/tags" Target="../tags/tag509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529.xml"/><Relationship Id="rId8" Type="http://schemas.openxmlformats.org/officeDocument/2006/relationships/tags" Target="../tags/tag528.xml"/><Relationship Id="rId7" Type="http://schemas.openxmlformats.org/officeDocument/2006/relationships/tags" Target="../tags/tag527.xml"/><Relationship Id="rId6" Type="http://schemas.openxmlformats.org/officeDocument/2006/relationships/tags" Target="../tags/tag526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4" Type="http://schemas.openxmlformats.org/officeDocument/2006/relationships/notesSlide" Target="../notesSlides/notesSlide61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532.xml"/><Relationship Id="rId11" Type="http://schemas.openxmlformats.org/officeDocument/2006/relationships/tags" Target="../tags/tag531.xml"/><Relationship Id="rId10" Type="http://schemas.openxmlformats.org/officeDocument/2006/relationships/tags" Target="../tags/tag530.xml"/><Relationship Id="rId1" Type="http://schemas.openxmlformats.org/officeDocument/2006/relationships/tags" Target="../tags/tag521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4" Type="http://schemas.openxmlformats.org/officeDocument/2006/relationships/notesSlide" Target="../notesSlides/notesSlide62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3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553.xml"/><Relationship Id="rId8" Type="http://schemas.openxmlformats.org/officeDocument/2006/relationships/tags" Target="../tags/tag552.xml"/><Relationship Id="rId7" Type="http://schemas.openxmlformats.org/officeDocument/2006/relationships/tags" Target="../tags/tag551.xml"/><Relationship Id="rId6" Type="http://schemas.openxmlformats.org/officeDocument/2006/relationships/tags" Target="../tags/tag550.xml"/><Relationship Id="rId5" Type="http://schemas.openxmlformats.org/officeDocument/2006/relationships/tags" Target="../tags/tag549.xml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4" Type="http://schemas.openxmlformats.org/officeDocument/2006/relationships/notesSlide" Target="../notesSlides/notesSlide63.xml"/><Relationship Id="rId13" Type="http://schemas.openxmlformats.org/officeDocument/2006/relationships/slideLayout" Target="../slideLayouts/slideLayout28.xml"/><Relationship Id="rId12" Type="http://schemas.openxmlformats.org/officeDocument/2006/relationships/tags" Target="../tags/tag556.xml"/><Relationship Id="rId11" Type="http://schemas.openxmlformats.org/officeDocument/2006/relationships/tags" Target="../tags/tag555.xml"/><Relationship Id="rId10" Type="http://schemas.openxmlformats.org/officeDocument/2006/relationships/tags" Target="../tags/tag554.xml"/><Relationship Id="rId1" Type="http://schemas.openxmlformats.org/officeDocument/2006/relationships/tags" Target="../tags/tag545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" Type="http://schemas.openxmlformats.org/officeDocument/2006/relationships/tags" Target="../tags/tag560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tags" Target="../tags/tag56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tags" Target="../tags/tag566.xml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tags" Target="../tags/tag573.xml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0.xml"/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4.xml"/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2.xml"/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tags" Target="../tags/tag597.xml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4.xml"/><Relationship Id="rId3" Type="http://schemas.openxmlformats.org/officeDocument/2006/relationships/tags" Target="../tags/tag603.xml"/><Relationship Id="rId2" Type="http://schemas.openxmlformats.org/officeDocument/2006/relationships/tags" Target="../tags/tag602.xml"/><Relationship Id="rId1" Type="http://schemas.openxmlformats.org/officeDocument/2006/relationships/tags" Target="../tags/tag60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8.xml"/><Relationship Id="rId3" Type="http://schemas.openxmlformats.org/officeDocument/2006/relationships/tags" Target="../tags/tag607.xml"/><Relationship Id="rId2" Type="http://schemas.openxmlformats.org/officeDocument/2006/relationships/tags" Target="../tags/tag606.xml"/><Relationship Id="rId1" Type="http://schemas.openxmlformats.org/officeDocument/2006/relationships/tags" Target="../tags/tag605.xml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2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tags" Target="../tags/tag613.xml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0.xml"/><Relationship Id="rId3" Type="http://schemas.openxmlformats.org/officeDocument/2006/relationships/tags" Target="../tags/tag619.xml"/><Relationship Id="rId2" Type="http://schemas.openxmlformats.org/officeDocument/2006/relationships/tags" Target="../tags/tag618.xml"/><Relationship Id="rId1" Type="http://schemas.openxmlformats.org/officeDocument/2006/relationships/tags" Target="../tags/tag617.xml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4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/Relationships>
</file>

<file path=ppt/slides/_rels/slide8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2.xml"/><Relationship Id="rId3" Type="http://schemas.openxmlformats.org/officeDocument/2006/relationships/tags" Target="../tags/tag631.xml"/><Relationship Id="rId2" Type="http://schemas.openxmlformats.org/officeDocument/2006/relationships/tags" Target="../tags/tag630.xml"/><Relationship Id="rId1" Type="http://schemas.openxmlformats.org/officeDocument/2006/relationships/tags" Target="../tags/tag629.xml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0.xml"/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4.xml"/><Relationship Id="rId3" Type="http://schemas.openxmlformats.org/officeDocument/2006/relationships/tags" Target="../tags/tag643.xml"/><Relationship Id="rId2" Type="http://schemas.openxmlformats.org/officeDocument/2006/relationships/tags" Target="../tags/tag642.xml"/><Relationship Id="rId1" Type="http://schemas.openxmlformats.org/officeDocument/2006/relationships/tags" Target="../tags/tag6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2.xml"/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/Relationships>
</file>

<file path=ppt/slides/_rels/slide9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0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4.xml"/><Relationship Id="rId3" Type="http://schemas.openxmlformats.org/officeDocument/2006/relationships/tags" Target="../tags/tag663.xml"/><Relationship Id="rId2" Type="http://schemas.openxmlformats.org/officeDocument/2006/relationships/tags" Target="../tags/tag662.xml"/><Relationship Id="rId1" Type="http://schemas.openxmlformats.org/officeDocument/2006/relationships/tags" Target="../tags/tag661.xml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" Type="http://schemas.openxmlformats.org/officeDocument/2006/relationships/tags" Target="../tags/tag665.xml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" Type="http://schemas.openxmlformats.org/officeDocument/2006/relationships/tags" Target="../tags/tag673.xml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9.xml"/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/Relationships>
</file>

<file path=ppt/slides/_rels/slide9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3.xml"/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&lt;stdlib.h&gt;#include &lt;time.h&gt;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7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8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12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3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4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/>
              </a:tblGrid>
              <a:tr h="1062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</a:t>
            </a:r>
            <a:r>
              <a:rPr lang="en-US" altLang="zh-CN">
                <a:latin typeface="+mn-lt"/>
                <a:cs typeface="+mn-lt"/>
              </a:rPr>
              <a:t>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  <a:endParaRPr lang="zh-CN" altLang="en-US"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019810" y="31832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/>
              </a:tblGrid>
              <a:tr h="1062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4296410" y="2706370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1044575" y="2706370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7548245" y="2706370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</a:tblGrid>
              <a:tr h="3658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445250" y="2290445"/>
          <a:ext cx="27736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</a:tblGrid>
              <a:tr h="3658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445250" y="2290445"/>
          <a:ext cx="27736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</a:tblGrid>
              <a:tr h="4479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637020" y="1842770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</a:tblGrid>
              <a:tr h="3658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  <a:endParaRPr lang="zh-CN">
              <a:solidFill>
                <a:srgbClr val="0070C0"/>
              </a:solidFill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  <a:endParaRPr lang="zh-CN" altLang="en-US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  <a:endParaRPr lang="en-US" altLang="zh-CN" b="1">
              <a:solidFill>
                <a:srgbClr val="FF0000"/>
              </a:solidFill>
              <a:cs typeface="Arial" panose="020B0604020202020204" pitchFamily="34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1" grpId="1" animBg="1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/>
              </a:tblGrid>
              <a:tr h="1538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1" grpId="1" animBg="1"/>
      <p:bldP spid="1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7" grpId="1" animBg="1"/>
      <p:bldP spid="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#define NUM_PEOPLE 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  <a:endParaRPr lang="en-US" b="1">
              <a:solidFill>
                <a:srgbClr val="0070C0"/>
              </a:solidFill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/>
              </a:tblGrid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  <a:endParaRPr lang="en-US" altLang="zh-CN">
              <a:latin typeface="+mn-lt"/>
              <a:cs typeface="+mn-lt"/>
            </a:endParaRP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2" grpId="1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422390" y="5229860"/>
          <a:ext cx="5194935" cy="104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/>
              </a:tblGrid>
              <a:tr h="1045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  <a:endParaRPr lang="en-US" altLang="zh-CN">
              <a:latin typeface="+mn-lt"/>
              <a:cs typeface="+mn-lt"/>
            </a:endParaRP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个月成年，并可以剩余小兔子。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  <a:endParaRPr lang="en-US" altLang="zh-CN">
              <a:latin typeface="+mn-lt"/>
              <a:cs typeface="+mn-lt"/>
            </a:endParaRP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  <a:endParaRPr lang="en-US" altLang="zh-CN">
              <a:latin typeface="+mn-lt"/>
              <a:cs typeface="+mn-lt"/>
            </a:endParaRP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  <a:endParaRPr lang="en-US" b="1">
              <a:solidFill>
                <a:schemeClr val="tx1"/>
              </a:solidFill>
              <a:latin typeface="+mn-lt"/>
              <a:cs typeface="+mn-lt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10" grpId="0" animBg="1"/>
      <p:bldP spid="10" grpId="1" animBg="1"/>
      <p:bldP spid="7" grpId="0" animBg="1"/>
      <p:bldP spid="9" grpId="0"/>
      <p:bldP spid="2" grpId="0" animBg="1"/>
      <p:bldP spid="3" grpId="0"/>
      <p:bldP spid="4" grpId="0" animBg="1"/>
      <p:bldP spid="6" grpId="0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do-while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  <a:endParaRPr lang="en-US" altLang="zh-CN" sz="2800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num2</a:t>
            </a:r>
            <a:endParaRPr lang="en-US" alt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num1</a:t>
            </a:r>
            <a:endParaRPr lang="en-US" altLang="zh-CN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val</a:t>
            </a:r>
            <a:endParaRPr lang="en-US" altLang="zh-CN"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1" animBg="1"/>
      <p:bldP spid="9" grpId="1"/>
      <p:bldP spid="2" grpId="1" animBg="1"/>
      <p:bldP spid="3" grpId="1"/>
      <p:bldP spid="4" grpId="1" animBg="1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19" grpId="1" animBg="1"/>
      <p:bldP spid="20" grpId="1"/>
      <p:bldP spid="21" grpId="1" animBg="1"/>
      <p:bldP spid="2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570355"/>
            <a:ext cx="6517640" cy="37179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981950" y="2968625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5235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703695" y="5236845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</a:tblGrid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&lt;stdlib.h&gt;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/>
              </a:tblGrid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16915" y="1235710"/>
            <a:ext cx="6910705" cy="5473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j</a:t>
            </a:r>
            <a:endParaRPr lang="en-US" alt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i</a:t>
            </a:r>
            <a:endParaRPr lang="en-US" altLang="zh-CN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1802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20" grpId="1"/>
      <p:bldP spid="21" grpId="1" animBg="1"/>
      <p:bldP spid="22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/>
                <a:gridCol w="725170"/>
                <a:gridCol w="725170"/>
                <a:gridCol w="725170"/>
                <a:gridCol w="734060"/>
                <a:gridCol w="716280"/>
                <a:gridCol w="725170"/>
                <a:gridCol w="725170"/>
                <a:gridCol w="72517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  <a:endParaRPr lang="zh-CN" altLang="en-US">
              <a:solidFill>
                <a:srgbClr val="0070C0"/>
              </a:solidFill>
              <a:latin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  <a:endParaRPr lang="zh-CN" altLang="en-US">
              <a:solidFill>
                <a:srgbClr val="0070C0"/>
              </a:solidFill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  <a:endParaRPr sz="2200">
              <a:latin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  <a:endParaRPr sz="2200">
              <a:latin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  <a:endParaRPr sz="2200">
              <a:latin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  <a:endParaRPr sz="2200">
              <a:latin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  <a:endParaRPr sz="2200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  <a:endParaRPr lang="en-US" altLang="zh-CN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  <a:endParaRPr lang="en-US" altLang="zh-CN">
              <a:solidFill>
                <a:srgbClr val="0070C0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/>
              </a:tblGrid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13" grpId="1"/>
      <p:bldP spid="15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27430" y="1080770"/>
            <a:ext cx="10142855" cy="518795"/>
          </a:xfrm>
        </p:spPr>
        <p:txBody>
          <a:bodyPr>
            <a:noAutofit/>
          </a:bodyPr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/>
              </a:tblGrid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9.xml><?xml version="1.0" encoding="utf-8"?>
<p:tagLst xmlns:p="http://schemas.openxmlformats.org/presentationml/2006/main">
  <p:tag name="TABLE_ENDDRAG_ORIGIN_RECT" val="287*266"/>
  <p:tag name="TABLE_ENDDRAG_RECT" val="547*185*287*26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p="http://schemas.openxmlformats.org/presentationml/2006/main">
  <p:tag name="TABLE_ENDDRAG_ORIGIN_RECT" val="409*82"/>
  <p:tag name="TABLE_ENDDRAG_RECT" val="598*365*409*82"/>
</p:tagLst>
</file>

<file path=ppt/tags/tag24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TABLE_ENDDRAG_ORIGIN_RECT" val="231*57"/>
  <p:tag name="TABLE_ENDDRAG_RECT" val="500*262*232*57"/>
</p:tagLst>
</file>

<file path=ppt/tags/tag25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TABLE_ENDDRAG_ORIGIN_RECT" val="559*35"/>
  <p:tag name="TABLE_ENDDRAG_RECT" val="323*412*559*35"/>
</p:tagLst>
</file>

<file path=ppt/tags/tag25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p="http://schemas.openxmlformats.org/presentationml/2006/main">
  <p:tag name="TABLE_ENDDRAG_ORIGIN_RECT" val="231*57"/>
  <p:tag name="TABLE_ENDDRAG_RECT" val="500*262*232*57"/>
</p:tagLst>
</file>

<file path=ppt/tags/tag27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8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8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29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0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0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1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1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1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2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2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p="http://schemas.openxmlformats.org/presentationml/2006/main">
  <p:tag name="TABLE_ENDDRAG_ORIGIN_RECT" val="66*121"/>
  <p:tag name="TABLE_ENDDRAG_RECT" val="543*161*66*121"/>
</p:tagLst>
</file>

<file path=ppt/tags/tag32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TABLE_ENDDRAG_ORIGIN_RECT" val="121*33"/>
  <p:tag name="TABLE_ENDDRAG_RECT" val="545*324*121*33"/>
</p:tagLst>
</file>

<file path=ppt/tags/tag38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1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7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5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7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9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3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8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7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8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1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5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59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9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3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0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7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0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1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1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5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1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9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3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2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7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2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1.xml><?xml version="1.0" encoding="utf-8"?>
<p:tagLst xmlns:p="http://schemas.openxmlformats.org/presentationml/2006/main">
  <p:tag name="TABLE_ENDDRAG_ORIGIN_RECT" val="135*141"/>
  <p:tag name="TABLE_ENDDRAG_RECT" val="615*322*135*141"/>
</p:tagLst>
</file>

<file path=ppt/tags/tag63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5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3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9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3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4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7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4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1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5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5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5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9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3.xml><?xml version="1.0" encoding="utf-8"?>
<p:tagLst xmlns:p="http://schemas.openxmlformats.org/presentationml/2006/main">
  <p:tag name="TABLE_ENDDRAG_ORIGIN_RECT" val="135*145"/>
  <p:tag name="TABLE_ENDDRAG_RECT" val="615*322*135*145"/>
</p:tagLst>
</file>

<file path=ppt/tags/tag6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6.xml><?xml version="1.0" encoding="utf-8"?>
<p:tagLst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4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5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8.xml><?xml version="1.0" encoding="utf-8"?>
<p:tagLst xmlns:p="http://schemas.openxmlformats.org/presentationml/2006/main">
  <p:tag name="TABLE_ENDDRAG_ORIGIN_RECT" val="215*55"/>
  <p:tag name="TABLE_ENDDRAG_RECT" val="38*411*215*55"/>
</p:tagLst>
</file>

<file path=ppt/tags/tag67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2.xml><?xml version="1.0" encoding="utf-8"?>
<p:tagLst xmlns:p="http://schemas.openxmlformats.org/presentationml/2006/main">
  <p:tag name="TABLE_ENDDRAG_ORIGIN_RECT" val="380*115"/>
  <p:tag name="TABLE_ENDDRAG_RECT" val="499*336*380*115"/>
</p:tagLst>
</file>

<file path=ppt/tags/tag68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8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68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692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693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697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69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TABLE_ENDDRAG_ORIGIN_RECT" val="765*83"/>
  <p:tag name="TABLE_ENDDRAG_RECT" val="66*206*765*83"/>
</p:tagLst>
</file>

<file path=ppt/tags/tag70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4.xml><?xml version="1.0" encoding="utf-8"?>
<p:tagLst xmlns:p="http://schemas.openxmlformats.org/presentationml/2006/main">
  <p:tag name="TABLE_ENDDRAG_ORIGIN_RECT" val="765*83"/>
  <p:tag name="TABLE_ENDDRAG_RECT" val="66*206*765*83"/>
</p:tagLst>
</file>

<file path=ppt/tags/tag7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711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712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71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6.xml><?xml version="1.0" encoding="utf-8"?>
<p:tagLst xmlns:p="http://schemas.openxmlformats.org/presentationml/2006/main">
  <p:tag name="TABLE_ENDDRAG_ORIGIN_RECT" val="218*288"/>
  <p:tag name="TABLE_ENDDRAG_RECT" val="132*180*218*288"/>
</p:tagLst>
</file>

<file path=ppt/tags/tag717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71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21.xml><?xml version="1.0" encoding="utf-8"?>
<p:tagLst xmlns:p="http://schemas.openxmlformats.org/presentationml/2006/main">
  <p:tag name="TABLE_ENDDRAG_ORIGIN_RECT" val="218*288"/>
  <p:tag name="TABLE_ENDDRAG_RECT" val="132*180*218*288"/>
</p:tagLst>
</file>

<file path=ppt/tags/tag722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72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2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26.xml><?xml version="1.0" encoding="utf-8"?>
<p:tagLst xmlns:p="http://schemas.openxmlformats.org/presentationml/2006/main">
  <p:tag name="TABLE_ENDDRAG_ORIGIN_RECT" val="218*352"/>
  <p:tag name="TABLE_ENDDRAG_RECT" val="189*148*218*352"/>
</p:tagLst>
</file>

<file path=ppt/tags/tag727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72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29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19359</Words>
  <Application>WPS 演示</Application>
  <PresentationFormat>宽屏</PresentationFormat>
  <Paragraphs>2734</Paragraphs>
  <Slides>107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107</vt:i4>
      </vt:variant>
    </vt:vector>
  </HeadingPairs>
  <TitlesOfParts>
    <vt:vector size="119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Arial Unicode MS</vt:lpstr>
      <vt:lpstr>Calibri</vt:lpstr>
      <vt:lpstr>Cambria Math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分段函数</vt:lpstr>
      <vt:lpstr>倒数和</vt:lpstr>
      <vt:lpstr>闰年</vt:lpstr>
      <vt:lpstr>整数逆序</vt:lpstr>
      <vt:lpstr>倒三角</vt:lpstr>
      <vt:lpstr>倒三角</vt:lpstr>
      <vt:lpstr>倒三角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267</cp:revision>
  <dcterms:created xsi:type="dcterms:W3CDTF">2022-11-17T03:47:00Z</dcterms:created>
  <dcterms:modified xsi:type="dcterms:W3CDTF">2022-12-07T04:45:17Z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