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3" r:id="rId14"/>
    <p:sldId id="306" r:id="rId15"/>
    <p:sldId id="307" r:id="rId16"/>
    <p:sldId id="308" r:id="rId17"/>
    <p:sldId id="309" r:id="rId18"/>
    <p:sldId id="311" r:id="rId19"/>
    <p:sldId id="312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8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77305" y="1528445"/>
            <a:ext cx="440055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5715" y="974725"/>
            <a:ext cx="47866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"adult\n"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  <a:endParaRPr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4120" y="1028700"/>
            <a:ext cx="463359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"yound adult\n"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"middle-aged\n"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"senior\n"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 age\n"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72465" y="3016885"/>
            <a:ext cx="5255260" cy="12795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switch结构用于根据一个整数值，选择对应的case执行。需要注意的是，当对应的case中的代码被执行完后，并不会像if语句一样跳出switch结构，而是会继续向后执行，直到遇到break。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// ...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  <a:endParaRPr lang="zh-CN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946275" y="1221740"/>
            <a:ext cx="8305165" cy="18059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编程中经常需要使用关系运算符来比较两个数据的大小，比较的结果是一个布尔值（boolean），即True（非0）或False（0）。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在编程中需要注意，一个等号=表示赋值运算，而两个等号==表示比较运算。</a:t>
            </a:r>
            <a:endParaRPr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3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72820" y="178054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  <a:endParaRPr lang="en-US" altLang="zh-CN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658485" cy="5588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逻辑与&amp;&amp;：当多个条件全部为True，结果为True。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709285" cy="5588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逻辑或||：多个条件至少有一个为True时，结果为True。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483485" y="1576705"/>
            <a:ext cx="7230745" cy="5588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逻辑非!：条件为True时，结果为False；条件为False时，结果为True。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94810" y="2857385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19418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TABLE_BEAUTIFY" val="smartTable{a3f33215-2c3c-463f-a78f-52c86657b92f}"/>
</p:tagLst>
</file>

<file path=ppt/tags/tag238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TABLE_BEAUTIFY" val="smartTable{989ffd8e-4447-43c2-8fe8-fbb180264c20}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p="http://schemas.openxmlformats.org/presentationml/2006/main">
  <p:tag name="KSO_WM_UNIT_TABLE_BEAUTIFY" val="smartTable{989ffd8e-4447-43c2-8fe8-fbb180264c20}"/>
</p:tagLst>
</file>

<file path=ppt/tags/tag2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KSO_WM_UNIT_TABLE_BEAUTIFY" val="smartTable{989ffd8e-4447-43c2-8fe8-fbb180264c20}"/>
</p:tagLst>
</file>

<file path=ppt/tags/tag25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TABLE_ENDDRAG_ORIGIN_RECT" val="280*50"/>
  <p:tag name="TABLE_ENDDRAG_RECT" val="611*325*280*50"/>
</p:tagLst>
</file>

<file path=ppt/tags/tag28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2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演示</Application>
  <PresentationFormat>宽屏</PresentationFormat>
  <Paragraphs>273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黑体</vt:lpstr>
      <vt:lpstr>Cambria Math</vt:lpstr>
      <vt:lpstr>Arial Unicode MS</vt:lpstr>
      <vt:lpstr>Calibri</vt:lpstr>
      <vt:lpstr>Consolas</vt:lpstr>
      <vt:lpstr>Office 主题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逻辑非!</vt:lpstr>
      <vt:lpstr>if</vt:lpstr>
      <vt:lpstr>if-else</vt:lpstr>
      <vt:lpstr>if</vt:lpstr>
      <vt:lpstr>if-else if-else</vt:lpstr>
      <vt:lpstr>switch</vt:lpstr>
      <vt:lpstr>Demo：计算器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102</cp:revision>
  <dcterms:created xsi:type="dcterms:W3CDTF">2022-11-17T03:47:00Z</dcterms:created>
  <dcterms:modified xsi:type="dcterms:W3CDTF">2022-11-18T08:06:12Z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