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303" r:id="rId14"/>
    <p:sldId id="306" r:id="rId15"/>
    <p:sldId id="307" r:id="rId16"/>
    <p:sldId id="308" r:id="rId17"/>
    <p:sldId id="309" r:id="rId18"/>
    <p:sldId id="311" r:id="rId19"/>
    <p:sldId id="312" r:id="rId20"/>
    <p:sldId id="313" r:id="rId21"/>
    <p:sldId id="315" r:id="rId22"/>
    <p:sldId id="317" r:id="rId23"/>
    <p:sldId id="316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308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image" Target="../media/image2.png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0" Type="http://schemas.openxmlformats.org/officeDocument/2006/relationships/notesSlide" Target="../notesSlides/notesSlide13.xml"/><Relationship Id="rId1" Type="http://schemas.openxmlformats.org/officeDocument/2006/relationships/tags" Target="../tags/tag28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image" Target="../media/image3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77305" y="1528445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190740" y="5578475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80365" y="1760855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23280" y="1052195"/>
            <a:ext cx="5080000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282825" y="5566410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72465" y="3016885"/>
            <a:ext cx="5255260" cy="13792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// ...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  <a:endParaRPr lang="zh-CN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774305" y="135890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  <a:endParaRPr lang="zh-CN" altLang="en-US">
                  <a:latin typeface="+mn-lt"/>
                  <a:cs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7774305" y="306197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7774305" y="476504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  <a:endParaRPr lang="zh-CN">
              <a:latin typeface="+mj-lt"/>
              <a:cs typeface="+mj-lt"/>
            </a:endParaRP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  <a:endParaRPr lang="zh-CN" altLang="en-US">
              <a:latin typeface="+mj-lt"/>
              <a:cs typeface="+mj-lt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729730" y="1296035"/>
                <a:ext cx="4046855" cy="198691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:r>
                  <a:rPr lang="zh-CN" altLang="en-US" b="1" u="sng">
                    <a:latin typeface="Cambria Math" panose="02040503050406030204" charset="0"/>
                    <a:cs typeface="Cambria Math" panose="02040503050406030204" charset="0"/>
                  </a:rPr>
                  <a:t>海伦公式</a:t>
                </a:r>
                <a:endParaRPr lang="en-US" altLang="zh-CN" b="1" i="1" u="sng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半周长=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面积=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𝑝−𝑎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𝑝−𝑏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𝑝−𝑐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30" y="1296035"/>
                <a:ext cx="4046855" cy="19869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150870" y="27971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354445" y="279781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3150870" y="461010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6354445" y="461010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946275" y="1221740"/>
            <a:ext cx="8305165" cy="18059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  <a:endParaRPr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3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72820" y="178054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  <a:endParaRPr>
              <a:latin typeface="+mn-lt"/>
              <a:cs typeface="+mn-lt"/>
              <a:sym typeface="+mn-ea"/>
            </a:endParaRP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  <a:endParaRPr lang="en-US" altLang="zh-CN">
              <a:latin typeface="+mn-lt"/>
              <a:cs typeface="+mn-lt"/>
              <a:sym typeface="+mn-ea"/>
            </a:endParaRP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7092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483485" y="1576705"/>
            <a:ext cx="723074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94810" y="2857385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/>
                <a:gridCol w="19418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TABLE_BEAUTIFY" val="smartTable{a3f33215-2c3c-463f-a78f-52c86657b92f}"/>
</p:tagLst>
</file>

<file path=ppt/tags/tag238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TABLE_BEAUTIFY" val="smartTable{989ffd8e-4447-43c2-8fe8-fbb180264c20}"/>
</p:tagLst>
</file>

<file path=ppt/tags/tag2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p="http://schemas.openxmlformats.org/presentationml/2006/main">
  <p:tag name="KSO_WM_UNIT_TABLE_BEAUTIFY" val="smartTable{989ffd8e-4447-43c2-8fe8-fbb180264c20}"/>
</p:tagLst>
</file>

<file path=ppt/tags/tag25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p="http://schemas.openxmlformats.org/presentationml/2006/main">
  <p:tag name="KSO_WM_UNIT_TABLE_BEAUTIFY" val="smartTable{989ffd8e-4447-43c2-8fe8-fbb180264c20}"/>
</p:tagLst>
</file>

<file path=ppt/tags/tag25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p="http://schemas.openxmlformats.org/presentationml/2006/main">
  <p:tag name="TABLE_ENDDRAG_ORIGIN_RECT" val="218*50"/>
  <p:tag name="TABLE_ENDDRAG_RECT" val="535*444*218*50"/>
</p:tagLst>
</file>

<file path=ppt/tags/tag2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p="http://schemas.openxmlformats.org/presentationml/2006/main">
  <p:tag name="TABLE_ENDDRAG_ORIGIN_RECT" val="208*50"/>
  <p:tag name="TABLE_ENDDRAG_RECT" val="633*452*208*50"/>
</p:tagLst>
</file>

<file path=ppt/tags/tag2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p="http://schemas.openxmlformats.org/presentationml/2006/main">
  <p:tag name="TABLE_ENDDRAG_ORIGIN_RECT" val="208*50"/>
  <p:tag name="TABLE_ENDDRAG_RECT" val="633*452*208*50"/>
</p:tagLst>
</file>

<file path=ppt/tags/tag27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TABLE_ENDDRAG_ORIGIN_RECT" val="280*50"/>
  <p:tag name="TABLE_ENDDRAG_RECT" val="611*325*280*50"/>
</p:tagLst>
</file>

<file path=ppt/tags/tag28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94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9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p="http://schemas.openxmlformats.org/presentationml/2006/main">
  <p:tag name="TABLE_ENDDRAG_ORIGIN_RECT" val="219*136"/>
  <p:tag name="TABLE_ENDDRAG_RECT" val="53*306*219*136"/>
</p:tagLst>
</file>

<file path=ppt/tags/tag299.xml><?xml version="1.0" encoding="utf-8"?>
<p:tagLst xmlns:p="http://schemas.openxmlformats.org/presentationml/2006/main">
  <p:tag name="TABLE_ENDDRAG_ORIGIN_RECT" val="219*136"/>
  <p:tag name="TABLE_ENDDRAG_RECT" val="53*306*219*136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p="http://schemas.openxmlformats.org/presentationml/2006/main">
  <p:tag name="TABLE_ENDDRAG_ORIGIN_RECT" val="195*115"/>
  <p:tag name="TABLE_ENDDRAG_RECT" val="612*107*195*115"/>
</p:tagLst>
</file>

<file path=ppt/tags/tag30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p="http://schemas.openxmlformats.org/presentationml/2006/main">
  <p:tag name="TABLE_ENDDRAG_ORIGIN_RECT" val="195*115"/>
  <p:tag name="TABLE_ENDDRAG_RECT" val="612*107*195*115"/>
</p:tagLst>
</file>

<file path=ppt/tags/tag306.xml><?xml version="1.0" encoding="utf-8"?>
<p:tagLst xmlns:p="http://schemas.openxmlformats.org/presentationml/2006/main">
  <p:tag name="TABLE_ENDDRAG_ORIGIN_RECT" val="195*115"/>
  <p:tag name="TABLE_ENDDRAG_RECT" val="612*107*195*115"/>
</p:tagLst>
</file>

<file path=ppt/tags/tag30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2619</Words>
  <Application>WPS 演示</Application>
  <PresentationFormat>宽屏</PresentationFormat>
  <Paragraphs>352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Cambria Math</vt:lpstr>
      <vt:lpstr>Consolas</vt:lpstr>
      <vt:lpstr>Arial Unicode MS</vt:lpstr>
      <vt:lpstr>Calibri</vt:lpstr>
      <vt:lpstr>Times New Roman</vt:lpstr>
      <vt:lpstr>Office 主题</vt:lpstr>
      <vt:lpstr>2_Office 主题​​</vt:lpstr>
      <vt:lpstr>分支</vt:lpstr>
      <vt:lpstr>逻辑运算符</vt:lpstr>
      <vt:lpstr>关系运算符</vt:lpstr>
      <vt:lpstr>逻辑运算符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switch</vt:lpstr>
      <vt:lpstr>switch</vt:lpstr>
      <vt:lpstr>Demo：计算器</vt:lpstr>
      <vt:lpstr>Demo：计算器</vt:lpstr>
      <vt:lpstr>Practice</vt:lpstr>
      <vt:lpstr>分段函数</vt:lpstr>
      <vt:lpstr>月份</vt:lpstr>
      <vt:lpstr>月份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116</cp:revision>
  <dcterms:created xsi:type="dcterms:W3CDTF">2022-11-17T03:47:00Z</dcterms:created>
  <dcterms:modified xsi:type="dcterms:W3CDTF">2022-12-04T00:16:16Z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