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319" r:id="rId8"/>
    <p:sldId id="320" r:id="rId9"/>
    <p:sldId id="296" r:id="rId10"/>
    <p:sldId id="298" r:id="rId11"/>
    <p:sldId id="321" r:id="rId12"/>
    <p:sldId id="322" r:id="rId13"/>
    <p:sldId id="329" r:id="rId14"/>
    <p:sldId id="330" r:id="rId15"/>
    <p:sldId id="331" r:id="rId16"/>
    <p:sldId id="332" r:id="rId17"/>
    <p:sldId id="301" r:id="rId18"/>
    <p:sldId id="313" r:id="rId19"/>
    <p:sldId id="315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88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70.xml"/><Relationship Id="rId4" Type="http://schemas.openxmlformats.org/officeDocument/2006/relationships/image" Target="../media/image1.png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image" Target="../media/image2.png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28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&lt;stdlib.h&gt;#include &lt;time.h&gt;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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large\n"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small\n"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  <a:endParaRPr lang="zh-CN">
              <a:solidFill>
                <a:srgbClr val="0070C0"/>
              </a:solidFill>
              <a:latin typeface="+mn-lt"/>
              <a:cs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169670"/>
            <a:ext cx="5515610" cy="4519295"/>
          </a:xfrm>
        </p:spPr>
        <p:txBody>
          <a:bodyPr>
            <a:noAutofit/>
          </a:bodyPr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40245" y="1463040"/>
          <a:ext cx="394843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430"/>
              </a:tblGrid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50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large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37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46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49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Correct! You guessed 7 times.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398395"/>
            <a:ext cx="5387340" cy="206121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如果不采用任何技巧，从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开始一个一个猜数字。最好情况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次即可猜中，最坏情况下需要</a:t>
            </a:r>
            <a:r>
              <a:rPr lang="en-US" altLang="zh-CN">
                <a:latin typeface="+mn-lt"/>
                <a:cs typeface="+mn-lt"/>
              </a:rPr>
              <a:t>100</a:t>
            </a:r>
            <a:r>
              <a:rPr lang="zh-CN" altLang="en-US">
                <a:latin typeface="+mn-lt"/>
                <a:cs typeface="+mn-lt"/>
              </a:rPr>
              <a:t>次。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而使用二分查找法，在所有情况下都能保证在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次之内能够猜中。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40245" y="1463040"/>
          <a:ext cx="394843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430"/>
              </a:tblGrid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50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large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37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46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Too small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Guess a number: 49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Correct! You guessed 7 times.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774305" y="135890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  <a:endParaRPr lang="zh-CN" altLang="en-US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7774305" y="306197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7774305" y="476504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#define NUM_PEOPLE 5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422390" y="5229860"/>
          <a:ext cx="5194935" cy="104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/>
              </a:tblGrid>
              <a:tr h="1045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do-while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570355"/>
            <a:ext cx="6517640" cy="37179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981950" y="2968625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5235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703695" y="5236845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</a:tblGrid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&lt;stdlib.h&gt;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/>
              </a:tblGrid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9.xml><?xml version="1.0" encoding="utf-8"?>
<p:tagLst xmlns:p="http://schemas.openxmlformats.org/presentationml/2006/main">
  <p:tag name="TABLE_ENDDRAG_ORIGIN_RECT" val="287*266"/>
  <p:tag name="TABLE_ENDDRAG_RECT" val="547*185*287*26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p="http://schemas.openxmlformats.org/presentationml/2006/main">
  <p:tag name="TABLE_ENDDRAG_ORIGIN_RECT" val="409*82"/>
  <p:tag name="TABLE_ENDDRAG_RECT" val="598*365*409*82"/>
</p:tagLst>
</file>

<file path=ppt/tags/tag24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TABLE_ENDDRAG_ORIGIN_RECT" val="231*57"/>
  <p:tag name="TABLE_ENDDRAG_RECT" val="500*262*232*57"/>
</p:tagLst>
</file>

<file path=ppt/tags/tag25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TABLE_ENDDRAG_ORIGIN_RECT" val="559*35"/>
  <p:tag name="TABLE_ENDDRAG_RECT" val="323*412*559*35"/>
</p:tagLst>
</file>

<file path=ppt/tags/tag25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TABLE_ENDDRAG_ORIGIN_RECT" val="231*57"/>
  <p:tag name="TABLE_ENDDRAG_RECT" val="500*262*232*57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p="http://schemas.openxmlformats.org/presentationml/2006/main">
  <p:tag name="TABLE_ENDDRAG_ORIGIN_RECT" val="231*57"/>
  <p:tag name="TABLE_ENDDRAG_RECT" val="500*262*232*57"/>
</p:tagLst>
</file>

<file path=ppt/tags/tag27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8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86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8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3853</Words>
  <Application>WPS 演示</Application>
  <PresentationFormat>宽屏</PresentationFormat>
  <Paragraphs>284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Cambria Math</vt:lpstr>
      <vt:lpstr>Arial Unicode MS</vt:lpstr>
      <vt:lpstr>Calibri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Demo：猜数字</vt:lpstr>
      <vt:lpstr>if</vt:lpstr>
      <vt:lpstr>Practice</vt:lpstr>
      <vt:lpstr>分段函数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145</cp:revision>
  <dcterms:created xsi:type="dcterms:W3CDTF">2022-11-17T03:47:00Z</dcterms:created>
  <dcterms:modified xsi:type="dcterms:W3CDTF">2022-12-04T16:49:35Z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