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6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9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image" Target="../media/image5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2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image" Target="../media/image7.png"/><Relationship Id="rId4" Type="http://schemas.openxmlformats.org/officeDocument/2006/relationships/tags" Target="../tags/tag327.xml"/><Relationship Id="rId9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9442655"/>
              </p:ext>
            </p:extLst>
          </p:nvPr>
        </p:nvGraphicFramePr>
        <p:xfrm>
          <a:off x="1828798" y="2242401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21348" y="1450975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658089548"/>
              </p:ext>
            </p:extLst>
          </p:nvPr>
        </p:nvGraphicFramePr>
        <p:xfrm>
          <a:off x="5770448" y="4138034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输入输出函数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printf()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48805" y="20091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452310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&lt;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&gt;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&lt;math.h&gt;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3682" y="1657651"/>
            <a:ext cx="6303573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8434142"/>
              </p:ext>
            </p:extLst>
          </p:nvPr>
        </p:nvGraphicFramePr>
        <p:xfrm>
          <a:off x="659877" y="5049521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98345"/>
            <a:ext cx="568643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0710912"/>
              </p:ext>
            </p:extLst>
          </p:nvPr>
        </p:nvGraphicFramePr>
        <p:xfrm>
          <a:off x="579600" y="5260631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9921755"/>
              </p:ext>
            </p:extLst>
          </p:nvPr>
        </p:nvGraphicFramePr>
        <p:xfrm>
          <a:off x="582775" y="1770576"/>
          <a:ext cx="690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0249919"/>
              </p:ext>
            </p:extLst>
          </p:nvPr>
        </p:nvGraphicFramePr>
        <p:xfrm>
          <a:off x="579600" y="336188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8793406"/>
              </p:ext>
            </p:extLst>
          </p:nvPr>
        </p:nvGraphicFramePr>
        <p:xfrm>
          <a:off x="582774" y="495319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8233881" cy="3089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90756" y="4348204"/>
            <a:ext cx="38945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</a:t>
            </a:r>
            <a:r>
              <a:rPr lang="en-US" b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stdio.h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CA" b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792370"/>
              </p:ext>
            </p:extLst>
          </p:nvPr>
        </p:nvGraphicFramePr>
        <p:xfrm>
          <a:off x="5640444" y="5141656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5265" y="249684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Author: Terry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Date: 2022/11/16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*/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4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10046"/>
              </p:ext>
            </p:extLst>
          </p:nvPr>
        </p:nvGraphicFramePr>
        <p:xfrm>
          <a:off x="4429728" y="5464430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128~127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6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4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70149" r="-722" b="-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1598</Words>
  <Application>Microsoft Office PowerPoint</Application>
  <PresentationFormat>宽屏</PresentationFormat>
  <Paragraphs>380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printf()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96</cp:revision>
  <dcterms:created xsi:type="dcterms:W3CDTF">2022-11-17T03:47:00Z</dcterms:created>
  <dcterms:modified xsi:type="dcterms:W3CDTF">2023-01-27T16:37:37Z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