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1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2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3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8.xml" ContentType="application/vnd.openxmlformats-officedocument.presentationml.tags+xml"/>
  <Override PartName="/ppt/notesSlides/notesSlide14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  <Override PartName="/ppt/tags/tag2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259" r:id="rId2"/>
    <p:sldId id="265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306" r:id="rId11"/>
    <p:sldId id="307" r:id="rId12"/>
    <p:sldId id="313" r:id="rId13"/>
    <p:sldId id="315" r:id="rId14"/>
    <p:sldId id="319" r:id="rId15"/>
    <p:sldId id="308" r:id="rId16"/>
    <p:sldId id="309" r:id="rId17"/>
    <p:sldId id="311" r:id="rId18"/>
    <p:sldId id="312" r:id="rId19"/>
    <p:sldId id="320" r:id="rId20"/>
    <p:sldId id="31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5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10" Type="http://schemas.openxmlformats.org/officeDocument/2006/relationships/image" Target="../media/image2.png"/><Relationship Id="rId4" Type="http://schemas.openxmlformats.org/officeDocument/2006/relationships/tags" Target="../tags/tag277.xml"/><Relationship Id="rId9" Type="http://schemas.openxmlformats.org/officeDocument/2006/relationships/tags" Target="../tags/tag29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10" Type="http://schemas.openxmlformats.org/officeDocument/2006/relationships/image" Target="../media/image3.png"/><Relationship Id="rId4" Type="http://schemas.openxmlformats.org/officeDocument/2006/relationships/tags" Target="../tags/tag283.xml"/><Relationship Id="rId9" Type="http://schemas.openxmlformats.org/officeDocument/2006/relationships/tags" Target="../tags/tag2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9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380365" y="1267796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79564"/>
            <a:ext cx="5080000" cy="791284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83257" y="1123912"/>
            <a:ext cx="4798508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8784534"/>
              </p:ext>
            </p:extLst>
          </p:nvPr>
        </p:nvGraphicFramePr>
        <p:xfrm>
          <a:off x="2772203" y="5258396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58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585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10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401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21167"/>
            <a:ext cx="5516400" cy="1411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...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2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114423"/>
              </p:ext>
            </p:extLst>
          </p:nvPr>
        </p:nvGraphicFramePr>
        <p:xfrm>
          <a:off x="681355" y="234894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3437323"/>
              </p:ext>
            </p:extLst>
          </p:nvPr>
        </p:nvGraphicFramePr>
        <p:xfrm>
          <a:off x="3884930" y="23495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78557623"/>
              </p:ext>
            </p:extLst>
          </p:nvPr>
        </p:nvGraphicFramePr>
        <p:xfrm>
          <a:off x="681355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00402161"/>
              </p:ext>
            </p:extLst>
          </p:nvPr>
        </p:nvGraphicFramePr>
        <p:xfrm>
          <a:off x="3884930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3424411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295032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309504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544291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095725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93865918"/>
              </p:ext>
            </p:extLst>
          </p:nvPr>
        </p:nvGraphicFramePr>
        <p:xfrm>
          <a:off x="5326082" y="4965250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929</Words>
  <Application>Microsoft Office PowerPoint</Application>
  <PresentationFormat>宽屏</PresentationFormat>
  <Paragraphs>254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Practice</vt:lpstr>
      <vt:lpstr>分段函数</vt:lpstr>
      <vt:lpstr>三角形</vt:lpstr>
      <vt:lpstr>switch</vt:lpstr>
      <vt:lpstr>switch</vt:lpstr>
      <vt:lpstr>Demo：计算器</vt:lpstr>
      <vt:lpstr>Demo：计算器</vt:lpstr>
      <vt:lpstr>Practice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130</cp:revision>
  <dcterms:created xsi:type="dcterms:W3CDTF">2022-11-17T03:47:00Z</dcterms:created>
  <dcterms:modified xsi:type="dcterms:W3CDTF">2023-01-27T16:37:08Z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