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3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4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5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6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7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8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9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2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4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95" r:id="rId4"/>
    <p:sldId id="296" r:id="rId5"/>
    <p:sldId id="298" r:id="rId6"/>
    <p:sldId id="297" r:id="rId7"/>
    <p:sldId id="299" r:id="rId8"/>
    <p:sldId id="300" r:id="rId9"/>
    <p:sldId id="301" r:id="rId10"/>
    <p:sldId id="303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5" r:id="rId19"/>
    <p:sldId id="319" r:id="rId20"/>
    <p:sldId id="31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image" Target="../media/image2.png"/><Relationship Id="rId4" Type="http://schemas.openxmlformats.org/officeDocument/2006/relationships/tags" Target="../tags/tag292.xml"/><Relationship Id="rId9" Type="http://schemas.openxmlformats.org/officeDocument/2006/relationships/tags" Target="../tags/tag29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97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9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40055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your age: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"Minor\n"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93865918"/>
              </p:ext>
            </p:extLst>
          </p:nvPr>
        </p:nvGraphicFramePr>
        <p:xfrm>
          <a:off x="5326082" y="4965250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974465" y="1034415"/>
            <a:ext cx="79660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year: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year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"Leap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"Common year\n"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47355" y="5748655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 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5080000" cy="791284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当需要对更多的条件进行判断时，可以使用if-else 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83257" y="1123912"/>
            <a:ext cx="4798508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character: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"Lowercase\n"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'Z'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"Uppercase\n"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'0'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'9'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"Digit\n"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"Special character\n"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58784534"/>
              </p:ext>
            </p:extLst>
          </p:nvPr>
        </p:nvGraphicFramePr>
        <p:xfrm>
          <a:off x="2772203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switch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421167"/>
            <a:ext cx="5516400" cy="1411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switch结构用于根据一个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整数值</a:t>
            </a:r>
            <a:r>
              <a:rPr>
                <a:latin typeface="+mn-lt"/>
                <a:cs typeface="+mn-lt"/>
              </a:rPr>
              <a:t>，选择对应的case执行。需要注意的是，当对应的case中的代码被执行完后，并不会像if语句一样跳出switch结构，而是会继续向后执行，直到遇到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break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88785" y="1052830"/>
            <a:ext cx="410591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month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"Jan.\n"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"Feb.\n"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"Mar.\n"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...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"Dec.\n"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"Invalid\n"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5545455" cy="54165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输入一个加、减、乘、除的表达式，计算表达式的值。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1355" y="2343150"/>
            <a:ext cx="57359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an expression: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%c 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：计算器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153795"/>
            <a:ext cx="751078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switch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operator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'+'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+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'-'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'*'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*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case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'/'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/ %d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num1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default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: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"Error! Operator is not supported\n"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51800" y="5769610"/>
          <a:ext cx="35655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an expression: 5 * 8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 * 8 = 40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90851348"/>
              </p:ext>
            </p:ext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66436957"/>
              </p:ext>
            </p:ext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3013400"/>
              </p:ext>
            </p:ext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9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62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月份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114423"/>
              </p:ext>
            </p:extLst>
          </p:nvPr>
        </p:nvGraphicFramePr>
        <p:xfrm>
          <a:off x="681355" y="2348940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January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81355" y="1296035"/>
            <a:ext cx="3203575" cy="59626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输入月份，输出月份的英文。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3437323"/>
              </p:ext>
            </p:extLst>
          </p:nvPr>
        </p:nvGraphicFramePr>
        <p:xfrm>
          <a:off x="3884930" y="234957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August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78557623"/>
              </p:ext>
            </p:extLst>
          </p:nvPr>
        </p:nvGraphicFramePr>
        <p:xfrm>
          <a:off x="681355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December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00402161"/>
              </p:ext>
            </p:extLst>
          </p:nvPr>
        </p:nvGraphicFramePr>
        <p:xfrm>
          <a:off x="3884930" y="4161865"/>
          <a:ext cx="248285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month: 13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 month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布尔值（boolean）</a:t>
            </a:r>
            <a:r>
              <a:rPr>
                <a:latin typeface="+mn-lt"/>
                <a:cs typeface="+mn-lt"/>
              </a:rPr>
              <a:t>，即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True（非0）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False（0）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在编程中需要注意，一个等号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>
                <a:latin typeface="+mn-lt"/>
                <a:cs typeface="+mn-lt"/>
              </a:rPr>
              <a:t>运算，而两个等号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>
                <a:latin typeface="+mn-lt"/>
                <a:cs typeface="+mn-lt"/>
              </a:rPr>
              <a:t>表示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>
                <a:latin typeface="+mn-lt"/>
                <a:cs typeface="+mn-lt"/>
                <a:sym typeface="+mn-ea"/>
              </a:rPr>
              <a:t>&amp;</a:t>
            </a:r>
            <a:r>
              <a:rPr>
                <a:latin typeface="+mn-lt"/>
                <a:cs typeface="+mn-lt"/>
                <a:sym typeface="+mn-ea"/>
              </a:rPr>
              <a:t>&amp;</a:t>
            </a: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||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!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&amp;&amp;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逻辑与&amp;&amp;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3424411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&amp;&amp;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||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逻辑或||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295032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||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309504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逻辑非!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544291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0*50"/>
  <p:tag name="TABLE_ENDDRAG_RECT" val="611*325*280*5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95*115"/>
  <p:tag name="TABLE_ENDDRAG_RECT" val="612*107*195*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930</Words>
  <Application>Microsoft Office PowerPoint</Application>
  <PresentationFormat>宽屏</PresentationFormat>
  <Paragraphs>254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逻辑运算符</vt:lpstr>
      <vt:lpstr>逻辑与&amp;&amp;</vt:lpstr>
      <vt:lpstr>逻辑或||</vt:lpstr>
      <vt:lpstr>逻辑非!</vt:lpstr>
      <vt:lpstr>if</vt:lpstr>
      <vt:lpstr>if</vt:lpstr>
      <vt:lpstr>if-else</vt:lpstr>
      <vt:lpstr>if-else if-else</vt:lpstr>
      <vt:lpstr>switch</vt:lpstr>
      <vt:lpstr>switch</vt:lpstr>
      <vt:lpstr>Demo：计算器</vt:lpstr>
      <vt:lpstr>Demo：计算器</vt:lpstr>
      <vt:lpstr>Practice</vt:lpstr>
      <vt:lpstr>分段函数</vt:lpstr>
      <vt:lpstr>三角形</vt:lpstr>
      <vt:lpstr>月份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127</cp:revision>
  <dcterms:created xsi:type="dcterms:W3CDTF">2022-11-17T03:47:00Z</dcterms:created>
  <dcterms:modified xsi:type="dcterms:W3CDTF">2023-01-03T05:47:04Z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