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71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308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9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Relationship Id="rId3" Type="http://schemas.openxmlformats.org/officeDocument/2006/relationships/image" Target="../media/image2.png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1.xml"/><Relationship Id="rId4" Type="http://schemas.openxmlformats.org/officeDocument/2006/relationships/image" Target="../media/image3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33005" y="3106420"/>
            <a:ext cx="29603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wage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38860" y="1668780"/>
            <a:ext cx="10119995" cy="6699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828800" y="2628900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230120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0" y="2230120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12510" y="5041265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输入输出函数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325370" y="1487170"/>
            <a:ext cx="7540625" cy="9442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948805" y="2009140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&lt;math.h&gt;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71880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  <a:endParaRPr>
              <a:latin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71855" y="1018540"/>
            <a:ext cx="10447655" cy="84899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59660" y="1808480"/>
            <a:ext cx="747141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1之外，还可以使用++或--运算符，但是++和--可以出现在变量之前或之后：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  <a:gridCol w="2926715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9977120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7946390" cy="64389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12465" y="2104390"/>
            <a:ext cx="57721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018405" y="5341620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2135" y="4817110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6249670" y="4817110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  <a:endParaRPr lang="zh-CN" altLang="en-US">
              <a:latin typeface="+mn-lt"/>
              <a:cs typeface="+mn-lt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20390" y="1159510"/>
            <a:ext cx="5951220" cy="32994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773680"/>
            <a:ext cx="5503545" cy="21431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通过使用编程语言来描述解决问题的步骤，从而让计算机一步一步去执行。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  <a:endParaRPr>
              <a:latin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90" y="1428115"/>
            <a:ext cx="3930650" cy="4834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16230" y="1171575"/>
            <a:ext cx="7664450" cy="540385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 lang="zh-CN"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68945" y="2858770"/>
            <a:ext cx="37414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  <a:endParaRPr lang="en-US" sz="2200" b="1">
              <a:latin typeface="+mn-lt"/>
              <a:cs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408305" y="2246630"/>
            <a:ext cx="5990590" cy="33350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9560" y="216662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 * Author: Terry * Date: 2022/11/16 */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2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.xml><?xml version="1.0" encoding="utf-8"?>
<p:tagLst xmlns:p="http://schemas.openxmlformats.org/presentationml/2006/main">
  <p:tag name="KSO_WM_UNIT_PLACING_PICTURE_USER_VIEWPORT" val="{&quot;height&quot;:5196,&quot;width&quot;:9372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KSO_WM_UNIT_TABLE_BEAUTIFY" val="smartTable{a3f33215-2c3c-463f-a78f-52c86657b92f}"/>
</p:tagLst>
</file>

<file path=ppt/tags/tag26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7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p="http://schemas.openxmlformats.org/presentationml/2006/main">
  <p:tag name="TABLE_ENDDRAG_ORIGIN_RECT" val="148*50"/>
  <p:tag name="TABLE_ENDDRAG_RECT" val="150*445*148*50"/>
</p:tagLst>
</file>

<file path=ppt/tags/tag2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99.xml><?xml version="1.0" encoding="utf-8"?>
<p:tagLst xmlns:p="http://schemas.openxmlformats.org/presentationml/2006/main">
  <p:tag name="TABLE_ENDDRAG_ORIGIN_RECT" val="47*93"/>
  <p:tag name="TABLE_ENDDRAG_RECT" val="533*236*47*9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p="http://schemas.openxmlformats.org/presentationml/2006/main">
  <p:tag name="TABLE_ENDDRAG_ORIGIN_RECT" val="169*30"/>
  <p:tag name="TABLE_ENDDRAG_RECT" val="446*413*169*30"/>
</p:tagLst>
</file>

<file path=ppt/tags/tag3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4316</Words>
  <Application>WPS 演示</Application>
  <PresentationFormat>宽屏</PresentationFormat>
  <Paragraphs>494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Cambria Math</vt:lpstr>
      <vt:lpstr>MS Mincho</vt:lpstr>
      <vt:lpstr>Arial Unicode MS</vt:lpstr>
      <vt:lpstr>Calibri</vt:lpstr>
      <vt:lpstr>Segoe Print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转义字符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75</cp:revision>
  <dcterms:created xsi:type="dcterms:W3CDTF">2022-11-17T03:47:00Z</dcterms:created>
  <dcterms:modified xsi:type="dcterms:W3CDTF">2022-11-18T15:32:00Z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