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9" r:id="rId4"/>
    <p:sldId id="265" r:id="rId6"/>
    <p:sldId id="295" r:id="rId7"/>
    <p:sldId id="296" r:id="rId8"/>
    <p:sldId id="298" r:id="rId9"/>
    <p:sldId id="297" r:id="rId10"/>
    <p:sldId id="299" r:id="rId11"/>
    <p:sldId id="300" r:id="rId12"/>
    <p:sldId id="301" r:id="rId13"/>
    <p:sldId id="303" r:id="rId14"/>
    <p:sldId id="306" r:id="rId15"/>
    <p:sldId id="307" r:id="rId16"/>
    <p:sldId id="308" r:id="rId17"/>
    <p:sldId id="309" r:id="rId18"/>
    <p:sldId id="311" r:id="rId19"/>
    <p:sldId id="312" r:id="rId20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DCE"/>
    <a:srgbClr val="F1B960"/>
    <a:srgbClr val="3184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gs" Target="tags/tag286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2" Type="http://schemas.openxmlformats.org/officeDocument/2006/relationships/tags" Target="../tags/tag30.xml"/><Relationship Id="rId11" Type="http://schemas.openxmlformats.org/officeDocument/2006/relationships/tags" Target="../tags/tag29.xml"/><Relationship Id="rId10" Type="http://schemas.openxmlformats.org/officeDocument/2006/relationships/tags" Target="../tags/tag28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8" Type="http://schemas.openxmlformats.org/officeDocument/2006/relationships/tags" Target="../tags/tag47.xml"/><Relationship Id="rId17" Type="http://schemas.openxmlformats.org/officeDocument/2006/relationships/tags" Target="../tags/tag46.xml"/><Relationship Id="rId16" Type="http://schemas.openxmlformats.org/officeDocument/2006/relationships/tags" Target="../tags/tag45.xml"/><Relationship Id="rId15" Type="http://schemas.openxmlformats.org/officeDocument/2006/relationships/tags" Target="../tags/tag44.xml"/><Relationship Id="rId14" Type="http://schemas.openxmlformats.org/officeDocument/2006/relationships/tags" Target="../tags/tag43.xml"/><Relationship Id="rId13" Type="http://schemas.openxmlformats.org/officeDocument/2006/relationships/tags" Target="../tags/tag42.xml"/><Relationship Id="rId12" Type="http://schemas.openxmlformats.org/officeDocument/2006/relationships/tags" Target="../tags/tag41.xml"/><Relationship Id="rId11" Type="http://schemas.openxmlformats.org/officeDocument/2006/relationships/tags" Target="../tags/tag40.xml"/><Relationship Id="rId10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3" Type="http://schemas.openxmlformats.org/officeDocument/2006/relationships/tags" Target="../tags/tag59.xml"/><Relationship Id="rId12" Type="http://schemas.openxmlformats.org/officeDocument/2006/relationships/tags" Target="../tags/tag58.xml"/><Relationship Id="rId11" Type="http://schemas.openxmlformats.org/officeDocument/2006/relationships/tags" Target="../tags/tag57.xml"/><Relationship Id="rId10" Type="http://schemas.openxmlformats.org/officeDocument/2006/relationships/tags" Target="../tags/tag56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5" Type="http://schemas.openxmlformats.org/officeDocument/2006/relationships/tags" Target="../tags/tag73.xml"/><Relationship Id="rId14" Type="http://schemas.openxmlformats.org/officeDocument/2006/relationships/tags" Target="../tags/tag72.xml"/><Relationship Id="rId13" Type="http://schemas.openxmlformats.org/officeDocument/2006/relationships/tags" Target="../tags/tag71.xml"/><Relationship Id="rId12" Type="http://schemas.openxmlformats.org/officeDocument/2006/relationships/tags" Target="../tags/tag70.xml"/><Relationship Id="rId11" Type="http://schemas.openxmlformats.org/officeDocument/2006/relationships/tags" Target="../tags/tag69.xml"/><Relationship Id="rId10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91.xml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tags" Target="../tags/tag98.xml"/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3" Type="http://schemas.openxmlformats.org/officeDocument/2006/relationships/tags" Target="../tags/tag103.xml"/><Relationship Id="rId12" Type="http://schemas.openxmlformats.org/officeDocument/2006/relationships/tags" Target="../tags/tag102.xml"/><Relationship Id="rId11" Type="http://schemas.openxmlformats.org/officeDocument/2006/relationships/tags" Target="../tags/tag101.xml"/><Relationship Id="rId10" Type="http://schemas.openxmlformats.org/officeDocument/2006/relationships/tags" Target="../tags/tag100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openxmlformats.org/officeDocument/2006/relationships/tags" Target="../tags/tag110.xml"/><Relationship Id="rId7" Type="http://schemas.openxmlformats.org/officeDocument/2006/relationships/tags" Target="../tags/tag109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3" Type="http://schemas.openxmlformats.org/officeDocument/2006/relationships/tags" Target="../tags/tag115.xml"/><Relationship Id="rId12" Type="http://schemas.openxmlformats.org/officeDocument/2006/relationships/tags" Target="../tags/tag114.xml"/><Relationship Id="rId11" Type="http://schemas.openxmlformats.org/officeDocument/2006/relationships/tags" Target="../tags/tag113.xml"/><Relationship Id="rId10" Type="http://schemas.openxmlformats.org/officeDocument/2006/relationships/tags" Target="../tags/tag11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2" Type="http://schemas.openxmlformats.org/officeDocument/2006/relationships/tags" Target="../tags/tag126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34.xml"/><Relationship Id="rId8" Type="http://schemas.openxmlformats.org/officeDocument/2006/relationships/tags" Target="../tags/tag133.xml"/><Relationship Id="rId7" Type="http://schemas.openxmlformats.org/officeDocument/2006/relationships/tags" Target="../tags/tag132.xml"/><Relationship Id="rId6" Type="http://schemas.openxmlformats.org/officeDocument/2006/relationships/tags" Target="../tags/tag131.xml"/><Relationship Id="rId5" Type="http://schemas.openxmlformats.org/officeDocument/2006/relationships/tags" Target="../tags/tag130.xml"/><Relationship Id="rId4" Type="http://schemas.openxmlformats.org/officeDocument/2006/relationships/tags" Target="../tags/tag129.xml"/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9" Type="http://schemas.openxmlformats.org/officeDocument/2006/relationships/tags" Target="../tags/tag144.xml"/><Relationship Id="rId18" Type="http://schemas.openxmlformats.org/officeDocument/2006/relationships/tags" Target="../tags/tag143.xml"/><Relationship Id="rId17" Type="http://schemas.openxmlformats.org/officeDocument/2006/relationships/tags" Target="../tags/tag142.xml"/><Relationship Id="rId16" Type="http://schemas.openxmlformats.org/officeDocument/2006/relationships/tags" Target="../tags/tag141.xml"/><Relationship Id="rId15" Type="http://schemas.openxmlformats.org/officeDocument/2006/relationships/tags" Target="../tags/tag140.xml"/><Relationship Id="rId14" Type="http://schemas.openxmlformats.org/officeDocument/2006/relationships/tags" Target="../tags/tag139.xml"/><Relationship Id="rId13" Type="http://schemas.openxmlformats.org/officeDocument/2006/relationships/tags" Target="../tags/tag138.xml"/><Relationship Id="rId12" Type="http://schemas.openxmlformats.org/officeDocument/2006/relationships/tags" Target="../tags/tag137.xml"/><Relationship Id="rId11" Type="http://schemas.openxmlformats.org/officeDocument/2006/relationships/tags" Target="../tags/tag136.xml"/><Relationship Id="rId10" Type="http://schemas.openxmlformats.org/officeDocument/2006/relationships/tags" Target="../tags/tag135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52.xml"/><Relationship Id="rId8" Type="http://schemas.openxmlformats.org/officeDocument/2006/relationships/tags" Target="../tags/tag151.xml"/><Relationship Id="rId7" Type="http://schemas.openxmlformats.org/officeDocument/2006/relationships/tags" Target="../tags/tag150.xml"/><Relationship Id="rId6" Type="http://schemas.openxmlformats.org/officeDocument/2006/relationships/tags" Target="../tags/tag149.xml"/><Relationship Id="rId5" Type="http://schemas.openxmlformats.org/officeDocument/2006/relationships/tags" Target="../tags/tag148.xml"/><Relationship Id="rId4" Type="http://schemas.openxmlformats.org/officeDocument/2006/relationships/tags" Target="../tags/tag147.xml"/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0" Type="http://schemas.openxmlformats.org/officeDocument/2006/relationships/tags" Target="../tags/tag153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61.xml"/><Relationship Id="rId8" Type="http://schemas.openxmlformats.org/officeDocument/2006/relationships/tags" Target="../tags/tag160.xml"/><Relationship Id="rId7" Type="http://schemas.openxmlformats.org/officeDocument/2006/relationships/tags" Target="../tags/tag159.xml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4" Type="http://schemas.openxmlformats.org/officeDocument/2006/relationships/tags" Target="../tags/tag156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2" Type="http://schemas.openxmlformats.org/officeDocument/2006/relationships/tags" Target="../tags/tag164.xml"/><Relationship Id="rId11" Type="http://schemas.openxmlformats.org/officeDocument/2006/relationships/tags" Target="../tags/tag163.xml"/><Relationship Id="rId10" Type="http://schemas.openxmlformats.org/officeDocument/2006/relationships/tags" Target="../tags/tag162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72.xml"/><Relationship Id="rId8" Type="http://schemas.openxmlformats.org/officeDocument/2006/relationships/tags" Target="../tags/tag171.xml"/><Relationship Id="rId7" Type="http://schemas.openxmlformats.org/officeDocument/2006/relationships/tags" Target="../tags/tag170.xml"/><Relationship Id="rId6" Type="http://schemas.openxmlformats.org/officeDocument/2006/relationships/tags" Target="../tags/tag169.xml"/><Relationship Id="rId5" Type="http://schemas.openxmlformats.org/officeDocument/2006/relationships/tags" Target="../tags/tag168.xml"/><Relationship Id="rId4" Type="http://schemas.openxmlformats.org/officeDocument/2006/relationships/tags" Target="../tags/tag167.xml"/><Relationship Id="rId3" Type="http://schemas.openxmlformats.org/officeDocument/2006/relationships/tags" Target="../tags/tag166.xml"/><Relationship Id="rId2" Type="http://schemas.openxmlformats.org/officeDocument/2006/relationships/tags" Target="../tags/tag165.xml"/><Relationship Id="rId13" Type="http://schemas.openxmlformats.org/officeDocument/2006/relationships/tags" Target="../tags/tag176.xml"/><Relationship Id="rId12" Type="http://schemas.openxmlformats.org/officeDocument/2006/relationships/tags" Target="../tags/tag175.xml"/><Relationship Id="rId11" Type="http://schemas.openxmlformats.org/officeDocument/2006/relationships/tags" Target="../tags/tag174.xml"/><Relationship Id="rId10" Type="http://schemas.openxmlformats.org/officeDocument/2006/relationships/tags" Target="../tags/tag173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84.xml"/><Relationship Id="rId8" Type="http://schemas.openxmlformats.org/officeDocument/2006/relationships/tags" Target="../tags/tag183.xml"/><Relationship Id="rId7" Type="http://schemas.openxmlformats.org/officeDocument/2006/relationships/tags" Target="../tags/tag182.xml"/><Relationship Id="rId6" Type="http://schemas.openxmlformats.org/officeDocument/2006/relationships/tags" Target="../tags/tag181.xml"/><Relationship Id="rId5" Type="http://schemas.openxmlformats.org/officeDocument/2006/relationships/tags" Target="../tags/tag180.xml"/><Relationship Id="rId4" Type="http://schemas.openxmlformats.org/officeDocument/2006/relationships/tags" Target="../tags/tag179.xml"/><Relationship Id="rId3" Type="http://schemas.openxmlformats.org/officeDocument/2006/relationships/tags" Target="../tags/tag178.xml"/><Relationship Id="rId2" Type="http://schemas.openxmlformats.org/officeDocument/2006/relationships/tags" Target="../tags/tag177.xml"/><Relationship Id="rId13" Type="http://schemas.openxmlformats.org/officeDocument/2006/relationships/tags" Target="../tags/tag188.xml"/><Relationship Id="rId12" Type="http://schemas.openxmlformats.org/officeDocument/2006/relationships/tags" Target="../tags/tag187.xml"/><Relationship Id="rId11" Type="http://schemas.openxmlformats.org/officeDocument/2006/relationships/tags" Target="../tags/tag186.xml"/><Relationship Id="rId10" Type="http://schemas.openxmlformats.org/officeDocument/2006/relationships/tags" Target="../tags/tag185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96.xml"/><Relationship Id="rId8" Type="http://schemas.openxmlformats.org/officeDocument/2006/relationships/tags" Target="../tags/tag195.xml"/><Relationship Id="rId7" Type="http://schemas.openxmlformats.org/officeDocument/2006/relationships/tags" Target="../tags/tag194.xml"/><Relationship Id="rId6" Type="http://schemas.openxmlformats.org/officeDocument/2006/relationships/tags" Target="../tags/tag193.xml"/><Relationship Id="rId5" Type="http://schemas.openxmlformats.org/officeDocument/2006/relationships/tags" Target="../tags/tag192.xml"/><Relationship Id="rId4" Type="http://schemas.openxmlformats.org/officeDocument/2006/relationships/tags" Target="../tags/tag191.xml"/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3" Type="http://schemas.openxmlformats.org/officeDocument/2006/relationships/tags" Target="../tags/tag200.xml"/><Relationship Id="rId12" Type="http://schemas.openxmlformats.org/officeDocument/2006/relationships/tags" Target="../tags/tag199.xml"/><Relationship Id="rId11" Type="http://schemas.openxmlformats.org/officeDocument/2006/relationships/tags" Target="../tags/tag198.xml"/><Relationship Id="rId10" Type="http://schemas.openxmlformats.org/officeDocument/2006/relationships/tags" Target="../tags/tag197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208.xml"/><Relationship Id="rId8" Type="http://schemas.openxmlformats.org/officeDocument/2006/relationships/tags" Target="../tags/tag207.xml"/><Relationship Id="rId7" Type="http://schemas.openxmlformats.org/officeDocument/2006/relationships/tags" Target="../tags/tag206.xml"/><Relationship Id="rId6" Type="http://schemas.openxmlformats.org/officeDocument/2006/relationships/tags" Target="../tags/tag205.xml"/><Relationship Id="rId5" Type="http://schemas.openxmlformats.org/officeDocument/2006/relationships/tags" Target="../tags/tag204.xml"/><Relationship Id="rId4" Type="http://schemas.openxmlformats.org/officeDocument/2006/relationships/tags" Target="../tags/tag203.xml"/><Relationship Id="rId3" Type="http://schemas.openxmlformats.org/officeDocument/2006/relationships/tags" Target="../tags/tag202.xml"/><Relationship Id="rId2" Type="http://schemas.openxmlformats.org/officeDocument/2006/relationships/tags" Target="../tags/tag201.xml"/><Relationship Id="rId14" Type="http://schemas.openxmlformats.org/officeDocument/2006/relationships/tags" Target="../tags/tag213.xml"/><Relationship Id="rId13" Type="http://schemas.openxmlformats.org/officeDocument/2006/relationships/tags" Target="../tags/tag212.xml"/><Relationship Id="rId12" Type="http://schemas.openxmlformats.org/officeDocument/2006/relationships/tags" Target="../tags/tag211.xml"/><Relationship Id="rId11" Type="http://schemas.openxmlformats.org/officeDocument/2006/relationships/tags" Target="../tags/tag210.xml"/><Relationship Id="rId10" Type="http://schemas.openxmlformats.org/officeDocument/2006/relationships/tags" Target="../tags/tag209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21.xml"/><Relationship Id="rId8" Type="http://schemas.openxmlformats.org/officeDocument/2006/relationships/tags" Target="../tags/tag220.xml"/><Relationship Id="rId7" Type="http://schemas.openxmlformats.org/officeDocument/2006/relationships/tags" Target="../tags/tag219.xml"/><Relationship Id="rId6" Type="http://schemas.openxmlformats.org/officeDocument/2006/relationships/tags" Target="../tags/tag218.xml"/><Relationship Id="rId5" Type="http://schemas.openxmlformats.org/officeDocument/2006/relationships/tags" Target="../tags/tag217.xml"/><Relationship Id="rId4" Type="http://schemas.openxmlformats.org/officeDocument/2006/relationships/tags" Target="../tags/tag216.xml"/><Relationship Id="rId3" Type="http://schemas.openxmlformats.org/officeDocument/2006/relationships/tags" Target="../tags/tag215.xml"/><Relationship Id="rId2" Type="http://schemas.openxmlformats.org/officeDocument/2006/relationships/tags" Target="../tags/tag214.xml"/><Relationship Id="rId10" Type="http://schemas.openxmlformats.org/officeDocument/2006/relationships/tags" Target="../tags/tag222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11" name="组合 10"/>
              <p:cNvGrpSpPr/>
              <p:nvPr userDrawn="1">
                <p:custDataLst>
                  <p:tags r:id="rId3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12" name="矩形 11"/>
                <p:cNvSpPr/>
                <p:nvPr userDrawn="1">
                  <p:custDataLst>
                    <p:tags r:id="rId4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13" name="矩形 12"/>
                <p:cNvSpPr/>
                <p:nvPr userDrawn="1">
                  <p:custDataLst>
                    <p:tags r:id="rId5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25" name="菱形 24"/>
                <p:cNvSpPr/>
                <p:nvPr userDrawn="1">
                  <p:custDataLst>
                    <p:tags r:id="rId6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 fontScale="25000" lnSpcReduction="20000"/>
                </a:bodyPr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/>
                </a:p>
              </p:txBody>
            </p:sp>
            <p:grpSp>
              <p:nvGrpSpPr>
                <p:cNvPr id="19" name="组合 18"/>
                <p:cNvGrpSpPr/>
                <p:nvPr userDrawn="1">
                  <p:custDataLst>
                    <p:tags r:id="rId7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20" name="菱形 19"/>
                  <p:cNvSpPr/>
                  <p:nvPr userDrawn="1">
                    <p:custDataLst>
                      <p:tags r:id="rId8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1" name="菱形 20"/>
                  <p:cNvSpPr/>
                  <p:nvPr userDrawn="1">
                    <p:custDataLst>
                      <p:tags r:id="rId9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2" name="菱形 21"/>
                  <p:cNvSpPr/>
                  <p:nvPr userDrawn="1">
                    <p:custDataLst>
                      <p:tags r:id="rId10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</p:grpSp>
          </p:grpSp>
          <p:sp>
            <p:nvSpPr>
              <p:cNvPr id="8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rtlCol="0" anchor="ctr">
                <a:norm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dirty="0"/>
            </a:p>
          </p:txBody>
        </p:sp>
        <p:sp>
          <p:nvSpPr>
            <p:cNvPr id="9" name="五边形 6"/>
            <p:cNvSpPr/>
            <p:nvPr userDrawn="1">
              <p:custDataLst>
                <p:tags r:id="rId13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7"/>
            </p:custDataLst>
          </p:nvPr>
        </p:nvSpPr>
        <p:spPr>
          <a:xfrm>
            <a:off x="3328201" y="4283393"/>
            <a:ext cx="2520000" cy="48514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30000"/>
              </a:lnSpc>
              <a:spcAft>
                <a:spcPts val="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8"/>
            </p:custDataLst>
          </p:nvPr>
        </p:nvSpPr>
        <p:spPr>
          <a:xfrm>
            <a:off x="2593022" y="2149048"/>
            <a:ext cx="7005956" cy="134447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9"/>
            </p:custDataLst>
          </p:nvPr>
        </p:nvSpPr>
        <p:spPr>
          <a:xfrm>
            <a:off x="2592705" y="3553460"/>
            <a:ext cx="7005320" cy="485140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20"/>
            </p:custDataLst>
          </p:nvPr>
        </p:nvSpPr>
        <p:spPr>
          <a:xfrm>
            <a:off x="6291496" y="4286643"/>
            <a:ext cx="2520000" cy="478640"/>
          </a:xfrm>
        </p:spPr>
        <p:txBody>
          <a:bodyPr lIns="90000" tIns="46800" rIns="90000" bIns="468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8" name="组合 7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0" name="菱形 9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菱形 10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五边形 4"/>
            <p:cNvSpPr/>
            <p:nvPr userDrawn="1">
              <p:custDataLst>
                <p:tags r:id="rId7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11" name="组合 10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-318" y="635"/>
              <a:ext cx="12192000" cy="6857365"/>
              <a:chOff x="0" y="0"/>
              <a:chExt cx="19200" cy="10799"/>
            </a:xfrm>
          </p:grpSpPr>
          <p:sp>
            <p:nvSpPr>
              <p:cNvPr id="12" name="矩形 11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0"/>
                <a:ext cx="19200" cy="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0" y="9720"/>
                <a:ext cx="19200" cy="1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20" y="399"/>
                <a:ext cx="474" cy="441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" name="组合 14"/>
              <p:cNvGrpSpPr/>
              <p:nvPr userDrawn="1">
                <p:custDataLst>
                  <p:tags r:id="rId7"/>
                </p:custDataLst>
              </p:nvPr>
            </p:nvGrpSpPr>
            <p:grpSpPr>
              <a:xfrm>
                <a:off x="16448" y="9574"/>
                <a:ext cx="2074" cy="675"/>
                <a:chOff x="0" y="3633950"/>
                <a:chExt cx="1405715" cy="457699"/>
              </a:xfrm>
            </p:grpSpPr>
            <p:sp>
              <p:nvSpPr>
                <p:cNvPr id="16" name="菱形 15"/>
                <p:cNvSpPr/>
                <p:nvPr userDrawn="1">
                  <p:custDataLst>
                    <p:tags r:id="rId8"/>
                  </p:custDataLst>
                </p:nvPr>
              </p:nvSpPr>
              <p:spPr>
                <a:xfrm>
                  <a:off x="0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菱形 16"/>
                <p:cNvSpPr/>
                <p:nvPr userDrawn="1">
                  <p:custDataLst>
                    <p:tags r:id="rId9"/>
                  </p:custDataLst>
                </p:nvPr>
              </p:nvSpPr>
              <p:spPr>
                <a:xfrm>
                  <a:off x="474008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菱形 17"/>
                <p:cNvSpPr/>
                <p:nvPr userDrawn="1">
                  <p:custDataLst>
                    <p:tags r:id="rId10"/>
                  </p:custDataLst>
                </p:nvPr>
              </p:nvSpPr>
              <p:spPr>
                <a:xfrm>
                  <a:off x="948016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7" name="圆角矩形 7"/>
            <p:cNvSpPr/>
            <p:nvPr userDrawn="1">
              <p:custDataLst>
                <p:tags r:id="rId11"/>
              </p:custDataLst>
            </p:nvPr>
          </p:nvSpPr>
          <p:spPr>
            <a:xfrm>
              <a:off x="193040" y="182880"/>
              <a:ext cx="11805285" cy="6491605"/>
            </a:xfrm>
            <a:prstGeom prst="roundRect">
              <a:avLst>
                <a:gd name="adj" fmla="val 172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五边形 4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五边形 6"/>
            <p:cNvSpPr/>
            <p:nvPr userDrawn="1">
              <p:custDataLst>
                <p:tags r:id="rId13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4"/>
            </p:custDataLst>
          </p:nvPr>
        </p:nvSpPr>
        <p:spPr>
          <a:xfrm>
            <a:off x="4116000" y="2651764"/>
            <a:ext cx="5409566" cy="93916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5"/>
            </p:custDataLst>
          </p:nvPr>
        </p:nvSpPr>
        <p:spPr>
          <a:xfrm>
            <a:off x="4116000" y="3646276"/>
            <a:ext cx="5409566" cy="1310880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7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11" name="组合 10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3" name="菱形 12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菱形 14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五边形 4"/>
            <p:cNvSpPr/>
            <p:nvPr userDrawn="1">
              <p:custDataLst>
                <p:tags r:id="rId7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2"/>
            </p:custDataLst>
          </p:nvPr>
        </p:nvGrpSpPr>
        <p:grpSpPr>
          <a:xfrm>
            <a:off x="-318" y="635"/>
            <a:ext cx="12192000" cy="6857365"/>
            <a:chOff x="-318" y="635"/>
            <a:chExt cx="12192000" cy="6857365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8" name="组合 7"/>
              <p:cNvGrpSpPr/>
              <p:nvPr userDrawn="1">
                <p:custDataLst>
                  <p:tags r:id="rId3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9" name="矩形 8"/>
                <p:cNvSpPr/>
                <p:nvPr userDrawn="1">
                  <p:custDataLst>
                    <p:tags r:id="rId4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 userDrawn="1">
                  <p:custDataLst>
                    <p:tags r:id="rId5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菱形 10"/>
                <p:cNvSpPr/>
                <p:nvPr userDrawn="1">
                  <p:custDataLst>
                    <p:tags r:id="rId6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2" name="组合 11"/>
                <p:cNvGrpSpPr/>
                <p:nvPr userDrawn="1">
                  <p:custDataLst>
                    <p:tags r:id="rId7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13" name="菱形 12"/>
                  <p:cNvSpPr/>
                  <p:nvPr userDrawn="1">
                    <p:custDataLst>
                      <p:tags r:id="rId8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菱形 13"/>
                  <p:cNvSpPr/>
                  <p:nvPr userDrawn="1">
                    <p:custDataLst>
                      <p:tags r:id="rId9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菱形 14"/>
                  <p:cNvSpPr/>
                  <p:nvPr userDrawn="1">
                    <p:custDataLst>
                      <p:tags r:id="rId10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6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五边形 6"/>
            <p:cNvSpPr/>
            <p:nvPr userDrawn="1">
              <p:custDataLst>
                <p:tags r:id="rId12"/>
              </p:custDataLst>
            </p:nvPr>
          </p:nvSpPr>
          <p:spPr>
            <a:xfrm rot="16200000" flipV="1">
              <a:off x="5792470" y="566864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7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3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4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9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0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3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4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25" name="组合 24"/>
              <p:cNvGrpSpPr/>
              <p:nvPr userDrawn="1">
                <p:custDataLst>
                  <p:tags r:id="rId3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27" name="矩形 26"/>
                <p:cNvSpPr/>
                <p:nvPr userDrawn="1">
                  <p:custDataLst>
                    <p:tags r:id="rId4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/>
                <p:cNvSpPr/>
                <p:nvPr userDrawn="1">
                  <p:custDataLst>
                    <p:tags r:id="rId5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菱形 28"/>
                <p:cNvSpPr/>
                <p:nvPr userDrawn="1">
                  <p:custDataLst>
                    <p:tags r:id="rId6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0" name="组合 29"/>
                <p:cNvGrpSpPr/>
                <p:nvPr userDrawn="1">
                  <p:custDataLst>
                    <p:tags r:id="rId7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31" name="菱形 30"/>
                  <p:cNvSpPr/>
                  <p:nvPr userDrawn="1">
                    <p:custDataLst>
                      <p:tags r:id="rId8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菱形 31"/>
                  <p:cNvSpPr/>
                  <p:nvPr userDrawn="1">
                    <p:custDataLst>
                      <p:tags r:id="rId9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菱形 32"/>
                  <p:cNvSpPr/>
                  <p:nvPr userDrawn="1">
                    <p:custDataLst>
                      <p:tags r:id="rId10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26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五边形 4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五边形 6"/>
            <p:cNvSpPr/>
            <p:nvPr userDrawn="1">
              <p:custDataLst>
                <p:tags r:id="rId13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7"/>
            </p:custDataLst>
          </p:nvPr>
        </p:nvSpPr>
        <p:spPr>
          <a:xfrm>
            <a:off x="2593023" y="2000251"/>
            <a:ext cx="7005955" cy="1491328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18"/>
            </p:custDataLst>
          </p:nvPr>
        </p:nvSpPr>
        <p:spPr>
          <a:xfrm>
            <a:off x="4979820" y="4079895"/>
            <a:ext cx="2232360" cy="481249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ctr">
              <a:buNone/>
              <a:defRPr sz="20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  <p:custDataLst>
              <p:tags r:id="rId19"/>
            </p:custDataLst>
          </p:nvPr>
        </p:nvSpPr>
        <p:spPr>
          <a:xfrm>
            <a:off x="2593022" y="3539541"/>
            <a:ext cx="7005955" cy="481249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>
              <a:buNone/>
              <a:defRPr sz="24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2"/>
            </p:custDataLst>
          </p:nvPr>
        </p:nvGrpSpPr>
        <p:grpSpPr>
          <a:xfrm rot="0"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9" name="菱形 18"/>
            <p:cNvSpPr/>
            <p:nvPr userDrawn="1">
              <p:custDataLst>
                <p:tags r:id="rId3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 userDrawn="1">
              <p:custDataLst>
                <p:tags r:id="rId4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菱形 20"/>
            <p:cNvSpPr/>
            <p:nvPr userDrawn="1">
              <p:custDataLst>
                <p:tags r:id="rId5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五边形 4"/>
          <p:cNvSpPr/>
          <p:nvPr userDrawn="1">
            <p:custDataLst>
              <p:tags r:id="rId6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>
            <p:custDataLst>
              <p:tags r:id="rId2"/>
            </p:custDataLst>
          </p:nvPr>
        </p:nvSpPr>
        <p:spPr>
          <a:xfrm>
            <a:off x="257175" y="285750"/>
            <a:ext cx="11677650" cy="62960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25" name="组合 24"/>
          <p:cNvGrpSpPr/>
          <p:nvPr userDrawn="1">
            <p:custDataLst>
              <p:tags r:id="rId3"/>
            </p:custDataLst>
          </p:nvPr>
        </p:nvGrpSpPr>
        <p:grpSpPr>
          <a:xfrm rot="0">
            <a:off x="11148695" y="6413500"/>
            <a:ext cx="950595" cy="316865"/>
            <a:chOff x="0" y="3623101"/>
            <a:chExt cx="1405715" cy="468548"/>
          </a:xfrm>
        </p:grpSpPr>
        <p:sp>
          <p:nvSpPr>
            <p:cNvPr id="27" name="菱形 26"/>
            <p:cNvSpPr/>
            <p:nvPr userDrawn="1">
              <p:custDataLst>
                <p:tags r:id="rId4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菱形 27"/>
            <p:cNvSpPr/>
            <p:nvPr userDrawn="1">
              <p:custDataLst>
                <p:tags r:id="rId5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菱形 28"/>
            <p:cNvSpPr/>
            <p:nvPr userDrawn="1">
              <p:custDataLst>
                <p:tags r:id="rId6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五边形 4"/>
          <p:cNvSpPr/>
          <p:nvPr userDrawn="1">
            <p:custDataLst>
              <p:tags r:id="rId7"/>
            </p:custDataLst>
          </p:nvPr>
        </p:nvSpPr>
        <p:spPr>
          <a:xfrm rot="5400000">
            <a:off x="660400" y="231775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8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9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6" name="组合 15"/>
          <p:cNvGrpSpPr/>
          <p:nvPr userDrawn="1">
            <p:custDataLst>
              <p:tags r:id="rId3"/>
            </p:custDataLst>
          </p:nvPr>
        </p:nvGrpSpPr>
        <p:grpSpPr>
          <a:xfrm rot="0"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8" name="菱形 17"/>
            <p:cNvSpPr/>
            <p:nvPr userDrawn="1">
              <p:custDataLst>
                <p:tags r:id="rId4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菱形 18"/>
            <p:cNvSpPr/>
            <p:nvPr userDrawn="1">
              <p:custDataLst>
                <p:tags r:id="rId5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菱形 21"/>
            <p:cNvSpPr/>
            <p:nvPr userDrawn="1">
              <p:custDataLst>
                <p:tags r:id="rId6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五边形 4"/>
          <p:cNvSpPr/>
          <p:nvPr userDrawn="1">
            <p:custDataLst>
              <p:tags r:id="rId7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8"/>
            </p:custDataLst>
          </p:nvPr>
        </p:nvSpPr>
        <p:spPr>
          <a:xfrm>
            <a:off x="583200" y="629920"/>
            <a:ext cx="3960000" cy="102248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2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3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3"/>
            </p:custDataLst>
          </p:nvPr>
        </p:nvGrpSpPr>
        <p:grpSpPr>
          <a:xfrm rot="0"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4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5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6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五边形 4"/>
          <p:cNvSpPr/>
          <p:nvPr userDrawn="1">
            <p:custDataLst>
              <p:tags r:id="rId7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12000" y="689418"/>
            <a:ext cx="10976400" cy="718182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1" name="组合 20"/>
          <p:cNvGrpSpPr/>
          <p:nvPr userDrawn="1">
            <p:custDataLst>
              <p:tags r:id="rId3"/>
            </p:custDataLst>
          </p:nvPr>
        </p:nvGrpSpPr>
        <p:grpSpPr>
          <a:xfrm rot="0"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4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5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6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五边形 4"/>
          <p:cNvSpPr/>
          <p:nvPr userDrawn="1">
            <p:custDataLst>
              <p:tags r:id="rId7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04800" y="579120"/>
            <a:ext cx="10976400" cy="65568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3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>
            <p:custDataLst>
              <p:tags r:id="rId11"/>
            </p:custDataLst>
          </p:nvPr>
        </p:nvGrpSpPr>
        <p:grpSpPr>
          <a:xfrm flipH="1">
            <a:off x="11129043" y="317149"/>
            <a:ext cx="976314" cy="307818"/>
            <a:chOff x="7177184" y="4307561"/>
            <a:chExt cx="976314" cy="307818"/>
          </a:xfrm>
        </p:grpSpPr>
        <p:sp>
          <p:nvSpPr>
            <p:cNvPr id="6" name="等腰三角形 5"/>
            <p:cNvSpPr/>
            <p:nvPr userDrawn="1">
              <p:custDataLst>
                <p:tags r:id="rId12"/>
              </p:custDataLst>
            </p:nvPr>
          </p:nvSpPr>
          <p:spPr>
            <a:xfrm rot="5400000" flipH="1">
              <a:off x="788701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等腰三角形 5"/>
            <p:cNvSpPr/>
            <p:nvPr userDrawn="1">
              <p:custDataLst>
                <p:tags r:id="rId13"/>
              </p:custDataLst>
            </p:nvPr>
          </p:nvSpPr>
          <p:spPr>
            <a:xfrm rot="5400000" flipH="1">
              <a:off x="751143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等腰三角形 5"/>
            <p:cNvSpPr/>
            <p:nvPr userDrawn="1">
              <p:custDataLst>
                <p:tags r:id="rId14"/>
              </p:custDataLst>
            </p:nvPr>
          </p:nvSpPr>
          <p:spPr>
            <a:xfrm rot="5400000" flipH="1">
              <a:off x="713585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7"/>
          <p:cNvSpPr/>
          <p:nvPr userDrawn="1">
            <p:custDataLst>
              <p:tags r:id="rId2"/>
            </p:custDataLst>
          </p:nvPr>
        </p:nvSpPr>
        <p:spPr>
          <a:xfrm>
            <a:off x="193040" y="182880"/>
            <a:ext cx="11805285" cy="6491605"/>
          </a:xfrm>
          <a:prstGeom prst="roundRect">
            <a:avLst>
              <a:gd name="adj" fmla="val 17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98638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五边形 4"/>
          <p:cNvSpPr/>
          <p:nvPr userDrawn="1">
            <p:custDataLst>
              <p:tags r:id="rId4"/>
            </p:custDataLst>
          </p:nvPr>
        </p:nvSpPr>
        <p:spPr>
          <a:xfrm rot="5400000">
            <a:off x="5432425" y="-160020"/>
            <a:ext cx="1327785" cy="164592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五边形 6"/>
          <p:cNvSpPr/>
          <p:nvPr userDrawn="1">
            <p:custDataLst>
              <p:tags r:id="rId5"/>
            </p:custDataLst>
          </p:nvPr>
        </p:nvSpPr>
        <p:spPr>
          <a:xfrm rot="16200000" flipV="1">
            <a:off x="5792470" y="5731510"/>
            <a:ext cx="607060" cy="1645920"/>
          </a:xfrm>
          <a:prstGeom prst="homePlate">
            <a:avLst>
              <a:gd name="adj" fmla="val 80230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6"/>
            </p:custDataLst>
          </p:nvPr>
        </p:nvSpPr>
        <p:spPr>
          <a:xfrm>
            <a:off x="1522800" y="1818640"/>
            <a:ext cx="9144000" cy="1907360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0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228.xml"/><Relationship Id="rId23" Type="http://schemas.openxmlformats.org/officeDocument/2006/relationships/tags" Target="../tags/tag227.xml"/><Relationship Id="rId22" Type="http://schemas.openxmlformats.org/officeDocument/2006/relationships/tags" Target="../tags/tag226.xml"/><Relationship Id="rId21" Type="http://schemas.openxmlformats.org/officeDocument/2006/relationships/tags" Target="../tags/tag225.xml"/><Relationship Id="rId20" Type="http://schemas.openxmlformats.org/officeDocument/2006/relationships/tags" Target="../tags/tag224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223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231.xml"/><Relationship Id="rId2" Type="http://schemas.openxmlformats.org/officeDocument/2006/relationships/tags" Target="../tags/tag230.xml"/><Relationship Id="rId1" Type="http://schemas.openxmlformats.org/officeDocument/2006/relationships/tags" Target="../tags/tag229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64.xml"/><Relationship Id="rId3" Type="http://schemas.openxmlformats.org/officeDocument/2006/relationships/tags" Target="../tags/tag263.xml"/><Relationship Id="rId2" Type="http://schemas.openxmlformats.org/officeDocument/2006/relationships/tags" Target="../tags/tag262.xml"/><Relationship Id="rId1" Type="http://schemas.openxmlformats.org/officeDocument/2006/relationships/tags" Target="../tags/tag261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269.xml"/><Relationship Id="rId4" Type="http://schemas.openxmlformats.org/officeDocument/2006/relationships/tags" Target="../tags/tag268.xml"/><Relationship Id="rId3" Type="http://schemas.openxmlformats.org/officeDocument/2006/relationships/tags" Target="../tags/tag267.xml"/><Relationship Id="rId2" Type="http://schemas.openxmlformats.org/officeDocument/2006/relationships/tags" Target="../tags/tag266.xml"/><Relationship Id="rId1" Type="http://schemas.openxmlformats.org/officeDocument/2006/relationships/tags" Target="../tags/tag265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73.xml"/><Relationship Id="rId3" Type="http://schemas.openxmlformats.org/officeDocument/2006/relationships/tags" Target="../tags/tag272.xml"/><Relationship Id="rId2" Type="http://schemas.openxmlformats.org/officeDocument/2006/relationships/tags" Target="../tags/tag271.xml"/><Relationship Id="rId1" Type="http://schemas.openxmlformats.org/officeDocument/2006/relationships/tags" Target="../tags/tag270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276.xml"/><Relationship Id="rId2" Type="http://schemas.openxmlformats.org/officeDocument/2006/relationships/tags" Target="../tags/tag275.xml"/><Relationship Id="rId1" Type="http://schemas.openxmlformats.org/officeDocument/2006/relationships/tags" Target="../tags/tag274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8.xml"/><Relationship Id="rId3" Type="http://schemas.openxmlformats.org/officeDocument/2006/relationships/tags" Target="../tags/tag279.xml"/><Relationship Id="rId2" Type="http://schemas.openxmlformats.org/officeDocument/2006/relationships/tags" Target="../tags/tag278.xml"/><Relationship Id="rId1" Type="http://schemas.openxmlformats.org/officeDocument/2006/relationships/tags" Target="../tags/tag277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8.xml"/><Relationship Id="rId3" Type="http://schemas.openxmlformats.org/officeDocument/2006/relationships/tags" Target="../tags/tag282.xml"/><Relationship Id="rId2" Type="http://schemas.openxmlformats.org/officeDocument/2006/relationships/tags" Target="../tags/tag281.xml"/><Relationship Id="rId1" Type="http://schemas.openxmlformats.org/officeDocument/2006/relationships/tags" Target="../tags/tag280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8.xml"/><Relationship Id="rId3" Type="http://schemas.openxmlformats.org/officeDocument/2006/relationships/tags" Target="../tags/tag285.xml"/><Relationship Id="rId2" Type="http://schemas.openxmlformats.org/officeDocument/2006/relationships/tags" Target="../tags/tag284.xml"/><Relationship Id="rId1" Type="http://schemas.openxmlformats.org/officeDocument/2006/relationships/tags" Target="../tags/tag28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234.xml"/><Relationship Id="rId2" Type="http://schemas.openxmlformats.org/officeDocument/2006/relationships/tags" Target="../tags/tag233.xml"/><Relationship Id="rId1" Type="http://schemas.openxmlformats.org/officeDocument/2006/relationships/tags" Target="../tags/tag23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28.xml"/><Relationship Id="rId6" Type="http://schemas.openxmlformats.org/officeDocument/2006/relationships/tags" Target="../tags/tag239.xml"/><Relationship Id="rId5" Type="http://schemas.openxmlformats.org/officeDocument/2006/relationships/image" Target="../media/image1.png"/><Relationship Id="rId4" Type="http://schemas.openxmlformats.org/officeDocument/2006/relationships/tags" Target="../tags/tag238.xml"/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" Type="http://schemas.openxmlformats.org/officeDocument/2006/relationships/tags" Target="../tags/tag235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242.xml"/><Relationship Id="rId2" Type="http://schemas.openxmlformats.org/officeDocument/2006/relationships/tags" Target="../tags/tag241.xml"/><Relationship Id="rId1" Type="http://schemas.openxmlformats.org/officeDocument/2006/relationships/tags" Target="../tags/tag240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8.xml"/><Relationship Id="rId3" Type="http://schemas.openxmlformats.org/officeDocument/2006/relationships/tags" Target="../tags/tag245.xml"/><Relationship Id="rId2" Type="http://schemas.openxmlformats.org/officeDocument/2006/relationships/tags" Target="../tags/tag244.xml"/><Relationship Id="rId1" Type="http://schemas.openxmlformats.org/officeDocument/2006/relationships/tags" Target="../tags/tag243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49.xml"/><Relationship Id="rId3" Type="http://schemas.openxmlformats.org/officeDocument/2006/relationships/tags" Target="../tags/tag248.xml"/><Relationship Id="rId2" Type="http://schemas.openxmlformats.org/officeDocument/2006/relationships/tags" Target="../tags/tag247.xml"/><Relationship Id="rId1" Type="http://schemas.openxmlformats.org/officeDocument/2006/relationships/tags" Target="../tags/tag246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53.xml"/><Relationship Id="rId3" Type="http://schemas.openxmlformats.org/officeDocument/2006/relationships/tags" Target="../tags/tag252.xml"/><Relationship Id="rId2" Type="http://schemas.openxmlformats.org/officeDocument/2006/relationships/tags" Target="../tags/tag251.xml"/><Relationship Id="rId1" Type="http://schemas.openxmlformats.org/officeDocument/2006/relationships/tags" Target="../tags/tag250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57.xml"/><Relationship Id="rId3" Type="http://schemas.openxmlformats.org/officeDocument/2006/relationships/tags" Target="../tags/tag256.xml"/><Relationship Id="rId2" Type="http://schemas.openxmlformats.org/officeDocument/2006/relationships/tags" Target="../tags/tag255.xml"/><Relationship Id="rId1" Type="http://schemas.openxmlformats.org/officeDocument/2006/relationships/tags" Target="../tags/tag254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260.xml"/><Relationship Id="rId2" Type="http://schemas.openxmlformats.org/officeDocument/2006/relationships/tags" Target="../tags/tag259.xml"/><Relationship Id="rId1" Type="http://schemas.openxmlformats.org/officeDocument/2006/relationships/tags" Target="../tags/tag25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592705" y="2816225"/>
            <a:ext cx="7005955" cy="1225550"/>
          </a:xfrm>
        </p:spPr>
        <p:txBody>
          <a:bodyPr/>
          <a:lstStyle/>
          <a:p>
            <a:r>
              <a:rPr lang="zh-CN" altLang="en-US" dirty="0"/>
              <a:t>分支</a:t>
            </a:r>
            <a:endParaRPr lang="zh-CN" altLang="en-US" dirty="0"/>
          </a:p>
        </p:txBody>
      </p:sp>
      <p:sp>
        <p:nvSpPr>
          <p:cNvPr id="38" name="文本框 37"/>
          <p:cNvSpPr txBox="1"/>
          <p:nvPr>
            <p:custDataLst>
              <p:tags r:id="rId2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  <a:endParaRPr lang="en-US" altLang="zh-CN" sz="30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if</a:t>
            </a:r>
            <a:endParaRPr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854710" y="3180080"/>
            <a:ext cx="4500880" cy="94297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if语句用于判断一个条件是否成立，如果成立则执行if语句块中的语句，否则不执行。</a:t>
            </a:r>
            <a:endParaRPr>
              <a:latin typeface="+mn-lt"/>
              <a:cs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6377305" y="1528445"/>
            <a:ext cx="4400550" cy="3692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age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your age: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scanf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age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age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&gt;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age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18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"Minor\n"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7190740" y="5578475"/>
          <a:ext cx="277304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045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your age: 17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Minor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if-else</a:t>
            </a:r>
            <a:endParaRPr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380365" y="1760855"/>
            <a:ext cx="3444240" cy="113347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if-else的结构与if类似，只是在if语句块中的条件不成立时，执行else语句块中的语句。</a:t>
            </a:r>
            <a:endParaRPr>
              <a:latin typeface="+mn-lt"/>
              <a:cs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974465" y="1034415"/>
            <a:ext cx="7966075" cy="5354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year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a year: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scanf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year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year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%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4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year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%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!=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||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year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%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400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"Leap year\n"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else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"Common year\n"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8047355" y="5748655"/>
          <a:ext cx="264604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6045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year: 2020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Leap year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380365" y="3975735"/>
            <a:ext cx="3444240" cy="147066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solidFill>
                  <a:srgbClr val="FF0000"/>
                </a:solidFill>
                <a:latin typeface="+mn-lt"/>
                <a:cs typeface="+mn-lt"/>
              </a:rPr>
              <a:t>闰年：</a:t>
            </a:r>
            <a:endParaRPr lang="zh-CN">
              <a:solidFill>
                <a:srgbClr val="FF0000"/>
              </a:solidFill>
              <a:latin typeface="+mn-lt"/>
              <a:cs typeface="+mn-lt"/>
            </a:endParaRPr>
          </a:p>
          <a:p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1. 4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的倍数，但不是</a:t>
            </a:r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100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的倍数；</a:t>
            </a:r>
            <a:endParaRPr lang="zh-CN" altLang="en-US">
              <a:solidFill>
                <a:srgbClr val="FF0000"/>
              </a:solidFill>
              <a:latin typeface="+mn-lt"/>
              <a:cs typeface="+mn-lt"/>
            </a:endParaRPr>
          </a:p>
          <a:p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2. 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或</a:t>
            </a:r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400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的倍数</a:t>
            </a:r>
            <a:endParaRPr lang="zh-CN" altLang="en-US">
              <a:solidFill>
                <a:srgbClr val="FF0000"/>
              </a:solidFill>
              <a:latin typeface="+mn-lt"/>
              <a:cs typeface="+mn-lt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if-else if-else</a:t>
            </a:r>
            <a:endParaRPr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854710" y="3180080"/>
            <a:ext cx="4500880" cy="94297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当需要对更多的条件进行判断时，可以使用if-else if-else语句。</a:t>
            </a:r>
            <a:endParaRPr>
              <a:latin typeface="+mn-lt"/>
              <a:cs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23280" y="1052195"/>
            <a:ext cx="5080000" cy="53543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a character: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getchar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if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&gt;=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'a'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'z'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"Lowercase\n"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}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else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&gt;=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'A'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'Z'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"Uppercase\n"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}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else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&gt;=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'0'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'9'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"Digit\n"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}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else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"Special character\n"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2282825" y="5566410"/>
          <a:ext cx="273685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850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character: T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Uppercase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en-US" altLang="zh-CN" dirty="0"/>
              <a:t>switch</a:t>
            </a:r>
            <a:endParaRPr lang="en-US" altLang="zh-CN" dirty="0"/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  <a:endParaRPr lang="en-US" altLang="zh-CN" sz="30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switch</a:t>
            </a:r>
            <a:endParaRPr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672465" y="3016885"/>
            <a:ext cx="5255260" cy="137922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switch结构用于根据一个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整数值</a:t>
            </a:r>
            <a:r>
              <a:rPr>
                <a:latin typeface="+mn-lt"/>
                <a:cs typeface="+mn-lt"/>
              </a:rPr>
              <a:t>，选择对应的case执行。需要注意的是，当对应的case中的代码被执行完后，并不会像if语句一样跳出switch结构，而是会继续向后执行，直到遇到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break</a:t>
            </a:r>
            <a:r>
              <a:rPr>
                <a:latin typeface="+mn-lt"/>
                <a:cs typeface="+mn-lt"/>
              </a:rPr>
              <a:t>。</a:t>
            </a:r>
            <a:endParaRPr>
              <a:latin typeface="+mn-lt"/>
              <a:cs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88785" y="1052830"/>
            <a:ext cx="4105910" cy="5354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switch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month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{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case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"Jan.\n"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case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"Feb.\n"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case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"Mar.\n"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// ...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case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"Dec.\n"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default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"Invalid\n"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Demo</a:t>
            </a:r>
            <a:r>
              <a:rPr lang="zh-CN" altLang="en-US"/>
              <a:t>：计算器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681355" y="1296035"/>
            <a:ext cx="5545455" cy="541655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输入一个加、减、乘、除的表达式，计算表达式的值。</a:t>
            </a:r>
            <a:endParaRPr lang="zh-CN">
              <a:latin typeface="+mn-lt"/>
              <a:cs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681355" y="2343150"/>
            <a:ext cx="5735955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operator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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an expression: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scanf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 %c 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operator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Demo</a:t>
            </a:r>
            <a:r>
              <a:rPr lang="zh-CN" altLang="en-US"/>
              <a:t>：计算器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87070" y="1153795"/>
            <a:ext cx="7510780" cy="50774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switch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operator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{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case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'+'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 + %d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case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'-'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 - %d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-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case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'*'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 * %d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*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case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'/'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 / %d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default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"Error! Operator is not supported\n"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8051800" y="5769610"/>
          <a:ext cx="356552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5525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an expression: 5 * 8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5 * 8 = 40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zh-CN" altLang="en-US" dirty="0"/>
              <a:t>逻辑运算符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  <a:endParaRPr lang="en-US" altLang="zh-CN" sz="30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关系运算符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1946275" y="1221740"/>
            <a:ext cx="8305165" cy="180594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编程中经常需要使用关系运算符来比较两个数据的大小，比较的结果是一个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布尔值（boolean）</a:t>
            </a:r>
            <a:r>
              <a:rPr>
                <a:latin typeface="+mn-lt"/>
                <a:cs typeface="+mn-lt"/>
              </a:rPr>
              <a:t>，即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True（非0）</a:t>
            </a:r>
            <a:r>
              <a:rPr>
                <a:latin typeface="+mn-lt"/>
                <a:cs typeface="+mn-lt"/>
              </a:rPr>
              <a:t>或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False（0）</a:t>
            </a:r>
            <a:r>
              <a:rPr>
                <a:latin typeface="+mn-lt"/>
                <a:cs typeface="+mn-lt"/>
              </a:rPr>
              <a:t>。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在编程中需要注意，一个等号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=</a:t>
            </a:r>
            <a:r>
              <a:rPr>
                <a:latin typeface="+mn-lt"/>
                <a:cs typeface="+mn-lt"/>
              </a:rPr>
              <a:t>表示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赋值</a:t>
            </a:r>
            <a:r>
              <a:rPr>
                <a:latin typeface="+mn-lt"/>
                <a:cs typeface="+mn-lt"/>
              </a:rPr>
              <a:t>运算，而两个等号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==</a:t>
            </a:r>
            <a:r>
              <a:rPr>
                <a:latin typeface="+mn-lt"/>
                <a:cs typeface="+mn-lt"/>
              </a:rPr>
              <a:t>表示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比较</a:t>
            </a:r>
            <a:r>
              <a:rPr>
                <a:latin typeface="+mn-lt"/>
                <a:cs typeface="+mn-lt"/>
              </a:rPr>
              <a:t>运算。</a:t>
            </a:r>
            <a:endParaRPr>
              <a:latin typeface="+mn-lt"/>
              <a:cs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/>
              <p:nvPr>
                <p:custDataLst>
                  <p:tags r:id="rId3"/>
                </p:custDataLst>
              </p:nvPr>
            </p:nvGraphicFramePr>
            <p:xfrm>
              <a:off x="4392930" y="3271520"/>
              <a:ext cx="3412490" cy="2667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6245"/>
                    <a:gridCol w="1706245"/>
                  </a:tblGrid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/>
                            <a:t>数学符号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/>
                            <a:t>关系运算符</a:t>
                          </a:r>
                          <a:endParaRPr lang="zh-CN" altLang="en-US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&lt;</m:t>
                                </m:r>
                              </m:oMath>
                            </m:oMathPara>
                          </a14:m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&lt;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&gt;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≤</m:t>
                                </m:r>
                              </m:oMath>
                            </m:oMathPara>
                          </a14:m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&lt;=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</m:oMath>
                            </m:oMathPara>
                          </a14:m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&gt;=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==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≠</m:t>
                                </m:r>
                              </m:oMath>
                            </m:oMathPara>
                          </a14:m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!=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/>
              <p:nvPr>
                <p:custDataLst>
                  <p:tags r:id="rId4"/>
                </p:custDataLst>
              </p:nvPr>
            </p:nvGraphicFramePr>
            <p:xfrm>
              <a:off x="4392930" y="3271520"/>
              <a:ext cx="3412490" cy="2667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6245"/>
                    <a:gridCol w="1706245"/>
                  </a:tblGrid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/>
                            <a:t>数学符号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/>
                            <a:t>关系运算符</a:t>
                          </a:r>
                          <a:endParaRPr lang="zh-CN" altLang="en-US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&lt;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&gt;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&lt;=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&gt;=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==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!=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custDataLst>
      <p:tags r:id="rId6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zh-CN" altLang="en-US" dirty="0"/>
              <a:t>逻辑运算符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  <a:endParaRPr lang="en-US" altLang="zh-CN" sz="30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逻辑</a:t>
            </a:r>
            <a:r>
              <a:rPr lang="zh-CN"/>
              <a:t>运算符</a:t>
            </a:r>
            <a:endParaRPr 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972820" y="1780540"/>
            <a:ext cx="6408420" cy="242443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逻辑运算符用于连接多个关系表达式，其结果也是一个布尔值。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 lang="en-US">
                <a:latin typeface="+mn-lt"/>
                <a:cs typeface="+mn-lt"/>
              </a:rPr>
              <a:t>1. </a:t>
            </a:r>
            <a:r>
              <a:rPr>
                <a:latin typeface="+mn-lt"/>
                <a:cs typeface="+mn-lt"/>
                <a:sym typeface="+mn-ea"/>
              </a:rPr>
              <a:t>逻辑与</a:t>
            </a:r>
            <a:r>
              <a:rPr lang="en-US">
                <a:latin typeface="+mn-lt"/>
                <a:cs typeface="+mn-lt"/>
                <a:sym typeface="+mn-ea"/>
              </a:rPr>
              <a:t>&amp;</a:t>
            </a:r>
            <a:r>
              <a:rPr>
                <a:latin typeface="+mn-lt"/>
                <a:cs typeface="+mn-lt"/>
                <a:sym typeface="+mn-ea"/>
              </a:rPr>
              <a:t>&amp;</a:t>
            </a:r>
            <a:endParaRPr>
              <a:latin typeface="+mn-lt"/>
              <a:cs typeface="+mn-lt"/>
              <a:sym typeface="+mn-ea"/>
            </a:endParaRPr>
          </a:p>
          <a:p>
            <a:r>
              <a:rPr lang="en-US">
                <a:latin typeface="+mn-lt"/>
                <a:cs typeface="+mn-lt"/>
                <a:sym typeface="+mn-ea"/>
              </a:rPr>
              <a:t>2. </a:t>
            </a:r>
            <a:r>
              <a:rPr lang="zh-CN" altLang="en-US">
                <a:latin typeface="+mn-lt"/>
                <a:cs typeface="+mn-lt"/>
                <a:sym typeface="+mn-ea"/>
              </a:rPr>
              <a:t>逻辑或</a:t>
            </a:r>
            <a:r>
              <a:rPr lang="en-US" altLang="zh-CN">
                <a:latin typeface="+mn-lt"/>
                <a:cs typeface="+mn-lt"/>
                <a:sym typeface="+mn-ea"/>
              </a:rPr>
              <a:t>||</a:t>
            </a:r>
            <a:endParaRPr lang="en-US" altLang="zh-CN">
              <a:latin typeface="+mn-lt"/>
              <a:cs typeface="+mn-lt"/>
              <a:sym typeface="+mn-ea"/>
            </a:endParaRPr>
          </a:p>
          <a:p>
            <a:r>
              <a:rPr lang="en-US" altLang="zh-CN">
                <a:latin typeface="+mn-lt"/>
                <a:cs typeface="+mn-lt"/>
                <a:sym typeface="+mn-ea"/>
              </a:rPr>
              <a:t>3. </a:t>
            </a:r>
            <a:r>
              <a:rPr lang="zh-CN" altLang="en-US">
                <a:latin typeface="+mn-lt"/>
                <a:cs typeface="+mn-lt"/>
                <a:sym typeface="+mn-ea"/>
              </a:rPr>
              <a:t>逻辑非</a:t>
            </a:r>
            <a:r>
              <a:rPr lang="en-US" altLang="zh-CN">
                <a:latin typeface="+mn-lt"/>
                <a:cs typeface="+mn-lt"/>
                <a:sym typeface="+mn-ea"/>
              </a:rPr>
              <a:t>!</a:t>
            </a:r>
            <a:endParaRPr>
              <a:latin typeface="+mn-lt"/>
              <a:cs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逻辑与</a:t>
            </a:r>
            <a:r>
              <a:rPr lang="en-US" altLang="zh-CN"/>
              <a:t>&amp;&amp;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3267075" y="1576705"/>
            <a:ext cx="5658485" cy="558800"/>
          </a:xfrm>
        </p:spPr>
        <p:txBody>
          <a:bodyPr>
            <a:noAutofit/>
          </a:bodyPr>
          <a:lstStyle/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逻辑与&amp;&amp;</a:t>
            </a:r>
            <a:r>
              <a:rPr>
                <a:latin typeface="+mn-lt"/>
                <a:cs typeface="+mn-lt"/>
              </a:rPr>
              <a:t>：当多个条件全部为True，结果为True。</a:t>
            </a:r>
            <a:endParaRPr>
              <a:latin typeface="+mn-lt"/>
              <a:cs typeface="+mn-lt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3491230" y="2859290"/>
          <a:ext cx="521525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025"/>
                <a:gridCol w="1412875"/>
                <a:gridCol w="245935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1 &amp;&amp; </a:t>
                      </a: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逻辑或</a:t>
            </a:r>
            <a:r>
              <a:rPr lang="en-US" altLang="zh-CN"/>
              <a:t>||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3267075" y="1576705"/>
            <a:ext cx="5709285" cy="558800"/>
          </a:xfrm>
        </p:spPr>
        <p:txBody>
          <a:bodyPr>
            <a:noAutofit/>
          </a:bodyPr>
          <a:lstStyle/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逻辑或||</a:t>
            </a:r>
            <a:r>
              <a:rPr>
                <a:latin typeface="+mn-lt"/>
                <a:cs typeface="+mn-lt"/>
              </a:rPr>
              <a:t>：多个条件至少有一个为True时，结果为True。</a:t>
            </a:r>
            <a:endParaRPr>
              <a:latin typeface="+mn-lt"/>
              <a:cs typeface="+mn-lt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3491230" y="2859290"/>
          <a:ext cx="521525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025"/>
                <a:gridCol w="1412875"/>
                <a:gridCol w="245935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1 || </a:t>
                      </a: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逻辑非</a:t>
            </a:r>
            <a:r>
              <a:rPr lang="en-US" altLang="zh-CN"/>
              <a:t>!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2483485" y="1576705"/>
            <a:ext cx="7230745" cy="558800"/>
          </a:xfrm>
        </p:spPr>
        <p:txBody>
          <a:bodyPr>
            <a:noAutofit/>
          </a:bodyPr>
          <a:lstStyle/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逻辑非!</a:t>
            </a:r>
            <a:r>
              <a:rPr>
                <a:latin typeface="+mn-lt"/>
                <a:cs typeface="+mn-lt"/>
              </a:rPr>
              <a:t>：条件为True时，结果为False；条件为False时，结果为True。</a:t>
            </a:r>
            <a:endParaRPr>
              <a:latin typeface="+mn-lt"/>
              <a:cs typeface="+mn-lt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4194810" y="2857385"/>
          <a:ext cx="521525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550"/>
                <a:gridCol w="194183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条件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!</a:t>
                      </a:r>
                      <a:r>
                        <a:rPr lang="zh-CN" altLang="en-US"/>
                        <a:t>条件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en-US" altLang="zh-CN" dirty="0"/>
              <a:t>if</a:t>
            </a:r>
            <a:endParaRPr lang="en-US" altLang="zh-CN" dirty="0"/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  <a:endParaRPr lang="en-US" altLang="zh-CN" sz="30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9*i*8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9*i*9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9*i*10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0*i*8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0*i*9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0*i*10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frame"/>
  <p:tag name="KSO_WM_SLIDE_BK_DARK_LIGHT" val="2"/>
</p:tagLst>
</file>

<file path=ppt/tags/tag15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3*i*8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3*i*9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3*i*10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leftRight"/>
  <p:tag name="KSO_WM_SLIDE_BK_DARK_LIGHT" val="2"/>
</p:tagLst>
</file>

<file path=ppt/tags/tag16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4*i*8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4*i*9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4*i*10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topBottom"/>
  <p:tag name="KSO_WM_SLIDE_BK_DARK_LIGHT" val="2"/>
</p:tagLst>
</file>

<file path=ppt/tags/tag17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5*i*8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5*i*9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5*i*10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bottomTop"/>
  <p:tag name="KSO_WM_SLIDE_BK_DARK_LIGHT" val="2"/>
</p:tagLst>
</file>

<file path=ppt/tags/tag19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6*i*8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6*i*9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6*i*10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21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7*i*5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7*i*6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7*i*7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2*i*8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TEMPLATE_SUBCATEGORY" val="0"/>
  <p:tag name="KSO_WM_TEMPLATE_COLOR_TYPE" val="1"/>
  <p:tag name="KSO_WM_TEMPLATE_THUMBS_INDEX" val="1、2、3、4、5、6、7、8、9、10、11、12、13、15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582"/>
  <p:tag name="KSO_WM_TEMPLATE_MASTER_TYPE" val="1"/>
</p:tagLst>
</file>

<file path=ppt/tags/tag229.xml><?xml version="1.0" encoding="utf-8"?>
<p:tagLst xmlns:p="http://schemas.openxmlformats.org/presentationml/2006/main">
  <p:tag name="KSO_WM_UNIT_ISCONTENTSTITLE" val="0"/>
  <p:tag name="KSO_WM_UNIT_PRESET_TEXT" val="极简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2*i*9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1.xml><?xml version="1.0" encoding="utf-8"?>
<p:tagLst xmlns:p="http://schemas.openxmlformats.org/presentationml/2006/main">
  <p:tag name="KSO_WM_TEMPLATE_THUMBS_INDEX" val="1、2、3、4、5、6、7、8、9、10、11、12、13、15"/>
  <p:tag name="KSO_WM_SLIDE_ID" val="custom2020258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82"/>
  <p:tag name="KSO_WM_SLIDE_LAYOUT" val="a_b_f_j"/>
  <p:tag name="KSO_WM_SLIDE_LAYOUT_CNT" val="1_1_2_1"/>
</p:tagLst>
</file>

<file path=ppt/tags/tag23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3.xml><?xml version="1.0" encoding="utf-8"?>
<p:tagLst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4.xml><?xml version="1.0" encoding="utf-8"?>
<p:tagLst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3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6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37.xml><?xml version="1.0" encoding="utf-8"?>
<p:tagLst xmlns:p="http://schemas.openxmlformats.org/presentationml/2006/main">
  <p:tag name="KSO_WM_UNIT_TABLE_BEAUTIFY" val="smartTable{a3f33215-2c3c-463f-a78f-52c86657b92f}"/>
</p:tagLst>
</file>

<file path=ppt/tags/tag238.xml><?xml version="1.0" encoding="utf-8"?>
<p:tagLst xmlns:p="http://schemas.openxmlformats.org/presentationml/2006/main">
  <p:tag name="KSO_WM_UNIT_TABLE_BEAUTIFY" val="smartTable{a3f33215-2c3c-463f-a78f-52c86657b92f}"/>
</p:tagLst>
</file>

<file path=ppt/tags/tag239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2*i*10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1.xml><?xml version="1.0" encoding="utf-8"?>
<p:tagLst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42.xml><?xml version="1.0" encoding="utf-8"?>
<p:tagLst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4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4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5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7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8.xml><?xml version="1.0" encoding="utf-8"?>
<p:tagLst xmlns:p="http://schemas.openxmlformats.org/presentationml/2006/main">
  <p:tag name="KSO_WM_UNIT_TABLE_BEAUTIFY" val="smartTable{989ffd8e-4447-43c2-8fe8-fbb180264c20}"/>
</p:tagLst>
</file>

<file path=ppt/tags/tag249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1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2.xml><?xml version="1.0" encoding="utf-8"?>
<p:tagLst xmlns:p="http://schemas.openxmlformats.org/presentationml/2006/main">
  <p:tag name="KSO_WM_UNIT_TABLE_BEAUTIFY" val="smartTable{989ffd8e-4447-43c2-8fe8-fbb180264c20}"/>
</p:tagLst>
</file>

<file path=ppt/tags/tag253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5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6.xml><?xml version="1.0" encoding="utf-8"?>
<p:tagLst xmlns:p="http://schemas.openxmlformats.org/presentationml/2006/main">
  <p:tag name="KSO_WM_UNIT_TABLE_BEAUTIFY" val="smartTable{989ffd8e-4447-43c2-8fe8-fbb180264c20}"/>
</p:tagLst>
</file>

<file path=ppt/tags/tag257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9.xml><?xml version="1.0" encoding="utf-8"?>
<p:tagLst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6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2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3.xml><?xml version="1.0" encoding="utf-8"?>
<p:tagLst xmlns:p="http://schemas.openxmlformats.org/presentationml/2006/main">
  <p:tag name="TABLE_ENDDRAG_ORIGIN_RECT" val="218*50"/>
  <p:tag name="TABLE_ENDDRAG_RECT" val="535*444*218*50"/>
</p:tagLst>
</file>

<file path=ppt/tags/tag264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6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7.xml><?xml version="1.0" encoding="utf-8"?>
<p:tagLst xmlns:p="http://schemas.openxmlformats.org/presentationml/2006/main">
  <p:tag name="TABLE_ENDDRAG_ORIGIN_RECT" val="208*50"/>
  <p:tag name="TABLE_ENDDRAG_RECT" val="633*452*208*50"/>
</p:tagLst>
</file>

<file path=ppt/tags/tag268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9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1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2.xml><?xml version="1.0" encoding="utf-8"?>
<p:tagLst xmlns:p="http://schemas.openxmlformats.org/presentationml/2006/main">
  <p:tag name="TABLE_ENDDRAG_ORIGIN_RECT" val="208*50"/>
  <p:tag name="TABLE_ENDDRAG_RECT" val="633*452*208*50"/>
</p:tagLst>
</file>

<file path=ppt/tags/tag273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5.xml><?xml version="1.0" encoding="utf-8"?>
<p:tagLst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76.xml><?xml version="1.0" encoding="utf-8"?>
<p:tagLst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7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8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9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1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82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4.xml><?xml version="1.0" encoding="utf-8"?>
<p:tagLst xmlns:p="http://schemas.openxmlformats.org/presentationml/2006/main">
  <p:tag name="TABLE_ENDDRAG_ORIGIN_RECT" val="280*50"/>
  <p:tag name="TABLE_ENDDRAG_RECT" val="611*325*280*50"/>
</p:tagLst>
</file>

<file path=ppt/tags/tag285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6.xml><?xml version="1.0" encoding="utf-8"?>
<p:tagLst xmlns:p="http://schemas.openxmlformats.org/presentationml/2006/main">
  <p:tag name="COMMONDATA" val="eyJoZGlkIjoiZWVjNTQyYWQ1MGI1NzQwNTgzMjZhMzNhMzAyOTZlNDIifQ=="/>
  <p:tag name="KSO_WPP_MARK_KEY" val="5141afc2-ce81-452e-9c44-a2db9f36b55d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4*i*9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4*i*10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5*i*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5*i*9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5*i*10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8*i*8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8*i*9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8*i*10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1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000000"/>
      </a:accent1>
      <a:accent2>
        <a:srgbClr val="20201E"/>
      </a:accent2>
      <a:accent3>
        <a:srgbClr val="40403C"/>
      </a:accent3>
      <a:accent4>
        <a:srgbClr val="615F59"/>
      </a:accent4>
      <a:accent5>
        <a:srgbClr val="817F77"/>
      </a:accent5>
      <a:accent6>
        <a:srgbClr val="A19F9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2150</Words>
  <Application>WPS 演示</Application>
  <PresentationFormat>宽屏</PresentationFormat>
  <Paragraphs>283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汉仪旗黑-85S</vt:lpstr>
      <vt:lpstr>黑体</vt:lpstr>
      <vt:lpstr>Cambria Math</vt:lpstr>
      <vt:lpstr>Consolas</vt:lpstr>
      <vt:lpstr>Arial Unicode MS</vt:lpstr>
      <vt:lpstr>Calibri</vt:lpstr>
      <vt:lpstr>Office 主题</vt:lpstr>
      <vt:lpstr>2_Office 主题​​</vt:lpstr>
      <vt:lpstr>分支</vt:lpstr>
      <vt:lpstr>逻辑运算符</vt:lpstr>
      <vt:lpstr>关系运算符</vt:lpstr>
      <vt:lpstr>逻辑运算符</vt:lpstr>
      <vt:lpstr>逻辑运算符</vt:lpstr>
      <vt:lpstr>逻辑与&amp;&amp;</vt:lpstr>
      <vt:lpstr>逻辑或||</vt:lpstr>
      <vt:lpstr>逻辑非!</vt:lpstr>
      <vt:lpstr>if</vt:lpstr>
      <vt:lpstr>if</vt:lpstr>
      <vt:lpstr>if-else</vt:lpstr>
      <vt:lpstr>if-else if-else</vt:lpstr>
      <vt:lpstr>switch</vt:lpstr>
      <vt:lpstr>switch</vt:lpstr>
      <vt:lpstr>Demo：计算器</vt:lpstr>
      <vt:lpstr>Demo：计算器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极夜酱。</cp:lastModifiedBy>
  <cp:revision>108</cp:revision>
  <dcterms:created xsi:type="dcterms:W3CDTF">2022-11-17T03:47:00Z</dcterms:created>
  <dcterms:modified xsi:type="dcterms:W3CDTF">2022-11-18T15:51:17Z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5CCBCD563EA2475A9389F11AD2791165</vt:lpwstr>
  </property>
  <property fmtid="{D5CDD505-2E9C-101B-9397-08002B2CF9AE}" pid="3" name="KSOProductBuildVer">
    <vt:lpwstr>2052-11.1.0.12763</vt:lpwstr>
  </property>
</Properties>
</file>