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9" r:id="rId4"/>
    <p:sldId id="265" r:id="rId6"/>
    <p:sldId id="295" r:id="rId7"/>
    <p:sldId id="516" r:id="rId8"/>
    <p:sldId id="517" r:id="rId9"/>
    <p:sldId id="518" r:id="rId10"/>
    <p:sldId id="519" r:id="rId11"/>
    <p:sldId id="520" r:id="rId12"/>
    <p:sldId id="521" r:id="rId13"/>
    <p:sldId id="522" r:id="rId14"/>
    <p:sldId id="523" r:id="rId15"/>
    <p:sldId id="524" r:id="rId16"/>
    <p:sldId id="525" r:id="rId17"/>
    <p:sldId id="526" r:id="rId18"/>
    <p:sldId id="527" r:id="rId19"/>
    <p:sldId id="529" r:id="rId20"/>
    <p:sldId id="530" r:id="rId21"/>
    <p:sldId id="531" r:id="rId22"/>
    <p:sldId id="532" r:id="rId23"/>
    <p:sldId id="533" r:id="rId24"/>
    <p:sldId id="534" r:id="rId25"/>
    <p:sldId id="535" r:id="rId26"/>
    <p:sldId id="536" r:id="rId27"/>
    <p:sldId id="537" r:id="rId28"/>
    <p:sldId id="538" r:id="rId29"/>
    <p:sldId id="539" r:id="rId30"/>
    <p:sldId id="541" r:id="rId31"/>
    <p:sldId id="542" r:id="rId32"/>
    <p:sldId id="543" r:id="rId33"/>
    <p:sldId id="544" r:id="rId34"/>
    <p:sldId id="545" r:id="rId35"/>
    <p:sldId id="546" r:id="rId36"/>
    <p:sldId id="547" r:id="rId37"/>
    <p:sldId id="548" r:id="rId38"/>
    <p:sldId id="550" r:id="rId39"/>
    <p:sldId id="551" r:id="rId40"/>
    <p:sldId id="552" r:id="rId41"/>
    <p:sldId id="553" r:id="rId42"/>
    <p:sldId id="549" r:id="rId43"/>
    <p:sldId id="555" r:id="rId44"/>
    <p:sldId id="556" r:id="rId45"/>
    <p:sldId id="557" r:id="rId46"/>
    <p:sldId id="558" r:id="rId47"/>
    <p:sldId id="554" r:id="rId48"/>
    <p:sldId id="560" r:id="rId49"/>
    <p:sldId id="561" r:id="rId50"/>
    <p:sldId id="562" r:id="rId51"/>
    <p:sldId id="563" r:id="rId52"/>
    <p:sldId id="564" r:id="rId53"/>
    <p:sldId id="565" r:id="rId54"/>
    <p:sldId id="566" r:id="rId55"/>
    <p:sldId id="567" r:id="rId56"/>
    <p:sldId id="569" r:id="rId57"/>
    <p:sldId id="570" r:id="rId58"/>
    <p:sldId id="571" r:id="rId59"/>
    <p:sldId id="573" r:id="rId60"/>
    <p:sldId id="574" r:id="rId61"/>
    <p:sldId id="575" r:id="rId62"/>
    <p:sldId id="576" r:id="rId63"/>
    <p:sldId id="577" r:id="rId64"/>
    <p:sldId id="578" r:id="rId65"/>
    <p:sldId id="579" r:id="rId66"/>
    <p:sldId id="580" r:id="rId67"/>
    <p:sldId id="582" r:id="rId68"/>
    <p:sldId id="584" r:id="rId69"/>
    <p:sldId id="585" r:id="rId70"/>
    <p:sldId id="586" r:id="rId71"/>
    <p:sldId id="587" r:id="rId72"/>
    <p:sldId id="588" r:id="rId73"/>
    <p:sldId id="589" r:id="rId74"/>
    <p:sldId id="590" r:id="rId75"/>
    <p:sldId id="591" r:id="rId76"/>
    <p:sldId id="592" r:id="rId77"/>
    <p:sldId id="593" r:id="rId78"/>
    <p:sldId id="595" r:id="rId79"/>
    <p:sldId id="596" r:id="rId80"/>
    <p:sldId id="597" r:id="rId81"/>
    <p:sldId id="599" r:id="rId82"/>
    <p:sldId id="600" r:id="rId83"/>
    <p:sldId id="601" r:id="rId84"/>
    <p:sldId id="602" r:id="rId85"/>
    <p:sldId id="603" r:id="rId86"/>
    <p:sldId id="604" r:id="rId87"/>
    <p:sldId id="605" r:id="rId88"/>
    <p:sldId id="606" r:id="rId89"/>
    <p:sldId id="608" r:id="rId90"/>
    <p:sldId id="607" r:id="rId91"/>
    <p:sldId id="609" r:id="rId92"/>
    <p:sldId id="610" r:id="rId93"/>
    <p:sldId id="611" r:id="rId94"/>
    <p:sldId id="612" r:id="rId95"/>
    <p:sldId id="613" r:id="rId96"/>
    <p:sldId id="615" r:id="rId97"/>
    <p:sldId id="616" r:id="rId98"/>
    <p:sldId id="617" r:id="rId99"/>
    <p:sldId id="619" r:id="rId100"/>
    <p:sldId id="620" r:id="rId101"/>
    <p:sldId id="621" r:id="rId102"/>
    <p:sldId id="622" r:id="rId103"/>
  </p:sldIdLst>
  <p:sldSz cx="12192000" cy="6858000"/>
  <p:notesSz cx="6858000" cy="9144000"/>
  <p:custDataLst>
    <p:tags r:id="rId10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05D9"/>
    <a:srgbClr val="F6EDCE"/>
    <a:srgbClr val="F1B960"/>
    <a:srgbClr val="3184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8" Type="http://schemas.openxmlformats.org/officeDocument/2006/relationships/tags" Target="tags/tag571.xml"/><Relationship Id="rId107" Type="http://schemas.openxmlformats.org/officeDocument/2006/relationships/commentAuthors" Target="commentAuthors.xml"/><Relationship Id="rId106" Type="http://schemas.openxmlformats.org/officeDocument/2006/relationships/tableStyles" Target="tableStyles.xml"/><Relationship Id="rId105" Type="http://schemas.openxmlformats.org/officeDocument/2006/relationships/viewProps" Target="viewProps.xml"/><Relationship Id="rId104" Type="http://schemas.openxmlformats.org/officeDocument/2006/relationships/presProps" Target="presProps.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2" Type="http://schemas.openxmlformats.org/officeDocument/2006/relationships/tags" Target="../tags/tag30.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8" Type="http://schemas.openxmlformats.org/officeDocument/2006/relationships/tags" Target="../tags/tag47.xml"/><Relationship Id="rId17" Type="http://schemas.openxmlformats.org/officeDocument/2006/relationships/tags" Target="../tags/tag46.xml"/><Relationship Id="rId16" Type="http://schemas.openxmlformats.org/officeDocument/2006/relationships/tags" Target="../tags/tag45.xml"/><Relationship Id="rId15" Type="http://schemas.openxmlformats.org/officeDocument/2006/relationships/tags" Target="../tags/tag44.xml"/><Relationship Id="rId14" Type="http://schemas.openxmlformats.org/officeDocument/2006/relationships/tags" Target="../tags/tag43.xml"/><Relationship Id="rId13" Type="http://schemas.openxmlformats.org/officeDocument/2006/relationships/tags" Target="../tags/tag42.xml"/><Relationship Id="rId12" Type="http://schemas.openxmlformats.org/officeDocument/2006/relationships/tags" Target="../tags/tag41.xml"/><Relationship Id="rId11" Type="http://schemas.openxmlformats.org/officeDocument/2006/relationships/tags" Target="../tags/tag40.xml"/><Relationship Id="rId10" Type="http://schemas.openxmlformats.org/officeDocument/2006/relationships/tags" Target="../tags/tag39.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3" Type="http://schemas.openxmlformats.org/officeDocument/2006/relationships/tags" Target="../tags/tag59.xml"/><Relationship Id="rId12" Type="http://schemas.openxmlformats.org/officeDocument/2006/relationships/tags" Target="../tags/tag58.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5" Type="http://schemas.openxmlformats.org/officeDocument/2006/relationships/tags" Target="../tags/tag73.xml"/><Relationship Id="rId14" Type="http://schemas.openxmlformats.org/officeDocument/2006/relationships/tags" Target="../tags/tag72.xml"/><Relationship Id="rId13" Type="http://schemas.openxmlformats.org/officeDocument/2006/relationships/tags" Target="../tags/tag71.xml"/><Relationship Id="rId12" Type="http://schemas.openxmlformats.org/officeDocument/2006/relationships/tags" Target="../tags/tag70.xml"/><Relationship Id="rId11" Type="http://schemas.openxmlformats.org/officeDocument/2006/relationships/tags" Target="../tags/tag69.xml"/><Relationship Id="rId10" Type="http://schemas.openxmlformats.org/officeDocument/2006/relationships/tags" Target="../tags/tag68.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6" Type="http://schemas.openxmlformats.org/officeDocument/2006/relationships/tags" Target="../tags/tag88.xml"/><Relationship Id="rId15" Type="http://schemas.openxmlformats.org/officeDocument/2006/relationships/tags" Target="../tags/tag87.xml"/><Relationship Id="rId14" Type="http://schemas.openxmlformats.org/officeDocument/2006/relationships/tags" Target="../tags/tag86.xml"/><Relationship Id="rId13" Type="http://schemas.openxmlformats.org/officeDocument/2006/relationships/tags" Target="../tags/tag85.xml"/><Relationship Id="rId12" Type="http://schemas.openxmlformats.org/officeDocument/2006/relationships/tags" Target="../tags/tag84.xml"/><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tags" Target="../tags/tag110.xml"/><Relationship Id="rId7" Type="http://schemas.openxmlformats.org/officeDocument/2006/relationships/tags" Target="../tags/tag109.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3" Type="http://schemas.openxmlformats.org/officeDocument/2006/relationships/tags" Target="../tags/tag115.xml"/><Relationship Id="rId12" Type="http://schemas.openxmlformats.org/officeDocument/2006/relationships/tags" Target="../tags/tag114.xml"/><Relationship Id="rId11" Type="http://schemas.openxmlformats.org/officeDocument/2006/relationships/tags" Target="../tags/tag113.xml"/><Relationship Id="rId10" Type="http://schemas.openxmlformats.org/officeDocument/2006/relationships/tags" Target="../tags/tag11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3.xml"/><Relationship Id="rId8" Type="http://schemas.openxmlformats.org/officeDocument/2006/relationships/tags" Target="../tags/tag122.xml"/><Relationship Id="rId7" Type="http://schemas.openxmlformats.org/officeDocument/2006/relationships/tags" Target="../tags/tag121.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2" Type="http://schemas.openxmlformats.org/officeDocument/2006/relationships/tags" Target="../tags/tag126.xml"/><Relationship Id="rId11" Type="http://schemas.openxmlformats.org/officeDocument/2006/relationships/tags" Target="../tags/tag125.xml"/><Relationship Id="rId10" Type="http://schemas.openxmlformats.org/officeDocument/2006/relationships/tags" Target="../tags/tag124.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4.xml"/><Relationship Id="rId8" Type="http://schemas.openxmlformats.org/officeDocument/2006/relationships/tags" Target="../tags/tag133.xml"/><Relationship Id="rId7" Type="http://schemas.openxmlformats.org/officeDocument/2006/relationships/tags" Target="../tags/tag132.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tags" Target="../tags/tag127.xml"/><Relationship Id="rId19" Type="http://schemas.openxmlformats.org/officeDocument/2006/relationships/tags" Target="../tags/tag144.xml"/><Relationship Id="rId18" Type="http://schemas.openxmlformats.org/officeDocument/2006/relationships/tags" Target="../tags/tag143.xml"/><Relationship Id="rId17" Type="http://schemas.openxmlformats.org/officeDocument/2006/relationships/tags" Target="../tags/tag142.xml"/><Relationship Id="rId16" Type="http://schemas.openxmlformats.org/officeDocument/2006/relationships/tags" Target="../tags/tag141.xml"/><Relationship Id="rId15" Type="http://schemas.openxmlformats.org/officeDocument/2006/relationships/tags" Target="../tags/tag140.xml"/><Relationship Id="rId14" Type="http://schemas.openxmlformats.org/officeDocument/2006/relationships/tags" Target="../tags/tag139.xml"/><Relationship Id="rId13" Type="http://schemas.openxmlformats.org/officeDocument/2006/relationships/tags" Target="../tags/tag138.xml"/><Relationship Id="rId12" Type="http://schemas.openxmlformats.org/officeDocument/2006/relationships/tags" Target="../tags/tag137.xml"/><Relationship Id="rId11" Type="http://schemas.openxmlformats.org/officeDocument/2006/relationships/tags" Target="../tags/tag136.xml"/><Relationship Id="rId10" Type="http://schemas.openxmlformats.org/officeDocument/2006/relationships/tags" Target="../tags/tag135.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52.xml"/><Relationship Id="rId8" Type="http://schemas.openxmlformats.org/officeDocument/2006/relationships/tags" Target="../tags/tag151.xml"/><Relationship Id="rId7" Type="http://schemas.openxmlformats.org/officeDocument/2006/relationships/tags" Target="../tags/tag150.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0" Type="http://schemas.openxmlformats.org/officeDocument/2006/relationships/tags" Target="../tags/tag15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61.xml"/><Relationship Id="rId8" Type="http://schemas.openxmlformats.org/officeDocument/2006/relationships/tags" Target="../tags/tag160.xml"/><Relationship Id="rId7" Type="http://schemas.openxmlformats.org/officeDocument/2006/relationships/tags" Target="../tags/tag159.xml"/><Relationship Id="rId6" Type="http://schemas.openxmlformats.org/officeDocument/2006/relationships/tags" Target="../tags/tag158.xml"/><Relationship Id="rId5" Type="http://schemas.openxmlformats.org/officeDocument/2006/relationships/tags" Target="../tags/tag157.xml"/><Relationship Id="rId4" Type="http://schemas.openxmlformats.org/officeDocument/2006/relationships/tags" Target="../tags/tag156.xml"/><Relationship Id="rId3" Type="http://schemas.openxmlformats.org/officeDocument/2006/relationships/tags" Target="../tags/tag155.xml"/><Relationship Id="rId2" Type="http://schemas.openxmlformats.org/officeDocument/2006/relationships/tags" Target="../tags/tag154.xml"/><Relationship Id="rId12" Type="http://schemas.openxmlformats.org/officeDocument/2006/relationships/tags" Target="../tags/tag164.xml"/><Relationship Id="rId11" Type="http://schemas.openxmlformats.org/officeDocument/2006/relationships/tags" Target="../tags/tag163.xml"/><Relationship Id="rId10" Type="http://schemas.openxmlformats.org/officeDocument/2006/relationships/tags" Target="../tags/tag162.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72.xml"/><Relationship Id="rId8" Type="http://schemas.openxmlformats.org/officeDocument/2006/relationships/tags" Target="../tags/tag171.xml"/><Relationship Id="rId7" Type="http://schemas.openxmlformats.org/officeDocument/2006/relationships/tags" Target="../tags/tag170.xml"/><Relationship Id="rId6" Type="http://schemas.openxmlformats.org/officeDocument/2006/relationships/tags" Target="../tags/tag169.xml"/><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tags" Target="../tags/tag166.xml"/><Relationship Id="rId2" Type="http://schemas.openxmlformats.org/officeDocument/2006/relationships/tags" Target="../tags/tag165.xml"/><Relationship Id="rId13" Type="http://schemas.openxmlformats.org/officeDocument/2006/relationships/tags" Target="../tags/tag176.xml"/><Relationship Id="rId12" Type="http://schemas.openxmlformats.org/officeDocument/2006/relationships/tags" Target="../tags/tag175.xml"/><Relationship Id="rId11" Type="http://schemas.openxmlformats.org/officeDocument/2006/relationships/tags" Target="../tags/tag174.xml"/><Relationship Id="rId10" Type="http://schemas.openxmlformats.org/officeDocument/2006/relationships/tags" Target="../tags/tag173.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84.xml"/><Relationship Id="rId8" Type="http://schemas.openxmlformats.org/officeDocument/2006/relationships/tags" Target="../tags/tag183.xml"/><Relationship Id="rId7" Type="http://schemas.openxmlformats.org/officeDocument/2006/relationships/tags" Target="../tags/tag182.xml"/><Relationship Id="rId6" Type="http://schemas.openxmlformats.org/officeDocument/2006/relationships/tags" Target="../tags/tag181.xml"/><Relationship Id="rId5" Type="http://schemas.openxmlformats.org/officeDocument/2006/relationships/tags" Target="../tags/tag180.xml"/><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3" Type="http://schemas.openxmlformats.org/officeDocument/2006/relationships/tags" Target="../tags/tag188.xml"/><Relationship Id="rId12" Type="http://schemas.openxmlformats.org/officeDocument/2006/relationships/tags" Target="../tags/tag187.xml"/><Relationship Id="rId11" Type="http://schemas.openxmlformats.org/officeDocument/2006/relationships/tags" Target="../tags/tag186.xml"/><Relationship Id="rId10" Type="http://schemas.openxmlformats.org/officeDocument/2006/relationships/tags" Target="../tags/tag18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96.xml"/><Relationship Id="rId8" Type="http://schemas.openxmlformats.org/officeDocument/2006/relationships/tags" Target="../tags/tag195.xml"/><Relationship Id="rId7" Type="http://schemas.openxmlformats.org/officeDocument/2006/relationships/tags" Target="../tags/tag194.xml"/><Relationship Id="rId6" Type="http://schemas.openxmlformats.org/officeDocument/2006/relationships/tags" Target="../tags/tag193.xml"/><Relationship Id="rId5" Type="http://schemas.openxmlformats.org/officeDocument/2006/relationships/tags" Target="../tags/tag192.xml"/><Relationship Id="rId4" Type="http://schemas.openxmlformats.org/officeDocument/2006/relationships/tags" Target="../tags/tag191.xml"/><Relationship Id="rId3" Type="http://schemas.openxmlformats.org/officeDocument/2006/relationships/tags" Target="../tags/tag190.xml"/><Relationship Id="rId2" Type="http://schemas.openxmlformats.org/officeDocument/2006/relationships/tags" Target="../tags/tag189.xml"/><Relationship Id="rId13" Type="http://schemas.openxmlformats.org/officeDocument/2006/relationships/tags" Target="../tags/tag200.xml"/><Relationship Id="rId12" Type="http://schemas.openxmlformats.org/officeDocument/2006/relationships/tags" Target="../tags/tag199.xml"/><Relationship Id="rId11" Type="http://schemas.openxmlformats.org/officeDocument/2006/relationships/tags" Target="../tags/tag198.xml"/><Relationship Id="rId10" Type="http://schemas.openxmlformats.org/officeDocument/2006/relationships/tags" Target="../tags/tag197.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208.xml"/><Relationship Id="rId8" Type="http://schemas.openxmlformats.org/officeDocument/2006/relationships/tags" Target="../tags/tag207.xml"/><Relationship Id="rId7" Type="http://schemas.openxmlformats.org/officeDocument/2006/relationships/tags" Target="../tags/tag206.xml"/><Relationship Id="rId6" Type="http://schemas.openxmlformats.org/officeDocument/2006/relationships/tags" Target="../tags/tag205.xml"/><Relationship Id="rId5" Type="http://schemas.openxmlformats.org/officeDocument/2006/relationships/tags" Target="../tags/tag204.xml"/><Relationship Id="rId4" Type="http://schemas.openxmlformats.org/officeDocument/2006/relationships/tags" Target="../tags/tag203.xml"/><Relationship Id="rId3" Type="http://schemas.openxmlformats.org/officeDocument/2006/relationships/tags" Target="../tags/tag202.xml"/><Relationship Id="rId2" Type="http://schemas.openxmlformats.org/officeDocument/2006/relationships/tags" Target="../tags/tag201.xml"/><Relationship Id="rId14" Type="http://schemas.openxmlformats.org/officeDocument/2006/relationships/tags" Target="../tags/tag213.xml"/><Relationship Id="rId13" Type="http://schemas.openxmlformats.org/officeDocument/2006/relationships/tags" Target="../tags/tag212.xml"/><Relationship Id="rId12" Type="http://schemas.openxmlformats.org/officeDocument/2006/relationships/tags" Target="../tags/tag211.xml"/><Relationship Id="rId11" Type="http://schemas.openxmlformats.org/officeDocument/2006/relationships/tags" Target="../tags/tag210.xml"/><Relationship Id="rId10" Type="http://schemas.openxmlformats.org/officeDocument/2006/relationships/tags" Target="../tags/tag209.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221.xml"/><Relationship Id="rId8" Type="http://schemas.openxmlformats.org/officeDocument/2006/relationships/tags" Target="../tags/tag220.xml"/><Relationship Id="rId7" Type="http://schemas.openxmlformats.org/officeDocument/2006/relationships/tags" Target="../tags/tag219.xml"/><Relationship Id="rId6" Type="http://schemas.openxmlformats.org/officeDocument/2006/relationships/tags" Target="../tags/tag218.xml"/><Relationship Id="rId5" Type="http://schemas.openxmlformats.org/officeDocument/2006/relationships/tags" Target="../tags/tag217.xml"/><Relationship Id="rId4" Type="http://schemas.openxmlformats.org/officeDocument/2006/relationships/tags" Target="../tags/tag216.xml"/><Relationship Id="rId3" Type="http://schemas.openxmlformats.org/officeDocument/2006/relationships/tags" Target="../tags/tag215.xml"/><Relationship Id="rId2" Type="http://schemas.openxmlformats.org/officeDocument/2006/relationships/tags" Target="../tags/tag214.xml"/><Relationship Id="rId10" Type="http://schemas.openxmlformats.org/officeDocument/2006/relationships/tags" Target="../tags/tag222.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318" y="-953"/>
            <a:ext cx="12192000" cy="6858953"/>
            <a:chOff x="-318" y="-953"/>
            <a:chExt cx="12192000" cy="6858953"/>
          </a:xfrm>
        </p:grpSpPr>
        <p:grpSp>
          <p:nvGrpSpPr>
            <p:cNvPr id="4" name="组合 3"/>
            <p:cNvGrpSpPr/>
            <p:nvPr userDrawn="1"/>
          </p:nvGrpSpPr>
          <p:grpSpPr>
            <a:xfrm>
              <a:off x="-318" y="635"/>
              <a:ext cx="12192000" cy="6857365"/>
              <a:chOff x="-318" y="635"/>
              <a:chExt cx="12192000" cy="6857365"/>
            </a:xfrm>
          </p:grpSpPr>
          <p:grpSp>
            <p:nvGrpSpPr>
              <p:cNvPr id="11" name="组合 10"/>
              <p:cNvGrpSpPr/>
              <p:nvPr userDrawn="1">
                <p:custDataLst>
                  <p:tags r:id="rId3"/>
                </p:custDataLst>
              </p:nvPr>
            </p:nvGrpSpPr>
            <p:grpSpPr>
              <a:xfrm>
                <a:off x="-318" y="635"/>
                <a:ext cx="12192000" cy="6857365"/>
                <a:chOff x="0" y="0"/>
                <a:chExt cx="19200" cy="10799"/>
              </a:xfrm>
            </p:grpSpPr>
            <p:sp>
              <p:nvSpPr>
                <p:cNvPr id="12" name="矩形 11"/>
                <p:cNvSpPr/>
                <p:nvPr userDrawn="1">
                  <p:custDataLst>
                    <p:tags r:id="rId4"/>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13" name="矩形 12"/>
                <p:cNvSpPr/>
                <p:nvPr userDrawn="1">
                  <p:custDataLst>
                    <p:tags r:id="rId5"/>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25" name="菱形 24"/>
                <p:cNvSpPr/>
                <p:nvPr userDrawn="1">
                  <p:custDataLst>
                    <p:tags r:id="rId6"/>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25000" lnSpcReduction="20000"/>
                </a:bodyPr>
                <a:lstStyle/>
                <a:p>
                  <a:pPr algn="ctr">
                    <a:lnSpc>
                      <a:spcPct val="150000"/>
                    </a:lnSpc>
                  </a:pPr>
                  <a:endParaRPr lang="zh-CN" altLang="en-US"/>
                </a:p>
              </p:txBody>
            </p:sp>
            <p:grpSp>
              <p:nvGrpSpPr>
                <p:cNvPr id="19" name="组合 18"/>
                <p:cNvGrpSpPr/>
                <p:nvPr userDrawn="1">
                  <p:custDataLst>
                    <p:tags r:id="rId7"/>
                  </p:custDataLst>
                </p:nvPr>
              </p:nvGrpSpPr>
              <p:grpSpPr>
                <a:xfrm>
                  <a:off x="16448" y="9574"/>
                  <a:ext cx="2074" cy="675"/>
                  <a:chOff x="0" y="3633950"/>
                  <a:chExt cx="1405715" cy="457699"/>
                </a:xfrm>
              </p:grpSpPr>
              <p:sp>
                <p:nvSpPr>
                  <p:cNvPr id="20" name="菱形 19"/>
                  <p:cNvSpPr/>
                  <p:nvPr userDrawn="1">
                    <p:custDataLst>
                      <p:tags r:id="rId8"/>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1" name="菱形 20"/>
                  <p:cNvSpPr/>
                  <p:nvPr userDrawn="1">
                    <p:custDataLst>
                      <p:tags r:id="rId9"/>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2" name="菱形 21"/>
                  <p:cNvSpPr/>
                  <p:nvPr userDrawn="1">
                    <p:custDataLst>
                      <p:tags r:id="rId10"/>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grpSp>
          </p:grpSp>
          <p:sp>
            <p:nvSpPr>
              <p:cNvPr id="8"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0" name="五边形 4"/>
            <p:cNvSpPr/>
            <p:nvPr userDrawn="1">
              <p:custDataLst>
                <p:tags r:id="rId12"/>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dirty="0"/>
            </a:p>
          </p:txBody>
        </p:sp>
        <p:sp>
          <p:nvSpPr>
            <p:cNvPr id="9" name="五边形 6"/>
            <p:cNvSpPr/>
            <p:nvPr userDrawn="1">
              <p:custDataLst>
                <p:tags r:id="rId13"/>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6" name="日期占位符 15"/>
          <p:cNvSpPr>
            <a:spLocks noGrp="1"/>
          </p:cNvSpPr>
          <p:nvPr>
            <p:ph type="dt" sz="half" idx="10"/>
            <p:custDataLst>
              <p:tags r:id="rId14"/>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5"/>
            </p:custDataLst>
          </p:nvPr>
        </p:nvSpPr>
        <p:spPr>
          <a:xfrm>
            <a:off x="4116000" y="6349833"/>
            <a:ext cx="3960000" cy="316800"/>
          </a:xfrm>
        </p:spPr>
        <p:txBody>
          <a:bodyPr/>
          <a:lstStyle/>
          <a:p>
            <a:endParaRPr lang="zh-CN" altLang="en-US" dirty="0"/>
          </a:p>
        </p:txBody>
      </p:sp>
      <p:sp>
        <p:nvSpPr>
          <p:cNvPr id="18" name="灯片编号占位符 17"/>
          <p:cNvSpPr>
            <a:spLocks noGrp="1"/>
          </p:cNvSpPr>
          <p:nvPr>
            <p:ph type="sldNum" sz="quarter" idx="12"/>
            <p:custDataLst>
              <p:tags r:id="rId16"/>
            </p:custDataLst>
          </p:nvPr>
        </p:nvSpPr>
        <p:spPr>
          <a:xfrm>
            <a:off x="8610600" y="6349833"/>
            <a:ext cx="2700000" cy="316800"/>
          </a:xfrm>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7"/>
            </p:custDataLst>
          </p:nvPr>
        </p:nvSpPr>
        <p:spPr>
          <a:xfrm>
            <a:off x="3328201" y="4283393"/>
            <a:ext cx="2520000" cy="485140"/>
          </a:xfrm>
        </p:spPr>
        <p:txBody>
          <a:bodyPr lIns="90000" tIns="46800" rIns="90000" bIns="46800" anchor="ctr" anchorCtr="0">
            <a:normAutofit/>
          </a:bodyPr>
          <a:lstStyle>
            <a:lvl1pPr marL="0" indent="0" algn="r">
              <a:lnSpc>
                <a:spcPct val="130000"/>
              </a:lnSpc>
              <a:spcAft>
                <a:spcPts val="0"/>
              </a:spcAft>
              <a:buNone/>
              <a:defRPr sz="1800" baseline="0">
                <a:solidFill>
                  <a:schemeClr val="tx1">
                    <a:lumMod val="85000"/>
                    <a:lumOff val="15000"/>
                  </a:schemeClr>
                </a:solidFill>
              </a:defRPr>
            </a:lvl1pPr>
          </a:lstStyle>
          <a:p>
            <a:pPr lvl="0"/>
            <a:r>
              <a:rPr lang="zh-CN" altLang="en-US" dirty="0"/>
              <a:t>单击此处编辑文本</a:t>
            </a:r>
            <a:endParaRPr lang="zh-CN" altLang="en-US" dirty="0"/>
          </a:p>
        </p:txBody>
      </p:sp>
      <p:sp>
        <p:nvSpPr>
          <p:cNvPr id="2" name="标题 1"/>
          <p:cNvSpPr>
            <a:spLocks noGrp="1"/>
          </p:cNvSpPr>
          <p:nvPr>
            <p:ph type="ctrTitle" hasCustomPrompt="1"/>
            <p:custDataLst>
              <p:tags r:id="rId18"/>
            </p:custDataLst>
          </p:nvPr>
        </p:nvSpPr>
        <p:spPr>
          <a:xfrm>
            <a:off x="2593022" y="2149048"/>
            <a:ext cx="7005956" cy="1344477"/>
          </a:xfrm>
        </p:spPr>
        <p:txBody>
          <a:bodyPr lIns="90000" tIns="46800" rIns="90000" bIns="0" anchor="b" anchorCtr="0">
            <a:normAutofit/>
          </a:bodyPr>
          <a:lstStyle>
            <a:lvl1pPr algn="ctr">
              <a:defRPr sz="6600" spc="600" baseline="0">
                <a:solidFill>
                  <a:schemeClr val="tx1">
                    <a:lumMod val="85000"/>
                    <a:lumOff val="15000"/>
                  </a:schemeClr>
                </a:solidFill>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19"/>
            </p:custDataLst>
          </p:nvPr>
        </p:nvSpPr>
        <p:spPr>
          <a:xfrm>
            <a:off x="2592705" y="3553460"/>
            <a:ext cx="7005320" cy="485140"/>
          </a:xfrm>
        </p:spPr>
        <p:txBody>
          <a:bodyPr lIns="90000" tIns="0" rIns="90000" bIns="46800" anchor="t" anchorCtr="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4" name="文本占位符 13"/>
          <p:cNvSpPr>
            <a:spLocks noGrp="1"/>
          </p:cNvSpPr>
          <p:nvPr>
            <p:ph type="body" sz="quarter" idx="14" hasCustomPrompt="1"/>
            <p:custDataLst>
              <p:tags r:id="rId20"/>
            </p:custDataLst>
          </p:nvPr>
        </p:nvSpPr>
        <p:spPr>
          <a:xfrm>
            <a:off x="6291496" y="4286643"/>
            <a:ext cx="2520000" cy="478640"/>
          </a:xfrm>
        </p:spPr>
        <p:txBody>
          <a:bodyPr lIns="90000" tIns="46800" rIns="90000" bIns="46800" anchor="ctr" anchorCtr="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sz="1800"/>
            </a:lvl1pPr>
            <a:lvl2pPr marL="457200" indent="0">
              <a:buNone/>
              <a:defRPr/>
            </a:lvl2pPr>
          </a:lstStyle>
          <a:p>
            <a:pPr marL="0" marR="0" lvl="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lang="zh-CN" altLang="en-US" dirty="0"/>
              <a:t>单击此处编辑文本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294286" y="-27771"/>
            <a:ext cx="11755418" cy="6611091"/>
            <a:chOff x="294286" y="-27771"/>
            <a:chExt cx="11755418" cy="6611091"/>
          </a:xfrm>
        </p:grpSpPr>
        <p:grpSp>
          <p:nvGrpSpPr>
            <p:cNvPr id="8" name="组合 7"/>
            <p:cNvGrpSpPr/>
            <p:nvPr userDrawn="1">
              <p:custDataLst>
                <p:tags r:id="rId3"/>
              </p:custDataLst>
            </p:nvPr>
          </p:nvGrpSpPr>
          <p:grpSpPr>
            <a:xfrm>
              <a:off x="11598965" y="6433146"/>
              <a:ext cx="450739" cy="150174"/>
              <a:chOff x="0" y="3623101"/>
              <a:chExt cx="1405715" cy="468548"/>
            </a:xfrm>
          </p:grpSpPr>
          <p:sp>
            <p:nvSpPr>
              <p:cNvPr id="10" name="菱形 9"/>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五边形 4"/>
            <p:cNvSpPr/>
            <p:nvPr userDrawn="1">
              <p:custDataLst>
                <p:tags r:id="rId7"/>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8"/>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318" y="-953"/>
            <a:ext cx="12192000" cy="6858953"/>
            <a:chOff x="-318" y="-953"/>
            <a:chExt cx="12192000" cy="6858953"/>
          </a:xfrm>
        </p:grpSpPr>
        <p:grpSp>
          <p:nvGrpSpPr>
            <p:cNvPr id="11" name="组合 10"/>
            <p:cNvGrpSpPr/>
            <p:nvPr userDrawn="1">
              <p:custDataLst>
                <p:tags r:id="rId3"/>
              </p:custDataLst>
            </p:nvPr>
          </p:nvGrpSpPr>
          <p:grpSpPr>
            <a:xfrm>
              <a:off x="-318" y="635"/>
              <a:ext cx="12192000" cy="6857365"/>
              <a:chOff x="0" y="0"/>
              <a:chExt cx="19200" cy="10799"/>
            </a:xfrm>
          </p:grpSpPr>
          <p:sp>
            <p:nvSpPr>
              <p:cNvPr id="12" name="矩形 11"/>
              <p:cNvSpPr/>
              <p:nvPr userDrawn="1">
                <p:custDataLst>
                  <p:tags r:id="rId4"/>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5"/>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6"/>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userDrawn="1">
                <p:custDataLst>
                  <p:tags r:id="rId7"/>
                </p:custDataLst>
              </p:nvPr>
            </p:nvGrpSpPr>
            <p:grpSpPr>
              <a:xfrm>
                <a:off x="16448" y="9574"/>
                <a:ext cx="2074" cy="675"/>
                <a:chOff x="0" y="3633950"/>
                <a:chExt cx="1405715" cy="457699"/>
              </a:xfrm>
            </p:grpSpPr>
            <p:sp>
              <p:nvSpPr>
                <p:cNvPr id="16" name="菱形 15"/>
                <p:cNvSpPr/>
                <p:nvPr userDrawn="1">
                  <p:custDataLst>
                    <p:tags r:id="rId8"/>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菱形 16"/>
                <p:cNvSpPr/>
                <p:nvPr userDrawn="1">
                  <p:custDataLst>
                    <p:tags r:id="rId9"/>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菱形 17"/>
                <p:cNvSpPr/>
                <p:nvPr userDrawn="1">
                  <p:custDataLst>
                    <p:tags r:id="rId10"/>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五边形 4"/>
            <p:cNvSpPr/>
            <p:nvPr userDrawn="1">
              <p:custDataLst>
                <p:tags r:id="rId12"/>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五边形 6"/>
            <p:cNvSpPr/>
            <p:nvPr userDrawn="1">
              <p:custDataLst>
                <p:tags r:id="rId13"/>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14"/>
            </p:custDataLst>
          </p:nvPr>
        </p:nvSpPr>
        <p:spPr>
          <a:xfrm>
            <a:off x="4116000" y="2651764"/>
            <a:ext cx="5409566" cy="939160"/>
          </a:xfrm>
        </p:spPr>
        <p:txBody>
          <a:bodyPr lIns="90000" tIns="46800" rIns="90000" bIns="46800" anchor="b" anchorCtr="0">
            <a:normAutofit/>
          </a:bodyPr>
          <a:lstStyle>
            <a:lvl1pPr>
              <a:defRPr sz="4800" u="none" strike="noStrike" kern="1200" cap="none" spc="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15"/>
            </p:custDataLst>
          </p:nvPr>
        </p:nvSpPr>
        <p:spPr>
          <a:xfrm>
            <a:off x="4116000" y="3646276"/>
            <a:ext cx="5409566" cy="1310880"/>
          </a:xfrm>
        </p:spPr>
        <p:txBody>
          <a:bodyPr lIns="90000" tIns="0" rIns="90000" bIns="46800">
            <a:normAutofit/>
          </a:bodyPr>
          <a:lstStyle>
            <a:lvl1pPr marL="0" indent="0" eaLnBrk="1" fontAlgn="auto" latinLnBrk="0" hangingPunct="1">
              <a:buNone/>
              <a:defRPr kumimoji="0" lang="zh-CN" altLang="en-US" sz="1600" b="0" i="0" u="none" strike="noStrike" kern="1200" cap="none" spc="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1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7"/>
            </p:custDataLst>
          </p:nvPr>
        </p:nvSpPr>
        <p:spPr/>
        <p:txBody>
          <a:bodyPr/>
          <a:lstStyle/>
          <a:p>
            <a:endParaRPr lang="zh-CN" altLang="en-US"/>
          </a:p>
        </p:txBody>
      </p:sp>
      <p:sp>
        <p:nvSpPr>
          <p:cNvPr id="6" name="灯片编号占位符 5"/>
          <p:cNvSpPr>
            <a:spLocks noGrp="1"/>
          </p:cNvSpPr>
          <p:nvPr>
            <p:ph type="sldNum" sz="quarter" idx="12"/>
            <p:custDataLst>
              <p:tags r:id="rId1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294286" y="-27771"/>
            <a:ext cx="11755418" cy="6611091"/>
            <a:chOff x="294286" y="-27771"/>
            <a:chExt cx="11755418" cy="6611091"/>
          </a:xfrm>
        </p:grpSpPr>
        <p:grpSp>
          <p:nvGrpSpPr>
            <p:cNvPr id="9" name="组合 8"/>
            <p:cNvGrpSpPr/>
            <p:nvPr userDrawn="1">
              <p:custDataLst>
                <p:tags r:id="rId3"/>
              </p:custDataLst>
            </p:nvPr>
          </p:nvGrpSpPr>
          <p:grpSpPr>
            <a:xfrm>
              <a:off x="11598965" y="6433146"/>
              <a:ext cx="450739" cy="150174"/>
              <a:chOff x="0" y="3623101"/>
              <a:chExt cx="1405715" cy="468548"/>
            </a:xfrm>
          </p:grpSpPr>
          <p:sp>
            <p:nvSpPr>
              <p:cNvPr id="11" name="菱形 10"/>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7"/>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8"/>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294286" y="-27771"/>
            <a:ext cx="11755418" cy="6611091"/>
            <a:chOff x="294286" y="-27771"/>
            <a:chExt cx="11755418" cy="6611091"/>
          </a:xfrm>
        </p:grpSpPr>
        <p:grpSp>
          <p:nvGrpSpPr>
            <p:cNvPr id="11" name="组合 10"/>
            <p:cNvGrpSpPr/>
            <p:nvPr userDrawn="1">
              <p:custDataLst>
                <p:tags r:id="rId3"/>
              </p:custDataLst>
            </p:nvPr>
          </p:nvGrpSpPr>
          <p:grpSpPr>
            <a:xfrm>
              <a:off x="11598965" y="6433146"/>
              <a:ext cx="450739" cy="150174"/>
              <a:chOff x="0" y="3623101"/>
              <a:chExt cx="1405715" cy="468548"/>
            </a:xfrm>
          </p:grpSpPr>
          <p:sp>
            <p:nvSpPr>
              <p:cNvPr id="13" name="菱形 12"/>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五边形 4"/>
            <p:cNvSpPr/>
            <p:nvPr userDrawn="1">
              <p:custDataLst>
                <p:tags r:id="rId7"/>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8"/>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2"/>
            </p:custDataLst>
          </p:nvPr>
        </p:nvGrpSpPr>
        <p:grpSpPr>
          <a:xfrm>
            <a:off x="-318" y="635"/>
            <a:ext cx="12192000" cy="6857365"/>
            <a:chOff x="-318" y="635"/>
            <a:chExt cx="12192000" cy="6857365"/>
          </a:xfrm>
        </p:grpSpPr>
        <p:grpSp>
          <p:nvGrpSpPr>
            <p:cNvPr id="16" name="组合 15"/>
            <p:cNvGrpSpPr/>
            <p:nvPr userDrawn="1"/>
          </p:nvGrpSpPr>
          <p:grpSpPr>
            <a:xfrm>
              <a:off x="-318" y="635"/>
              <a:ext cx="12192000" cy="6857365"/>
              <a:chOff x="-318" y="635"/>
              <a:chExt cx="12192000" cy="6857365"/>
            </a:xfrm>
          </p:grpSpPr>
          <p:grpSp>
            <p:nvGrpSpPr>
              <p:cNvPr id="8" name="组合 7"/>
              <p:cNvGrpSpPr/>
              <p:nvPr userDrawn="1">
                <p:custDataLst>
                  <p:tags r:id="rId3"/>
                </p:custDataLst>
              </p:nvPr>
            </p:nvGrpSpPr>
            <p:grpSpPr>
              <a:xfrm>
                <a:off x="-318" y="635"/>
                <a:ext cx="12192000" cy="6857365"/>
                <a:chOff x="0" y="0"/>
                <a:chExt cx="19200" cy="10799"/>
              </a:xfrm>
            </p:grpSpPr>
            <p:sp>
              <p:nvSpPr>
                <p:cNvPr id="9" name="矩形 8"/>
                <p:cNvSpPr/>
                <p:nvPr userDrawn="1">
                  <p:custDataLst>
                    <p:tags r:id="rId4"/>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5"/>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6"/>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userDrawn="1">
                  <p:custDataLst>
                    <p:tags r:id="rId7"/>
                  </p:custDataLst>
                </p:nvPr>
              </p:nvGrpSpPr>
              <p:grpSpPr>
                <a:xfrm>
                  <a:off x="16448" y="9574"/>
                  <a:ext cx="2074" cy="675"/>
                  <a:chOff x="0" y="3633950"/>
                  <a:chExt cx="1405715" cy="457699"/>
                </a:xfrm>
              </p:grpSpPr>
              <p:sp>
                <p:nvSpPr>
                  <p:cNvPr id="13" name="菱形 12"/>
                  <p:cNvSpPr/>
                  <p:nvPr userDrawn="1">
                    <p:custDataLst>
                      <p:tags r:id="rId8"/>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9"/>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10"/>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五边形 6"/>
            <p:cNvSpPr/>
            <p:nvPr userDrawn="1">
              <p:custDataLst>
                <p:tags r:id="rId12"/>
              </p:custDataLst>
            </p:nvPr>
          </p:nvSpPr>
          <p:spPr>
            <a:xfrm rot="16200000" flipV="1">
              <a:off x="5792470" y="566864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13"/>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5"/>
            </p:custDataLst>
          </p:nvPr>
        </p:nvSpPr>
        <p:spPr/>
        <p:txBody>
          <a:bodyPr/>
          <a:lstStyle/>
          <a:p>
            <a:endParaRPr lang="zh-CN" altLang="en-US"/>
          </a:p>
        </p:txBody>
      </p:sp>
      <p:sp>
        <p:nvSpPr>
          <p:cNvPr id="5" name="灯片编号占位符 4"/>
          <p:cNvSpPr>
            <a:spLocks noGrp="1"/>
          </p:cNvSpPr>
          <p:nvPr>
            <p:ph type="sldNum" sz="quarter" idx="12"/>
            <p:custDataLst>
              <p:tags r:id="rId1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294286" y="-27771"/>
            <a:ext cx="11755418" cy="6611091"/>
            <a:chOff x="294286" y="-27771"/>
            <a:chExt cx="11755418" cy="6611091"/>
          </a:xfrm>
        </p:grpSpPr>
        <p:grpSp>
          <p:nvGrpSpPr>
            <p:cNvPr id="9" name="组合 8"/>
            <p:cNvGrpSpPr/>
            <p:nvPr userDrawn="1">
              <p:custDataLst>
                <p:tags r:id="rId3"/>
              </p:custDataLst>
            </p:nvPr>
          </p:nvGrpSpPr>
          <p:grpSpPr>
            <a:xfrm>
              <a:off x="11598965" y="6433146"/>
              <a:ext cx="450739" cy="150174"/>
              <a:chOff x="0" y="3623101"/>
              <a:chExt cx="1405715" cy="468548"/>
            </a:xfrm>
          </p:grpSpPr>
          <p:sp>
            <p:nvSpPr>
              <p:cNvPr id="11" name="菱形 10"/>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7"/>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8"/>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257176" y="284361"/>
            <a:ext cx="11842224" cy="6446131"/>
            <a:chOff x="257176" y="284361"/>
            <a:chExt cx="11842224" cy="6446131"/>
          </a:xfrm>
        </p:grpSpPr>
        <p:sp>
          <p:nvSpPr>
            <p:cNvPr id="8" name="矩形 7"/>
            <p:cNvSpPr/>
            <p:nvPr userDrawn="1">
              <p:custDataLst>
                <p:tags r:id="rId3"/>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9" name="组合 8"/>
            <p:cNvGrpSpPr/>
            <p:nvPr userDrawn="1">
              <p:custDataLst>
                <p:tags r:id="rId4"/>
              </p:custDataLst>
            </p:nvPr>
          </p:nvGrpSpPr>
          <p:grpSpPr>
            <a:xfrm>
              <a:off x="11148545" y="6413693"/>
              <a:ext cx="950855" cy="316799"/>
              <a:chOff x="0" y="3623101"/>
              <a:chExt cx="1405715" cy="468548"/>
            </a:xfrm>
          </p:grpSpPr>
          <p:sp>
            <p:nvSpPr>
              <p:cNvPr id="11" name="菱形 10"/>
              <p:cNvSpPr/>
              <p:nvPr userDrawn="1">
                <p:custDataLst>
                  <p:tags r:id="rId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6"/>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7"/>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8"/>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竖排标题 1"/>
          <p:cNvSpPr>
            <a:spLocks noGrp="1"/>
          </p:cNvSpPr>
          <p:nvPr>
            <p:ph type="title" orient="vert"/>
            <p:custDataLst>
              <p:tags r:id="rId9"/>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0"/>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257176" y="284361"/>
            <a:ext cx="11842224" cy="6446131"/>
            <a:chOff x="257176" y="284361"/>
            <a:chExt cx="11842224" cy="6446131"/>
          </a:xfrm>
        </p:grpSpPr>
        <p:sp>
          <p:nvSpPr>
            <p:cNvPr id="8" name="矩形 7"/>
            <p:cNvSpPr/>
            <p:nvPr userDrawn="1">
              <p:custDataLst>
                <p:tags r:id="rId3"/>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9" name="组合 8"/>
            <p:cNvGrpSpPr/>
            <p:nvPr userDrawn="1">
              <p:custDataLst>
                <p:tags r:id="rId4"/>
              </p:custDataLst>
            </p:nvPr>
          </p:nvGrpSpPr>
          <p:grpSpPr>
            <a:xfrm>
              <a:off x="11148545" y="6413693"/>
              <a:ext cx="950855" cy="316799"/>
              <a:chOff x="0" y="3623101"/>
              <a:chExt cx="1405715" cy="468548"/>
            </a:xfrm>
          </p:grpSpPr>
          <p:sp>
            <p:nvSpPr>
              <p:cNvPr id="11" name="菱形 10"/>
              <p:cNvSpPr/>
              <p:nvPr userDrawn="1">
                <p:custDataLst>
                  <p:tags r:id="rId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6"/>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7"/>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8"/>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日期占位符 2"/>
          <p:cNvSpPr>
            <a:spLocks noGrp="1"/>
          </p:cNvSpPr>
          <p:nvPr>
            <p:ph type="dt" sz="half" idx="10"/>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2"/>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21" name="组合 20"/>
          <p:cNvGrpSpPr/>
          <p:nvPr userDrawn="1">
            <p:custDataLst>
              <p:tags r:id="rId2"/>
            </p:custDataLst>
          </p:nvPr>
        </p:nvGrpSpPr>
        <p:grpSpPr>
          <a:xfrm>
            <a:off x="-318" y="-953"/>
            <a:ext cx="12192000" cy="6858953"/>
            <a:chOff x="-318" y="-953"/>
            <a:chExt cx="12192000" cy="6858953"/>
          </a:xfrm>
        </p:grpSpPr>
        <p:grpSp>
          <p:nvGrpSpPr>
            <p:cNvPr id="22" name="组合 21"/>
            <p:cNvGrpSpPr/>
            <p:nvPr userDrawn="1"/>
          </p:nvGrpSpPr>
          <p:grpSpPr>
            <a:xfrm>
              <a:off x="-318" y="635"/>
              <a:ext cx="12192000" cy="6857365"/>
              <a:chOff x="-318" y="635"/>
              <a:chExt cx="12192000" cy="6857365"/>
            </a:xfrm>
          </p:grpSpPr>
          <p:grpSp>
            <p:nvGrpSpPr>
              <p:cNvPr id="25" name="组合 24"/>
              <p:cNvGrpSpPr/>
              <p:nvPr userDrawn="1">
                <p:custDataLst>
                  <p:tags r:id="rId3"/>
                </p:custDataLst>
              </p:nvPr>
            </p:nvGrpSpPr>
            <p:grpSpPr>
              <a:xfrm>
                <a:off x="-318" y="635"/>
                <a:ext cx="12192000" cy="6857365"/>
                <a:chOff x="0" y="0"/>
                <a:chExt cx="19200" cy="10799"/>
              </a:xfrm>
            </p:grpSpPr>
            <p:sp>
              <p:nvSpPr>
                <p:cNvPr id="27" name="矩形 26"/>
                <p:cNvSpPr/>
                <p:nvPr userDrawn="1">
                  <p:custDataLst>
                    <p:tags r:id="rId4"/>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custDataLst>
                    <p:tags r:id="rId5"/>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6"/>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userDrawn="1">
                  <p:custDataLst>
                    <p:tags r:id="rId7"/>
                  </p:custDataLst>
                </p:nvPr>
              </p:nvGrpSpPr>
              <p:grpSpPr>
                <a:xfrm>
                  <a:off x="16448" y="9574"/>
                  <a:ext cx="2074" cy="675"/>
                  <a:chOff x="0" y="3633950"/>
                  <a:chExt cx="1405715" cy="457699"/>
                </a:xfrm>
              </p:grpSpPr>
              <p:sp>
                <p:nvSpPr>
                  <p:cNvPr id="31" name="菱形 30"/>
                  <p:cNvSpPr/>
                  <p:nvPr userDrawn="1">
                    <p:custDataLst>
                      <p:tags r:id="rId8"/>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菱形 31"/>
                  <p:cNvSpPr/>
                  <p:nvPr userDrawn="1">
                    <p:custDataLst>
                      <p:tags r:id="rId9"/>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菱形 32"/>
                  <p:cNvSpPr/>
                  <p:nvPr userDrawn="1">
                    <p:custDataLst>
                      <p:tags r:id="rId10"/>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6"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五边形 4"/>
            <p:cNvSpPr/>
            <p:nvPr userDrawn="1">
              <p:custDataLst>
                <p:tags r:id="rId12"/>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五边形 6"/>
            <p:cNvSpPr/>
            <p:nvPr userDrawn="1">
              <p:custDataLst>
                <p:tags r:id="rId13"/>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1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5"/>
            </p:custDataLst>
          </p:nvPr>
        </p:nvSpPr>
        <p:spPr/>
        <p:txBody>
          <a:bodyPr/>
          <a:lstStyle/>
          <a:p>
            <a:endParaRPr lang="zh-CN" altLang="en-US"/>
          </a:p>
        </p:txBody>
      </p:sp>
      <p:sp>
        <p:nvSpPr>
          <p:cNvPr id="5" name="灯片编号占位符 4"/>
          <p:cNvSpPr>
            <a:spLocks noGrp="1"/>
          </p:cNvSpPr>
          <p:nvPr>
            <p:ph type="sldNum" sz="quarter" idx="12"/>
            <p:custDataLst>
              <p:tags r:id="rId16"/>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17"/>
            </p:custDataLst>
          </p:nvPr>
        </p:nvSpPr>
        <p:spPr>
          <a:xfrm>
            <a:off x="2593023" y="2000251"/>
            <a:ext cx="7005955" cy="1491328"/>
          </a:xfrm>
        </p:spPr>
        <p:txBody>
          <a:bodyPr vert="horz" lIns="90000" tIns="46800" rIns="90000" bIns="0" rtlCol="0" anchor="b" anchorCtr="0">
            <a:normAutofit/>
          </a:bodyPr>
          <a:lstStyle>
            <a:lvl1pPr marL="0" marR="0" algn="ctr" defTabSz="914400" rtl="0" eaLnBrk="1" fontAlgn="auto" latinLnBrk="0" hangingPunct="1">
              <a:lnSpc>
                <a:spcPct val="100000"/>
              </a:lnSpc>
              <a:buNone/>
              <a:defRPr kumimoji="0" lang="zh-CN" altLang="en-US" sz="88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10" name="文本占位符 9"/>
          <p:cNvSpPr>
            <a:spLocks noGrp="1"/>
          </p:cNvSpPr>
          <p:nvPr>
            <p:ph type="body" sz="quarter" idx="13" hasCustomPrompt="1"/>
            <p:custDataLst>
              <p:tags r:id="rId18"/>
            </p:custDataLst>
          </p:nvPr>
        </p:nvSpPr>
        <p:spPr>
          <a:xfrm>
            <a:off x="4979820" y="4079895"/>
            <a:ext cx="2232360" cy="481249"/>
          </a:xfrm>
        </p:spPr>
        <p:txBody>
          <a:bodyPr lIns="90000" tIns="0" rIns="90000" bIns="46800" anchor="ctr" anchorCtr="0">
            <a:normAutofit/>
          </a:bodyPr>
          <a:lstStyle>
            <a:lvl1pPr marL="0" indent="0" algn="ctr">
              <a:buNone/>
              <a:defRPr sz="2000" baseline="0">
                <a:latin typeface="Arial" panose="020B0604020202020204" pitchFamily="34" charset="0"/>
              </a:defRPr>
            </a:lvl1pPr>
            <a:lvl2pPr marL="457200" indent="0">
              <a:buNone/>
              <a:defRPr/>
            </a:lvl2pPr>
          </a:lstStyle>
          <a:p>
            <a:pPr lvl="0"/>
            <a:r>
              <a:rPr lang="zh-CN" altLang="en-US" dirty="0"/>
              <a:t>编辑文本</a:t>
            </a:r>
            <a:endParaRPr lang="zh-CN" altLang="en-US" dirty="0"/>
          </a:p>
        </p:txBody>
      </p:sp>
      <p:sp>
        <p:nvSpPr>
          <p:cNvPr id="12" name="文本占位符 11"/>
          <p:cNvSpPr>
            <a:spLocks noGrp="1"/>
          </p:cNvSpPr>
          <p:nvPr>
            <p:ph type="body" sz="quarter" idx="14" hasCustomPrompt="1"/>
            <p:custDataLst>
              <p:tags r:id="rId19"/>
            </p:custDataLst>
          </p:nvPr>
        </p:nvSpPr>
        <p:spPr>
          <a:xfrm>
            <a:off x="2593022" y="3539541"/>
            <a:ext cx="7005955" cy="481249"/>
          </a:xfrm>
        </p:spPr>
        <p:txBody>
          <a:bodyPr lIns="90000" tIns="0" rIns="90000" bIns="46800" anchor="t" anchorCtr="0">
            <a:normAutofit/>
          </a:bodyPr>
          <a:lstStyle>
            <a:lvl1pPr marL="0" indent="0" algn="ctr">
              <a:buNone/>
              <a:defRPr sz="2400" baseline="0">
                <a:latin typeface="Arial" panose="020B0604020202020204" pitchFamily="34" charset="0"/>
              </a:defRPr>
            </a:lvl1pPr>
            <a:lvl2pPr marL="457200" indent="0">
              <a:buNone/>
              <a:defRPr/>
            </a:lvl2pPr>
          </a:lstStyle>
          <a:p>
            <a:pPr lvl="0"/>
            <a:r>
              <a:rPr lang="zh-CN" altLang="en-US" dirty="0"/>
              <a:t>单击此处编辑文本</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2"/>
            </p:custDataLst>
          </p:nvPr>
        </p:nvGrpSpPr>
        <p:grpSpPr>
          <a:xfrm rot="0">
            <a:off x="11598910" y="6433185"/>
            <a:ext cx="450850" cy="149860"/>
            <a:chOff x="0" y="3623101"/>
            <a:chExt cx="1405715" cy="468548"/>
          </a:xfrm>
        </p:grpSpPr>
        <p:sp>
          <p:nvSpPr>
            <p:cNvPr id="19" name="菱形 18"/>
            <p:cNvSpPr/>
            <p:nvPr userDrawn="1">
              <p:custDataLst>
                <p:tags r:id="rId3"/>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userDrawn="1">
              <p:custDataLst>
                <p:tags r:id="rId4"/>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菱形 20"/>
            <p:cNvSpPr/>
            <p:nvPr userDrawn="1">
              <p:custDataLst>
                <p:tags r:id="rId5"/>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五边形 4"/>
          <p:cNvSpPr/>
          <p:nvPr userDrawn="1">
            <p:custDataLst>
              <p:tags r:id="rId6"/>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日期占位符 2"/>
          <p:cNvSpPr>
            <a:spLocks noGrp="1"/>
          </p:cNvSpPr>
          <p:nvPr userDrawn="1">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8"/>
            </p:custDataLst>
          </p:nvPr>
        </p:nvSpPr>
        <p:spPr/>
        <p:txBody>
          <a:bodyPr/>
          <a:lstStyle/>
          <a:p>
            <a:endParaRPr lang="zh-CN" altLang="en-US" dirty="0"/>
          </a:p>
        </p:txBody>
      </p:sp>
      <p:sp>
        <p:nvSpPr>
          <p:cNvPr id="5" name="灯片编号占位符 4"/>
          <p:cNvSpPr>
            <a:spLocks noGrp="1"/>
          </p:cNvSpPr>
          <p:nvPr userDrawn="1">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7" name="标题 6"/>
          <p:cNvSpPr>
            <a:spLocks noGrp="1"/>
          </p:cNvSpPr>
          <p:nvPr>
            <p:ph type="title"/>
            <p:custDataLst>
              <p:tags r:id="rId10"/>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24" name="矩形 23"/>
          <p:cNvSpPr/>
          <p:nvPr userDrawn="1">
            <p:custDataLst>
              <p:tags r:id="rId2"/>
            </p:custDataLst>
          </p:nvPr>
        </p:nvSpPr>
        <p:spPr>
          <a:xfrm>
            <a:off x="257175" y="285750"/>
            <a:ext cx="11677650" cy="629602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25" name="组合 24"/>
          <p:cNvGrpSpPr/>
          <p:nvPr userDrawn="1">
            <p:custDataLst>
              <p:tags r:id="rId3"/>
            </p:custDataLst>
          </p:nvPr>
        </p:nvGrpSpPr>
        <p:grpSpPr>
          <a:xfrm rot="0">
            <a:off x="11148695" y="6413500"/>
            <a:ext cx="950595" cy="316865"/>
            <a:chOff x="0" y="3623101"/>
            <a:chExt cx="1405715" cy="468548"/>
          </a:xfrm>
        </p:grpSpPr>
        <p:sp>
          <p:nvSpPr>
            <p:cNvPr id="27" name="菱形 26"/>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菱形 27"/>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五边形 4"/>
          <p:cNvSpPr/>
          <p:nvPr userDrawn="1">
            <p:custDataLst>
              <p:tags r:id="rId7"/>
            </p:custDataLst>
          </p:nvPr>
        </p:nvSpPr>
        <p:spPr>
          <a:xfrm rot="5400000">
            <a:off x="660400" y="231775"/>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userDrawn="1">
            <p:ph type="title" hasCustomPrompt="1"/>
            <p:custDataLst>
              <p:tags r:id="rId8"/>
            </p:custDataLst>
          </p:nvPr>
        </p:nvSpPr>
        <p:spPr>
          <a:xfrm>
            <a:off x="1281600" y="1249200"/>
            <a:ext cx="9626400" cy="723600"/>
          </a:xfrm>
        </p:spPr>
        <p:txBody>
          <a:bodyPr lIns="90000" tIns="46800" rIns="90000" bIns="46800" anchor="ctr">
            <a:normAutofit/>
          </a:bodyPr>
          <a:lstStyle>
            <a:lvl1pPr marL="0" indent="0">
              <a:buFont typeface="Arial" panose="020B0604020202020204" pitchFamily="34" charset="0"/>
              <a:buNone/>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userDrawn="1">
            <p:ph sz="quarter" idx="13"/>
            <p:custDataLst>
              <p:tags r:id="rId9"/>
            </p:custDataLst>
          </p:nvPr>
        </p:nvSpPr>
        <p:spPr>
          <a:xfrm>
            <a:off x="1281113" y="2163600"/>
            <a:ext cx="9626600" cy="3445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userDrawn="1">
            <p:ph type="dt" sz="half" idx="10"/>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1"/>
            <a:ext cx="482346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16" name="组合 15"/>
          <p:cNvGrpSpPr/>
          <p:nvPr userDrawn="1">
            <p:custDataLst>
              <p:tags r:id="rId3"/>
            </p:custDataLst>
          </p:nvPr>
        </p:nvGrpSpPr>
        <p:grpSpPr>
          <a:xfrm rot="0">
            <a:off x="11598910" y="6433185"/>
            <a:ext cx="450850" cy="149860"/>
            <a:chOff x="0" y="3623101"/>
            <a:chExt cx="1405715" cy="468548"/>
          </a:xfrm>
        </p:grpSpPr>
        <p:sp>
          <p:nvSpPr>
            <p:cNvPr id="18" name="菱形 17"/>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菱形 18"/>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菱形 21"/>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五边形 4"/>
          <p:cNvSpPr/>
          <p:nvPr userDrawn="1">
            <p:custDataLst>
              <p:tags r:id="rId7"/>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userDrawn="1">
            <p:ph type="title" hasCustomPrompt="1"/>
            <p:custDataLst>
              <p:tags r:id="rId8"/>
            </p:custDataLst>
          </p:nvPr>
        </p:nvSpPr>
        <p:spPr>
          <a:xfrm>
            <a:off x="583200" y="629920"/>
            <a:ext cx="3960000" cy="1022480"/>
          </a:xfrm>
        </p:spPr>
        <p:txBody>
          <a:bodyPr lIns="90000" tIns="46800" rIns="90000" bIns="46800" anchor="ctr">
            <a:normAutofit/>
          </a:bodyPr>
          <a:lstStyle>
            <a:lvl1pPr marL="0" indent="0">
              <a:buFont typeface="Arial" panose="020B0604020202020204" pitchFamily="34" charset="0"/>
              <a:buNone/>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编辑标题</a:t>
            </a:r>
            <a:endParaRPr lang="zh-CN" altLang="en-US" dirty="0"/>
          </a:p>
        </p:txBody>
      </p:sp>
      <p:sp>
        <p:nvSpPr>
          <p:cNvPr id="3" name="日期占位符 2"/>
          <p:cNvSpPr>
            <a:spLocks noGrp="1"/>
          </p:cNvSpPr>
          <p:nvPr userDrawn="1">
            <p:ph type="dt" sz="half" idx="10"/>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dirty="0"/>
          </a:p>
        </p:txBody>
      </p:sp>
      <p:sp>
        <p:nvSpPr>
          <p:cNvPr id="4" name="页脚占位符 3"/>
          <p:cNvSpPr>
            <a:spLocks noGrp="1"/>
          </p:cNvSpPr>
          <p:nvPr userDrawn="1">
            <p:ph type="ftr" sz="quarter" idx="11"/>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2"/>
            </p:custDataLst>
          </p:nvPr>
        </p:nvSpPr>
        <p:spPr>
          <a:xfrm>
            <a:off x="586800" y="1764000"/>
            <a:ext cx="3956400" cy="4093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userDrawn="1">
            <p:ph sz="quarter" idx="14"/>
            <p:custDataLst>
              <p:tags r:id="rId13"/>
            </p:custDataLst>
          </p:nvPr>
        </p:nvSpPr>
        <p:spPr>
          <a:xfrm>
            <a:off x="5101200" y="769938"/>
            <a:ext cx="6480000" cy="5087937"/>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23" name="组合 22"/>
          <p:cNvGrpSpPr/>
          <p:nvPr userDrawn="1">
            <p:custDataLst>
              <p:tags r:id="rId3"/>
            </p:custDataLst>
          </p:nvPr>
        </p:nvGrpSpPr>
        <p:grpSpPr>
          <a:xfrm rot="0">
            <a:off x="11598910" y="6433185"/>
            <a:ext cx="450850" cy="149860"/>
            <a:chOff x="0" y="3623101"/>
            <a:chExt cx="1405715" cy="468548"/>
          </a:xfrm>
        </p:grpSpPr>
        <p:sp>
          <p:nvSpPr>
            <p:cNvPr id="25" name="菱形 24"/>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五边形 4"/>
          <p:cNvSpPr/>
          <p:nvPr userDrawn="1">
            <p:custDataLst>
              <p:tags r:id="rId7"/>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custDataLst>
              <p:tags r:id="rId8"/>
            </p:custDataLst>
          </p:nvPr>
        </p:nvSpPr>
        <p:spPr>
          <a:xfrm>
            <a:off x="612000" y="689418"/>
            <a:ext cx="10976400" cy="718182"/>
          </a:xfrm>
        </p:spPr>
        <p:txBody>
          <a:bodyPr lIns="90000" tIns="46800" rIns="90000" bIns="46800"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612000" y="1659600"/>
            <a:ext cx="10975975" cy="828000"/>
          </a:xfrm>
        </p:spPr>
        <p:txBody>
          <a:bodyPr lIns="90000" tIns="46800" rIns="90000" bIns="46800">
            <a:normAutofit/>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3"/>
            </p:custDataLst>
          </p:nvPr>
        </p:nvSpPr>
        <p:spPr>
          <a:xfrm>
            <a:off x="612775" y="2808000"/>
            <a:ext cx="10965600" cy="34308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21" name="组合 20"/>
          <p:cNvGrpSpPr/>
          <p:nvPr userDrawn="1">
            <p:custDataLst>
              <p:tags r:id="rId3"/>
            </p:custDataLst>
          </p:nvPr>
        </p:nvGrpSpPr>
        <p:grpSpPr>
          <a:xfrm rot="0">
            <a:off x="11598910" y="6433185"/>
            <a:ext cx="450850" cy="149860"/>
            <a:chOff x="0" y="3623101"/>
            <a:chExt cx="1405715" cy="468548"/>
          </a:xfrm>
        </p:grpSpPr>
        <p:sp>
          <p:nvSpPr>
            <p:cNvPr id="25" name="菱形 24"/>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五边形 4"/>
          <p:cNvSpPr/>
          <p:nvPr userDrawn="1">
            <p:custDataLst>
              <p:tags r:id="rId7"/>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custDataLst>
              <p:tags r:id="rId8"/>
            </p:custDataLst>
          </p:nvPr>
        </p:nvSpPr>
        <p:spPr>
          <a:xfrm>
            <a:off x="604800" y="579120"/>
            <a:ext cx="10976400" cy="655680"/>
          </a:xfrm>
        </p:spPr>
        <p:txBody>
          <a:bodyPr lIns="90000" tIns="46800" rIns="90000" bIns="46800"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2"/>
            </p:custDataLst>
          </p:nvPr>
        </p:nvSpPr>
        <p:spPr>
          <a:xfrm>
            <a:off x="604837" y="1681200"/>
            <a:ext cx="10990800" cy="32112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3"/>
            </p:custDataLst>
          </p:nvPr>
        </p:nvSpPr>
        <p:spPr>
          <a:xfrm>
            <a:off x="594000" y="5180400"/>
            <a:ext cx="11001600" cy="10116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2" name="标题 1"/>
          <p:cNvSpPr>
            <a:spLocks noGrp="1"/>
          </p:cNvSpPr>
          <p:nvPr>
            <p:ph type="title"/>
            <p:custDataLst>
              <p:tags r:id="rId3"/>
            </p:custDataLst>
          </p:nvPr>
        </p:nvSpPr>
        <p:spPr>
          <a:xfrm>
            <a:off x="579600" y="237600"/>
            <a:ext cx="11037600" cy="441964"/>
          </a:xfrm>
        </p:spPr>
        <p:txBody>
          <a:bodyPr lIns="90000" tIns="46800" rIns="90000" bIns="46800">
            <a:normAutofit/>
          </a:bodyPr>
          <a:lstStyle>
            <a:lvl1pPr marL="0" indent="0">
              <a:buFont typeface="Arial" panose="020B0604020202020204" pitchFamily="34" charset="0"/>
              <a:buNone/>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grpSp>
        <p:nvGrpSpPr>
          <p:cNvPr id="19" name="组合 18"/>
          <p:cNvGrpSpPr/>
          <p:nvPr userDrawn="1">
            <p:custDataLst>
              <p:tags r:id="rId11"/>
            </p:custDataLst>
          </p:nvPr>
        </p:nvGrpSpPr>
        <p:grpSpPr>
          <a:xfrm flipH="1">
            <a:off x="11129043" y="317149"/>
            <a:ext cx="976314" cy="307818"/>
            <a:chOff x="7177184" y="4307561"/>
            <a:chExt cx="976314" cy="307818"/>
          </a:xfrm>
        </p:grpSpPr>
        <p:sp>
          <p:nvSpPr>
            <p:cNvPr id="6" name="等腰三角形 5"/>
            <p:cNvSpPr/>
            <p:nvPr userDrawn="1">
              <p:custDataLst>
                <p:tags r:id="rId12"/>
              </p:custDataLst>
            </p:nvPr>
          </p:nvSpPr>
          <p:spPr>
            <a:xfrm rot="5400000" flipH="1">
              <a:off x="788701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2" name="等腰三角形 5"/>
            <p:cNvSpPr/>
            <p:nvPr userDrawn="1">
              <p:custDataLst>
                <p:tags r:id="rId13"/>
              </p:custDataLst>
            </p:nvPr>
          </p:nvSpPr>
          <p:spPr>
            <a:xfrm rot="5400000" flipH="1">
              <a:off x="751143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4" name="等腰三角形 5"/>
            <p:cNvSpPr/>
            <p:nvPr userDrawn="1">
              <p:custDataLst>
                <p:tags r:id="rId14"/>
              </p:custDataLst>
            </p:nvPr>
          </p:nvSpPr>
          <p:spPr>
            <a:xfrm rot="5400000" flipH="1">
              <a:off x="713585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7" name="圆角矩形 7"/>
          <p:cNvSpPr/>
          <p:nvPr userDrawn="1">
            <p:custDataLst>
              <p:tags r:id="rId2"/>
            </p:custDataLst>
          </p:nvPr>
        </p:nvSpPr>
        <p:spPr>
          <a:xfrm>
            <a:off x="193040" y="182880"/>
            <a:ext cx="11805285" cy="6491605"/>
          </a:xfrm>
          <a:prstGeom prst="roundRect">
            <a:avLst>
              <a:gd name="adj" fmla="val 172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0" name="矩形 9"/>
          <p:cNvSpPr/>
          <p:nvPr userDrawn="1">
            <p:custDataLst>
              <p:tags r:id="rId3"/>
            </p:custDataLst>
          </p:nvPr>
        </p:nvSpPr>
        <p:spPr>
          <a:xfrm>
            <a:off x="0" y="98638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12" name="五边形 4"/>
          <p:cNvSpPr/>
          <p:nvPr userDrawn="1">
            <p:custDataLst>
              <p:tags r:id="rId4"/>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五边形 6"/>
          <p:cNvSpPr/>
          <p:nvPr userDrawn="1">
            <p:custDataLst>
              <p:tags r:id="rId5"/>
            </p:custDataLst>
          </p:nvPr>
        </p:nvSpPr>
        <p:spPr>
          <a:xfrm rot="16200000" flipV="1">
            <a:off x="5792470" y="5731510"/>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userDrawn="1">
            <p:ph type="title" hasCustomPrompt="1"/>
            <p:custDataLst>
              <p:tags r:id="rId6"/>
            </p:custDataLst>
          </p:nvPr>
        </p:nvSpPr>
        <p:spPr>
          <a:xfrm>
            <a:off x="1522800" y="1818640"/>
            <a:ext cx="9144000" cy="1907360"/>
          </a:xfrm>
        </p:spPr>
        <p:txBody>
          <a:bodyPr lIns="90000" tIns="46800" rIns="90000" bIns="46800" anchor="b">
            <a:normAutofit/>
          </a:bodyPr>
          <a:lstStyle>
            <a:lvl1pPr marL="0" indent="0" algn="ctr">
              <a:buFont typeface="Arial" panose="020B0604020202020204" pitchFamily="34" charset="0"/>
              <a:buNone/>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0"/>
            </p:custDataLst>
          </p:nvPr>
        </p:nvSpPr>
        <p:spPr>
          <a:xfrm>
            <a:off x="1522413" y="3862800"/>
            <a:ext cx="9144000" cy="1656000"/>
          </a:xfrm>
        </p:spPr>
        <p:txBody>
          <a:bodyPr lIns="90000" tIns="46800" rIns="90000" bIns="46800">
            <a:normAutofit/>
          </a:bodyPr>
          <a:lstStyle>
            <a:lvl1pPr marL="0" indent="0" algn="ctr">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28.xml"/><Relationship Id="rId23" Type="http://schemas.openxmlformats.org/officeDocument/2006/relationships/tags" Target="../tags/tag227.xml"/><Relationship Id="rId22" Type="http://schemas.openxmlformats.org/officeDocument/2006/relationships/tags" Target="../tags/tag226.xml"/><Relationship Id="rId21" Type="http://schemas.openxmlformats.org/officeDocument/2006/relationships/tags" Target="../tags/tag225.xml"/><Relationship Id="rId20" Type="http://schemas.openxmlformats.org/officeDocument/2006/relationships/tags" Target="../tags/tag224.xml"/><Relationship Id="rId2" Type="http://schemas.openxmlformats.org/officeDocument/2006/relationships/slideLayout" Target="../slideLayouts/slideLayout13.xml"/><Relationship Id="rId19" Type="http://schemas.openxmlformats.org/officeDocument/2006/relationships/tags" Target="../tags/tag223.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2.xml"/><Relationship Id="rId3" Type="http://schemas.openxmlformats.org/officeDocument/2006/relationships/tags" Target="../tags/tag231.xml"/><Relationship Id="rId2" Type="http://schemas.openxmlformats.org/officeDocument/2006/relationships/tags" Target="../tags/tag230.xml"/><Relationship Id="rId1" Type="http://schemas.openxmlformats.org/officeDocument/2006/relationships/tags" Target="../tags/tag229.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8.xml"/><Relationship Id="rId3" Type="http://schemas.openxmlformats.org/officeDocument/2006/relationships/tags" Target="../tags/tag268.xml"/><Relationship Id="rId2" Type="http://schemas.openxmlformats.org/officeDocument/2006/relationships/tags" Target="../tags/tag267.xml"/><Relationship Id="rId1" Type="http://schemas.openxmlformats.org/officeDocument/2006/relationships/tags" Target="../tags/tag266.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8.xml"/><Relationship Id="rId3" Type="http://schemas.openxmlformats.org/officeDocument/2006/relationships/tags" Target="../tags/tag271.xml"/><Relationship Id="rId2" Type="http://schemas.openxmlformats.org/officeDocument/2006/relationships/tags" Target="../tags/tag270.xml"/><Relationship Id="rId1" Type="http://schemas.openxmlformats.org/officeDocument/2006/relationships/tags" Target="../tags/tag269.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8.xml"/><Relationship Id="rId3" Type="http://schemas.openxmlformats.org/officeDocument/2006/relationships/tags" Target="../tags/tag274.xml"/><Relationship Id="rId2" Type="http://schemas.openxmlformats.org/officeDocument/2006/relationships/tags" Target="../tags/tag273.xml"/><Relationship Id="rId1" Type="http://schemas.openxmlformats.org/officeDocument/2006/relationships/tags" Target="../tags/tag272.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8.xml"/><Relationship Id="rId3" Type="http://schemas.openxmlformats.org/officeDocument/2006/relationships/tags" Target="../tags/tag277.xml"/><Relationship Id="rId2" Type="http://schemas.openxmlformats.org/officeDocument/2006/relationships/tags" Target="../tags/tag276.xml"/><Relationship Id="rId1" Type="http://schemas.openxmlformats.org/officeDocument/2006/relationships/tags" Target="../tags/tag275.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8.xml"/><Relationship Id="rId3" Type="http://schemas.openxmlformats.org/officeDocument/2006/relationships/tags" Target="../tags/tag280.xml"/><Relationship Id="rId2" Type="http://schemas.openxmlformats.org/officeDocument/2006/relationships/tags" Target="../tags/tag279.xml"/><Relationship Id="rId1" Type="http://schemas.openxmlformats.org/officeDocument/2006/relationships/tags" Target="../tags/tag278.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8.xml"/><Relationship Id="rId3" Type="http://schemas.openxmlformats.org/officeDocument/2006/relationships/tags" Target="../tags/tag283.xml"/><Relationship Id="rId2" Type="http://schemas.openxmlformats.org/officeDocument/2006/relationships/tags" Target="../tags/tag282.xml"/><Relationship Id="rId1" Type="http://schemas.openxmlformats.org/officeDocument/2006/relationships/tags" Target="../tags/tag281.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8.xml"/><Relationship Id="rId3" Type="http://schemas.openxmlformats.org/officeDocument/2006/relationships/tags" Target="../tags/tag286.xml"/><Relationship Id="rId2" Type="http://schemas.openxmlformats.org/officeDocument/2006/relationships/tags" Target="../tags/tag285.xml"/><Relationship Id="rId1" Type="http://schemas.openxmlformats.org/officeDocument/2006/relationships/tags" Target="../tags/tag284.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8.xml"/><Relationship Id="rId3" Type="http://schemas.openxmlformats.org/officeDocument/2006/relationships/tags" Target="../tags/tag289.xml"/><Relationship Id="rId2" Type="http://schemas.openxmlformats.org/officeDocument/2006/relationships/tags" Target="../tags/tag288.xml"/><Relationship Id="rId1" Type="http://schemas.openxmlformats.org/officeDocument/2006/relationships/tags" Target="../tags/tag287.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8.xml"/><Relationship Id="rId3" Type="http://schemas.openxmlformats.org/officeDocument/2006/relationships/tags" Target="../tags/tag292.xml"/><Relationship Id="rId2" Type="http://schemas.openxmlformats.org/officeDocument/2006/relationships/tags" Target="../tags/tag291.xml"/><Relationship Id="rId1" Type="http://schemas.openxmlformats.org/officeDocument/2006/relationships/tags" Target="../tags/tag290.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8.xml"/><Relationship Id="rId3" Type="http://schemas.openxmlformats.org/officeDocument/2006/relationships/tags" Target="../tags/tag295.xml"/><Relationship Id="rId2" Type="http://schemas.openxmlformats.org/officeDocument/2006/relationships/tags" Target="../tags/tag294.xml"/><Relationship Id="rId1" Type="http://schemas.openxmlformats.org/officeDocument/2006/relationships/tags" Target="../tags/tag293.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tags" Target="../tags/tag234.xml"/><Relationship Id="rId2" Type="http://schemas.openxmlformats.org/officeDocument/2006/relationships/tags" Target="../tags/tag233.xml"/><Relationship Id="rId1" Type="http://schemas.openxmlformats.org/officeDocument/2006/relationships/tags" Target="../tags/tag232.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8.xml"/><Relationship Id="rId3" Type="http://schemas.openxmlformats.org/officeDocument/2006/relationships/tags" Target="../tags/tag298.xml"/><Relationship Id="rId2" Type="http://schemas.openxmlformats.org/officeDocument/2006/relationships/tags" Target="../tags/tag297.xml"/><Relationship Id="rId1" Type="http://schemas.openxmlformats.org/officeDocument/2006/relationships/tags" Target="../tags/tag296.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8.xml"/><Relationship Id="rId3" Type="http://schemas.openxmlformats.org/officeDocument/2006/relationships/tags" Target="../tags/tag301.xml"/><Relationship Id="rId2" Type="http://schemas.openxmlformats.org/officeDocument/2006/relationships/tags" Target="../tags/tag300.xml"/><Relationship Id="rId1" Type="http://schemas.openxmlformats.org/officeDocument/2006/relationships/tags" Target="../tags/tag299.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8.xml"/><Relationship Id="rId3" Type="http://schemas.openxmlformats.org/officeDocument/2006/relationships/tags" Target="../tags/tag304.xml"/><Relationship Id="rId2" Type="http://schemas.openxmlformats.org/officeDocument/2006/relationships/tags" Target="../tags/tag303.xml"/><Relationship Id="rId1" Type="http://schemas.openxmlformats.org/officeDocument/2006/relationships/tags" Target="../tags/tag302.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tags" Target="../tags/tag307.xml"/><Relationship Id="rId2" Type="http://schemas.openxmlformats.org/officeDocument/2006/relationships/tags" Target="../tags/tag306.xml"/><Relationship Id="rId1" Type="http://schemas.openxmlformats.org/officeDocument/2006/relationships/tags" Target="../tags/tag305.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8.xml"/><Relationship Id="rId3" Type="http://schemas.openxmlformats.org/officeDocument/2006/relationships/tags" Target="../tags/tag310.xml"/><Relationship Id="rId2" Type="http://schemas.openxmlformats.org/officeDocument/2006/relationships/tags" Target="../tags/tag309.xml"/><Relationship Id="rId1" Type="http://schemas.openxmlformats.org/officeDocument/2006/relationships/tags" Target="../tags/tag308.xml"/></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28.xml"/><Relationship Id="rId4" Type="http://schemas.openxmlformats.org/officeDocument/2006/relationships/tags" Target="../tags/tag314.xml"/><Relationship Id="rId3" Type="http://schemas.openxmlformats.org/officeDocument/2006/relationships/tags" Target="../tags/tag313.xml"/><Relationship Id="rId2" Type="http://schemas.openxmlformats.org/officeDocument/2006/relationships/tags" Target="../tags/tag312.xml"/><Relationship Id="rId1" Type="http://schemas.openxmlformats.org/officeDocument/2006/relationships/tags" Target="../tags/tag311.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8.xml"/><Relationship Id="rId2" Type="http://schemas.openxmlformats.org/officeDocument/2006/relationships/tags" Target="../tags/tag316.xml"/><Relationship Id="rId1" Type="http://schemas.openxmlformats.org/officeDocument/2006/relationships/tags" Target="../tags/tag315.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8.xml"/><Relationship Id="rId2" Type="http://schemas.openxmlformats.org/officeDocument/2006/relationships/tags" Target="../tags/tag318.xml"/><Relationship Id="rId1" Type="http://schemas.openxmlformats.org/officeDocument/2006/relationships/tags" Target="../tags/tag317.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8.xml"/><Relationship Id="rId2" Type="http://schemas.openxmlformats.org/officeDocument/2006/relationships/tags" Target="../tags/tag320.xml"/><Relationship Id="rId1" Type="http://schemas.openxmlformats.org/officeDocument/2006/relationships/tags" Target="../tags/tag319.xml"/></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28.xml"/><Relationship Id="rId4" Type="http://schemas.openxmlformats.org/officeDocument/2006/relationships/tags" Target="../tags/tag324.xml"/><Relationship Id="rId3" Type="http://schemas.openxmlformats.org/officeDocument/2006/relationships/tags" Target="../tags/tag323.xml"/><Relationship Id="rId2" Type="http://schemas.openxmlformats.org/officeDocument/2006/relationships/tags" Target="../tags/tag322.xml"/><Relationship Id="rId1" Type="http://schemas.openxmlformats.org/officeDocument/2006/relationships/tags" Target="../tags/tag321.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8.xml"/><Relationship Id="rId5" Type="http://schemas.openxmlformats.org/officeDocument/2006/relationships/tags" Target="../tags/tag238.xml"/><Relationship Id="rId4" Type="http://schemas.openxmlformats.org/officeDocument/2006/relationships/image" Target="../media/image1.png"/><Relationship Id="rId3" Type="http://schemas.openxmlformats.org/officeDocument/2006/relationships/tags" Target="../tags/tag237.xml"/><Relationship Id="rId2" Type="http://schemas.openxmlformats.org/officeDocument/2006/relationships/tags" Target="../tags/tag236.xml"/><Relationship Id="rId1" Type="http://schemas.openxmlformats.org/officeDocument/2006/relationships/tags" Target="../tags/tag235.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tags" Target="../tags/tag327.xml"/><Relationship Id="rId2" Type="http://schemas.openxmlformats.org/officeDocument/2006/relationships/tags" Target="../tags/tag326.xml"/><Relationship Id="rId1" Type="http://schemas.openxmlformats.org/officeDocument/2006/relationships/tags" Target="../tags/tag325.xml"/></Relationships>
</file>

<file path=ppt/slides/_rels/slide31.xml.rels><?xml version="1.0" encoding="UTF-8" standalone="yes"?>
<Relationships xmlns="http://schemas.openxmlformats.org/package/2006/relationships"><Relationship Id="rId7" Type="http://schemas.openxmlformats.org/officeDocument/2006/relationships/notesSlide" Target="../notesSlides/notesSlide28.xml"/><Relationship Id="rId6" Type="http://schemas.openxmlformats.org/officeDocument/2006/relationships/slideLayout" Target="../slideLayouts/slideLayout28.xml"/><Relationship Id="rId5" Type="http://schemas.openxmlformats.org/officeDocument/2006/relationships/tags" Target="../tags/tag331.xml"/><Relationship Id="rId4" Type="http://schemas.openxmlformats.org/officeDocument/2006/relationships/image" Target="../media/image2.png"/><Relationship Id="rId3" Type="http://schemas.openxmlformats.org/officeDocument/2006/relationships/tags" Target="../tags/tag330.xml"/><Relationship Id="rId2" Type="http://schemas.openxmlformats.org/officeDocument/2006/relationships/tags" Target="../tags/tag329.xml"/><Relationship Id="rId1" Type="http://schemas.openxmlformats.org/officeDocument/2006/relationships/tags" Target="../tags/tag328.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28.xml"/><Relationship Id="rId3" Type="http://schemas.openxmlformats.org/officeDocument/2006/relationships/tags" Target="../tags/tag334.xml"/><Relationship Id="rId2" Type="http://schemas.openxmlformats.org/officeDocument/2006/relationships/tags" Target="../tags/tag333.xml"/><Relationship Id="rId1" Type="http://schemas.openxmlformats.org/officeDocument/2006/relationships/tags" Target="../tags/tag332.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28.xml"/><Relationship Id="rId3" Type="http://schemas.openxmlformats.org/officeDocument/2006/relationships/tags" Target="../tags/tag337.xml"/><Relationship Id="rId2" Type="http://schemas.openxmlformats.org/officeDocument/2006/relationships/tags" Target="../tags/tag336.xml"/><Relationship Id="rId1" Type="http://schemas.openxmlformats.org/officeDocument/2006/relationships/tags" Target="../tags/tag335.xml"/></Relationships>
</file>

<file path=ppt/slides/_rels/slide34.xml.rels><?xml version="1.0" encoding="UTF-8" standalone="yes"?>
<Relationships xmlns="http://schemas.openxmlformats.org/package/2006/relationships"><Relationship Id="rId7" Type="http://schemas.openxmlformats.org/officeDocument/2006/relationships/notesSlide" Target="../notesSlides/notesSlide31.xml"/><Relationship Id="rId6" Type="http://schemas.openxmlformats.org/officeDocument/2006/relationships/slideLayout" Target="../slideLayouts/slideLayout28.xml"/><Relationship Id="rId5" Type="http://schemas.openxmlformats.org/officeDocument/2006/relationships/tags" Target="../tags/tag341.xml"/><Relationship Id="rId4" Type="http://schemas.openxmlformats.org/officeDocument/2006/relationships/image" Target="../media/image3.png"/><Relationship Id="rId3" Type="http://schemas.openxmlformats.org/officeDocument/2006/relationships/tags" Target="../tags/tag340.xml"/><Relationship Id="rId2" Type="http://schemas.openxmlformats.org/officeDocument/2006/relationships/tags" Target="../tags/tag339.xml"/><Relationship Id="rId1" Type="http://schemas.openxmlformats.org/officeDocument/2006/relationships/tags" Target="../tags/tag338.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8.xml"/><Relationship Id="rId2" Type="http://schemas.openxmlformats.org/officeDocument/2006/relationships/tags" Target="../tags/tag343.xml"/><Relationship Id="rId1" Type="http://schemas.openxmlformats.org/officeDocument/2006/relationships/tags" Target="../tags/tag342.xml"/></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28.xml"/><Relationship Id="rId3" Type="http://schemas.openxmlformats.org/officeDocument/2006/relationships/tags" Target="../tags/tag345.xml"/><Relationship Id="rId2" Type="http://schemas.openxmlformats.org/officeDocument/2006/relationships/image" Target="../media/image4.png"/><Relationship Id="rId1" Type="http://schemas.openxmlformats.org/officeDocument/2006/relationships/tags" Target="../tags/tag344.xml"/></Relationships>
</file>

<file path=ppt/slides/_rels/slide37.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28.xml"/><Relationship Id="rId4" Type="http://schemas.openxmlformats.org/officeDocument/2006/relationships/tags" Target="../tags/tag34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346.xml"/></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35.xml"/><Relationship Id="rId6" Type="http://schemas.openxmlformats.org/officeDocument/2006/relationships/slideLayout" Target="../slideLayouts/slideLayout28.xml"/><Relationship Id="rId5" Type="http://schemas.openxmlformats.org/officeDocument/2006/relationships/tags" Target="../tags/tag349.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348.xml"/></Relationships>
</file>

<file path=ppt/slides/_rels/slide39.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tags" Target="../tags/tag353.xml"/><Relationship Id="rId7" Type="http://schemas.openxmlformats.org/officeDocument/2006/relationships/tags" Target="../tags/tag352.xml"/><Relationship Id="rId6" Type="http://schemas.openxmlformats.org/officeDocument/2006/relationships/tags" Target="../tags/tag351.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2" Type="http://schemas.openxmlformats.org/officeDocument/2006/relationships/notesSlide" Target="../notesSlides/notesSlide36.xml"/><Relationship Id="rId11" Type="http://schemas.openxmlformats.org/officeDocument/2006/relationships/slideLayout" Target="../slideLayouts/slideLayout28.xml"/><Relationship Id="rId10" Type="http://schemas.openxmlformats.org/officeDocument/2006/relationships/tags" Target="../tags/tag354.xml"/><Relationship Id="rId1" Type="http://schemas.openxmlformats.org/officeDocument/2006/relationships/tags" Target="../tags/tag350.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8.xml"/><Relationship Id="rId4" Type="http://schemas.openxmlformats.org/officeDocument/2006/relationships/tags" Target="../tags/tag242.xml"/><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tags" Target="../tags/tag239.xml"/></Relationships>
</file>

<file path=ppt/slides/_rels/slide40.xml.rels><?xml version="1.0" encoding="UTF-8" standalone="yes"?>
<Relationships xmlns="http://schemas.openxmlformats.org/package/2006/relationships"><Relationship Id="rId8" Type="http://schemas.openxmlformats.org/officeDocument/2006/relationships/notesSlide" Target="../notesSlides/notesSlide37.xml"/><Relationship Id="rId7" Type="http://schemas.openxmlformats.org/officeDocument/2006/relationships/slideLayout" Target="../slideLayouts/slideLayout28.xml"/><Relationship Id="rId6" Type="http://schemas.openxmlformats.org/officeDocument/2006/relationships/tags" Target="../tags/tag356.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355.xml"/></Relationships>
</file>

<file path=ppt/slides/_rels/slide41.xml.rels><?xml version="1.0" encoding="UTF-8" standalone="yes"?>
<Relationships xmlns="http://schemas.openxmlformats.org/package/2006/relationships"><Relationship Id="rId9" Type="http://schemas.openxmlformats.org/officeDocument/2006/relationships/notesSlide" Target="../notesSlides/notesSlide38.xml"/><Relationship Id="rId8" Type="http://schemas.openxmlformats.org/officeDocument/2006/relationships/slideLayout" Target="../slideLayouts/slideLayout28.xml"/><Relationship Id="rId7" Type="http://schemas.openxmlformats.org/officeDocument/2006/relationships/tags" Target="../tags/tag358.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357.xml"/></Relationships>
</file>

<file path=ppt/slides/_rels/slide42.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tags" Target="../tags/tag360.xml"/><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0" Type="http://schemas.openxmlformats.org/officeDocument/2006/relationships/notesSlide" Target="../notesSlides/notesSlide39.xml"/><Relationship Id="rId1" Type="http://schemas.openxmlformats.org/officeDocument/2006/relationships/tags" Target="../tags/tag359.xml"/></Relationships>
</file>

<file path=ppt/slides/_rels/slide43.xml.rels><?xml version="1.0" encoding="UTF-8" standalone="yes"?>
<Relationships xmlns="http://schemas.openxmlformats.org/package/2006/relationships"><Relationship Id="rId9" Type="http://schemas.openxmlformats.org/officeDocument/2006/relationships/tags" Target="../tags/tag362.xml"/><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1" Type="http://schemas.openxmlformats.org/officeDocument/2006/relationships/notesSlide" Target="../notesSlides/notesSlide40.xml"/><Relationship Id="rId10" Type="http://schemas.openxmlformats.org/officeDocument/2006/relationships/slideLayout" Target="../slideLayouts/slideLayout28.xml"/><Relationship Id="rId1" Type="http://schemas.openxmlformats.org/officeDocument/2006/relationships/tags" Target="../tags/tag361.xml"/></Relationships>
</file>

<file path=ppt/slides/_rels/slide44.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2" Type="http://schemas.openxmlformats.org/officeDocument/2006/relationships/notesSlide" Target="../notesSlides/notesSlide41.xml"/><Relationship Id="rId11" Type="http://schemas.openxmlformats.org/officeDocument/2006/relationships/slideLayout" Target="../slideLayouts/slideLayout28.xml"/><Relationship Id="rId10" Type="http://schemas.openxmlformats.org/officeDocument/2006/relationships/tags" Target="../tags/tag364.xml"/><Relationship Id="rId1" Type="http://schemas.openxmlformats.org/officeDocument/2006/relationships/tags" Target="../tags/tag363.xml"/></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28.xml"/><Relationship Id="rId3" Type="http://schemas.openxmlformats.org/officeDocument/2006/relationships/tags" Target="../tags/tag367.xml"/><Relationship Id="rId2" Type="http://schemas.openxmlformats.org/officeDocument/2006/relationships/tags" Target="../tags/tag366.xml"/><Relationship Id="rId1" Type="http://schemas.openxmlformats.org/officeDocument/2006/relationships/tags" Target="../tags/tag365.xml"/></Relationships>
</file>

<file path=ppt/slides/_rels/slide46.xml.rels><?xml version="1.0" encoding="UTF-8" standalone="yes"?>
<Relationships xmlns="http://schemas.openxmlformats.org/package/2006/relationships"><Relationship Id="rId8" Type="http://schemas.openxmlformats.org/officeDocument/2006/relationships/notesSlide" Target="../notesSlides/notesSlide43.xml"/><Relationship Id="rId7" Type="http://schemas.openxmlformats.org/officeDocument/2006/relationships/slideLayout" Target="../slideLayouts/slideLayout28.xml"/><Relationship Id="rId6" Type="http://schemas.openxmlformats.org/officeDocument/2006/relationships/tags" Target="../tags/tag372.xml"/><Relationship Id="rId5" Type="http://schemas.openxmlformats.org/officeDocument/2006/relationships/tags" Target="../tags/tag371.xml"/><Relationship Id="rId4" Type="http://schemas.openxmlformats.org/officeDocument/2006/relationships/image" Target="../media/image13.png"/><Relationship Id="rId3" Type="http://schemas.openxmlformats.org/officeDocument/2006/relationships/tags" Target="../tags/tag370.xml"/><Relationship Id="rId2" Type="http://schemas.openxmlformats.org/officeDocument/2006/relationships/tags" Target="../tags/tag369.xml"/><Relationship Id="rId1" Type="http://schemas.openxmlformats.org/officeDocument/2006/relationships/tags" Target="../tags/tag368.xml"/></Relationships>
</file>

<file path=ppt/slides/_rels/slide47.xml.rels><?xml version="1.0" encoding="UTF-8" standalone="yes"?>
<Relationships xmlns="http://schemas.openxmlformats.org/package/2006/relationships"><Relationship Id="rId9" Type="http://schemas.openxmlformats.org/officeDocument/2006/relationships/notesSlide" Target="../notesSlides/notesSlide44.xml"/><Relationship Id="rId8" Type="http://schemas.openxmlformats.org/officeDocument/2006/relationships/slideLayout" Target="../slideLayouts/slideLayout28.xml"/><Relationship Id="rId7" Type="http://schemas.openxmlformats.org/officeDocument/2006/relationships/tags" Target="../tags/tag378.xml"/><Relationship Id="rId6" Type="http://schemas.openxmlformats.org/officeDocument/2006/relationships/image" Target="../media/image14.png"/><Relationship Id="rId5" Type="http://schemas.openxmlformats.org/officeDocument/2006/relationships/tags" Target="../tags/tag377.xml"/><Relationship Id="rId4" Type="http://schemas.openxmlformats.org/officeDocument/2006/relationships/tags" Target="../tags/tag376.xml"/><Relationship Id="rId3" Type="http://schemas.openxmlformats.org/officeDocument/2006/relationships/tags" Target="../tags/tag375.xml"/><Relationship Id="rId2" Type="http://schemas.openxmlformats.org/officeDocument/2006/relationships/tags" Target="../tags/tag374.xml"/><Relationship Id="rId1" Type="http://schemas.openxmlformats.org/officeDocument/2006/relationships/tags" Target="../tags/tag373.xml"/></Relationships>
</file>

<file path=ppt/slides/_rels/slide48.xml.rels><?xml version="1.0" encoding="UTF-8" standalone="yes"?>
<Relationships xmlns="http://schemas.openxmlformats.org/package/2006/relationships"><Relationship Id="rId9" Type="http://schemas.openxmlformats.org/officeDocument/2006/relationships/tags" Target="../tags/tag380.xml"/><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5" Type="http://schemas.openxmlformats.org/officeDocument/2006/relationships/notesSlide" Target="../notesSlides/notesSlide45.xml"/><Relationship Id="rId14" Type="http://schemas.openxmlformats.org/officeDocument/2006/relationships/slideLayout" Target="../slideLayouts/slideLayout28.xml"/><Relationship Id="rId13" Type="http://schemas.openxmlformats.org/officeDocument/2006/relationships/tags" Target="../tags/tag382.xml"/><Relationship Id="rId12" Type="http://schemas.openxmlformats.org/officeDocument/2006/relationships/image" Target="../media/image23.png"/><Relationship Id="rId11" Type="http://schemas.openxmlformats.org/officeDocument/2006/relationships/image" Target="../media/image22.png"/><Relationship Id="rId10" Type="http://schemas.openxmlformats.org/officeDocument/2006/relationships/tags" Target="../tags/tag381.xml"/><Relationship Id="rId1" Type="http://schemas.openxmlformats.org/officeDocument/2006/relationships/tags" Target="../tags/tag379.xml"/></Relationships>
</file>

<file path=ppt/slides/_rels/slide49.xml.rels><?xml version="1.0" encoding="UTF-8" standalone="yes"?>
<Relationships xmlns="http://schemas.openxmlformats.org/package/2006/relationships"><Relationship Id="rId9" Type="http://schemas.openxmlformats.org/officeDocument/2006/relationships/tags" Target="../tags/tag384.xml"/><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1" Type="http://schemas.openxmlformats.org/officeDocument/2006/relationships/notesSlide" Target="../notesSlides/notesSlide46.xml"/><Relationship Id="rId10" Type="http://schemas.openxmlformats.org/officeDocument/2006/relationships/slideLayout" Target="../slideLayouts/slideLayout28.xml"/><Relationship Id="rId1" Type="http://schemas.openxmlformats.org/officeDocument/2006/relationships/tags" Target="../tags/tag383.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8.xml"/><Relationship Id="rId5" Type="http://schemas.openxmlformats.org/officeDocument/2006/relationships/tags" Target="../tags/tag247.xml"/><Relationship Id="rId4" Type="http://schemas.openxmlformats.org/officeDocument/2006/relationships/tags" Target="../tags/tag246.xml"/><Relationship Id="rId3" Type="http://schemas.openxmlformats.org/officeDocument/2006/relationships/tags" Target="../tags/tag245.xml"/><Relationship Id="rId2" Type="http://schemas.openxmlformats.org/officeDocument/2006/relationships/tags" Target="../tags/tag244.xml"/><Relationship Id="rId1" Type="http://schemas.openxmlformats.org/officeDocument/2006/relationships/tags" Target="../tags/tag243.xml"/></Relationships>
</file>

<file path=ppt/slides/_rels/slide50.xml.rels><?xml version="1.0" encoding="UTF-8" standalone="yes"?>
<Relationships xmlns="http://schemas.openxmlformats.org/package/2006/relationships"><Relationship Id="rId9" Type="http://schemas.openxmlformats.org/officeDocument/2006/relationships/tags" Target="../tags/tag386.xml"/><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1" Type="http://schemas.openxmlformats.org/officeDocument/2006/relationships/notesSlide" Target="../notesSlides/notesSlide47.xml"/><Relationship Id="rId10" Type="http://schemas.openxmlformats.org/officeDocument/2006/relationships/slideLayout" Target="../slideLayouts/slideLayout28.xml"/><Relationship Id="rId1" Type="http://schemas.openxmlformats.org/officeDocument/2006/relationships/tags" Target="../tags/tag385.xml"/></Relationships>
</file>

<file path=ppt/slides/_rels/slide51.xml.rels><?xml version="1.0" encoding="UTF-8" standalone="yes"?>
<Relationships xmlns="http://schemas.openxmlformats.org/package/2006/relationships"><Relationship Id="rId9" Type="http://schemas.openxmlformats.org/officeDocument/2006/relationships/tags" Target="../tags/tag388.xml"/><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1" Type="http://schemas.openxmlformats.org/officeDocument/2006/relationships/notesSlide" Target="../notesSlides/notesSlide48.xml"/><Relationship Id="rId10" Type="http://schemas.openxmlformats.org/officeDocument/2006/relationships/slideLayout" Target="../slideLayouts/slideLayout28.xml"/><Relationship Id="rId1" Type="http://schemas.openxmlformats.org/officeDocument/2006/relationships/tags" Target="../tags/tag387.xml"/></Relationships>
</file>

<file path=ppt/slides/_rels/slide52.xml.rels><?xml version="1.0" encoding="UTF-8" standalone="yes"?>
<Relationships xmlns="http://schemas.openxmlformats.org/package/2006/relationships"><Relationship Id="rId9" Type="http://schemas.openxmlformats.org/officeDocument/2006/relationships/tags" Target="../tags/tag390.xml"/><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1" Type="http://schemas.openxmlformats.org/officeDocument/2006/relationships/notesSlide" Target="../notesSlides/notesSlide49.xml"/><Relationship Id="rId10" Type="http://schemas.openxmlformats.org/officeDocument/2006/relationships/slideLayout" Target="../slideLayouts/slideLayout28.xml"/><Relationship Id="rId1" Type="http://schemas.openxmlformats.org/officeDocument/2006/relationships/tags" Target="../tags/tag389.xml"/></Relationships>
</file>

<file path=ppt/slides/_rels/slide53.xml.rels><?xml version="1.0" encoding="UTF-8" standalone="yes"?>
<Relationships xmlns="http://schemas.openxmlformats.org/package/2006/relationships"><Relationship Id="rId9" Type="http://schemas.openxmlformats.org/officeDocument/2006/relationships/image" Target="../media/image24.png"/><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2" Type="http://schemas.openxmlformats.org/officeDocument/2006/relationships/notesSlide" Target="../notesSlides/notesSlide50.xml"/><Relationship Id="rId11" Type="http://schemas.openxmlformats.org/officeDocument/2006/relationships/slideLayout" Target="../slideLayouts/slideLayout28.xml"/><Relationship Id="rId10" Type="http://schemas.openxmlformats.org/officeDocument/2006/relationships/tags" Target="../tags/tag392.xml"/><Relationship Id="rId1" Type="http://schemas.openxmlformats.org/officeDocument/2006/relationships/tags" Target="../tags/tag391.xml"/></Relationships>
</file>

<file path=ppt/slides/_rels/slide54.xml.rels><?xml version="1.0" encoding="UTF-8" standalone="yes"?>
<Relationships xmlns="http://schemas.openxmlformats.org/package/2006/relationships"><Relationship Id="rId9" Type="http://schemas.openxmlformats.org/officeDocument/2006/relationships/image" Target="../media/image24.png"/><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2" Type="http://schemas.openxmlformats.org/officeDocument/2006/relationships/notesSlide" Target="../notesSlides/notesSlide51.xml"/><Relationship Id="rId11" Type="http://schemas.openxmlformats.org/officeDocument/2006/relationships/slideLayout" Target="../slideLayouts/slideLayout28.xml"/><Relationship Id="rId10" Type="http://schemas.openxmlformats.org/officeDocument/2006/relationships/tags" Target="../tags/tag394.xml"/><Relationship Id="rId1" Type="http://schemas.openxmlformats.org/officeDocument/2006/relationships/tags" Target="../tags/tag393.xml"/></Relationships>
</file>

<file path=ppt/slides/_rels/slide55.xml.rels><?xml version="1.0" encoding="UTF-8" standalone="yes"?>
<Relationships xmlns="http://schemas.openxmlformats.org/package/2006/relationships"><Relationship Id="rId9" Type="http://schemas.openxmlformats.org/officeDocument/2006/relationships/image" Target="../media/image24.png"/><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2" Type="http://schemas.openxmlformats.org/officeDocument/2006/relationships/notesSlide" Target="../notesSlides/notesSlide52.xml"/><Relationship Id="rId11" Type="http://schemas.openxmlformats.org/officeDocument/2006/relationships/slideLayout" Target="../slideLayouts/slideLayout28.xml"/><Relationship Id="rId10" Type="http://schemas.openxmlformats.org/officeDocument/2006/relationships/tags" Target="../tags/tag396.xml"/><Relationship Id="rId1" Type="http://schemas.openxmlformats.org/officeDocument/2006/relationships/tags" Target="../tags/tag395.xml"/></Relationships>
</file>

<file path=ppt/slides/_rels/slide56.xml.rels><?xml version="1.0" encoding="UTF-8" standalone="yes"?>
<Relationships xmlns="http://schemas.openxmlformats.org/package/2006/relationships"><Relationship Id="rId9" Type="http://schemas.openxmlformats.org/officeDocument/2006/relationships/image" Target="../media/image24.png"/><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2" Type="http://schemas.openxmlformats.org/officeDocument/2006/relationships/notesSlide" Target="../notesSlides/notesSlide53.xml"/><Relationship Id="rId11" Type="http://schemas.openxmlformats.org/officeDocument/2006/relationships/slideLayout" Target="../slideLayouts/slideLayout28.xml"/><Relationship Id="rId10" Type="http://schemas.openxmlformats.org/officeDocument/2006/relationships/tags" Target="../tags/tag398.xml"/><Relationship Id="rId1" Type="http://schemas.openxmlformats.org/officeDocument/2006/relationships/tags" Target="../tags/tag397.xml"/></Relationships>
</file>

<file path=ppt/slides/_rels/slide57.xml.rels><?xml version="1.0" encoding="UTF-8" standalone="yes"?>
<Relationships xmlns="http://schemas.openxmlformats.org/package/2006/relationships"><Relationship Id="rId9" Type="http://schemas.openxmlformats.org/officeDocument/2006/relationships/image" Target="../media/image24.png"/><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25.png"/><Relationship Id="rId2" Type="http://schemas.openxmlformats.org/officeDocument/2006/relationships/image" Target="../media/image15.png"/><Relationship Id="rId12" Type="http://schemas.openxmlformats.org/officeDocument/2006/relationships/notesSlide" Target="../notesSlides/notesSlide54.xml"/><Relationship Id="rId11" Type="http://schemas.openxmlformats.org/officeDocument/2006/relationships/slideLayout" Target="../slideLayouts/slideLayout28.xml"/><Relationship Id="rId10" Type="http://schemas.openxmlformats.org/officeDocument/2006/relationships/tags" Target="../tags/tag400.xml"/><Relationship Id="rId1" Type="http://schemas.openxmlformats.org/officeDocument/2006/relationships/tags" Target="../tags/tag399.xml"/></Relationships>
</file>

<file path=ppt/slides/_rels/slide58.xml.rels><?xml version="1.0" encoding="UTF-8" standalone="yes"?>
<Relationships xmlns="http://schemas.openxmlformats.org/package/2006/relationships"><Relationship Id="rId9" Type="http://schemas.openxmlformats.org/officeDocument/2006/relationships/tags" Target="../tags/tag402.xml"/><Relationship Id="rId8" Type="http://schemas.openxmlformats.org/officeDocument/2006/relationships/image" Target="../media/image24.png"/><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7.png"/><Relationship Id="rId3" Type="http://schemas.openxmlformats.org/officeDocument/2006/relationships/image" Target="../media/image25.png"/><Relationship Id="rId2" Type="http://schemas.openxmlformats.org/officeDocument/2006/relationships/image" Target="../media/image15.png"/><Relationship Id="rId11" Type="http://schemas.openxmlformats.org/officeDocument/2006/relationships/notesSlide" Target="../notesSlides/notesSlide55.xml"/><Relationship Id="rId10" Type="http://schemas.openxmlformats.org/officeDocument/2006/relationships/slideLayout" Target="../slideLayouts/slideLayout28.xml"/><Relationship Id="rId1" Type="http://schemas.openxmlformats.org/officeDocument/2006/relationships/tags" Target="../tags/tag401.xml"/></Relationships>
</file>

<file path=ppt/slides/_rels/slide59.xml.rels><?xml version="1.0" encoding="UTF-8" standalone="yes"?>
<Relationships xmlns="http://schemas.openxmlformats.org/package/2006/relationships"><Relationship Id="rId8" Type="http://schemas.openxmlformats.org/officeDocument/2006/relationships/notesSlide" Target="../notesSlides/notesSlide56.xml"/><Relationship Id="rId7" Type="http://schemas.openxmlformats.org/officeDocument/2006/relationships/slideLayout" Target="../slideLayouts/slideLayout28.xml"/><Relationship Id="rId6" Type="http://schemas.openxmlformats.org/officeDocument/2006/relationships/tags" Target="../tags/tag404.xml"/><Relationship Id="rId5" Type="http://schemas.openxmlformats.org/officeDocument/2006/relationships/image" Target="../media/image24.png"/><Relationship Id="rId4" Type="http://schemas.openxmlformats.org/officeDocument/2006/relationships/image" Target="../media/image17.png"/><Relationship Id="rId3"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tags" Target="../tags/tag403.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8.xml"/><Relationship Id="rId4" Type="http://schemas.openxmlformats.org/officeDocument/2006/relationships/tags" Target="../tags/tag251.xml"/><Relationship Id="rId3" Type="http://schemas.openxmlformats.org/officeDocument/2006/relationships/tags" Target="../tags/tag250.xml"/><Relationship Id="rId2" Type="http://schemas.openxmlformats.org/officeDocument/2006/relationships/tags" Target="../tags/tag249.xml"/><Relationship Id="rId1" Type="http://schemas.openxmlformats.org/officeDocument/2006/relationships/tags" Target="../tags/tag248.xml"/></Relationships>
</file>

<file path=ppt/slides/_rels/slide60.xml.rels><?xml version="1.0" encoding="UTF-8" standalone="yes"?>
<Relationships xmlns="http://schemas.openxmlformats.org/package/2006/relationships"><Relationship Id="rId7" Type="http://schemas.openxmlformats.org/officeDocument/2006/relationships/notesSlide" Target="../notesSlides/notesSlide57.xml"/><Relationship Id="rId6" Type="http://schemas.openxmlformats.org/officeDocument/2006/relationships/slideLayout" Target="../slideLayouts/slideLayout28.xml"/><Relationship Id="rId5" Type="http://schemas.openxmlformats.org/officeDocument/2006/relationships/tags" Target="../tags/tag406.xml"/><Relationship Id="rId4" Type="http://schemas.openxmlformats.org/officeDocument/2006/relationships/image" Target="../media/image24.png"/><Relationship Id="rId3"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tags" Target="../tags/tag405.xml"/></Relationships>
</file>

<file path=ppt/slides/_rels/slide61.xml.rels><?xml version="1.0" encoding="UTF-8" standalone="yes"?>
<Relationships xmlns="http://schemas.openxmlformats.org/package/2006/relationships"><Relationship Id="rId7" Type="http://schemas.openxmlformats.org/officeDocument/2006/relationships/notesSlide" Target="../notesSlides/notesSlide58.xml"/><Relationship Id="rId6" Type="http://schemas.openxmlformats.org/officeDocument/2006/relationships/slideLayout" Target="../slideLayouts/slideLayout28.xml"/><Relationship Id="rId5" Type="http://schemas.openxmlformats.org/officeDocument/2006/relationships/tags" Target="../tags/tag408.xml"/><Relationship Id="rId4" Type="http://schemas.openxmlformats.org/officeDocument/2006/relationships/image" Target="../media/image24.png"/><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tags" Target="../tags/tag407.xml"/></Relationships>
</file>

<file path=ppt/slides/_rels/slide62.xml.rels><?xml version="1.0" encoding="UTF-8" standalone="yes"?>
<Relationships xmlns="http://schemas.openxmlformats.org/package/2006/relationships"><Relationship Id="rId5" Type="http://schemas.openxmlformats.org/officeDocument/2006/relationships/notesSlide" Target="../notesSlides/notesSlide59.xml"/><Relationship Id="rId4" Type="http://schemas.openxmlformats.org/officeDocument/2006/relationships/slideLayout" Target="../slideLayouts/slideLayout28.xml"/><Relationship Id="rId3" Type="http://schemas.openxmlformats.org/officeDocument/2006/relationships/tags" Target="../tags/tag411.xml"/><Relationship Id="rId2" Type="http://schemas.openxmlformats.org/officeDocument/2006/relationships/tags" Target="../tags/tag410.xml"/><Relationship Id="rId1" Type="http://schemas.openxmlformats.org/officeDocument/2006/relationships/tags" Target="../tags/tag409.xml"/></Relationships>
</file>

<file path=ppt/slides/_rels/slide63.xml.rels><?xml version="1.0" encoding="UTF-8" standalone="yes"?>
<Relationships xmlns="http://schemas.openxmlformats.org/package/2006/relationships"><Relationship Id="rId5" Type="http://schemas.openxmlformats.org/officeDocument/2006/relationships/notesSlide" Target="../notesSlides/notesSlide60.xml"/><Relationship Id="rId4" Type="http://schemas.openxmlformats.org/officeDocument/2006/relationships/slideLayout" Target="../slideLayouts/slideLayout28.xml"/><Relationship Id="rId3" Type="http://schemas.openxmlformats.org/officeDocument/2006/relationships/tags" Target="../tags/tag414.xml"/><Relationship Id="rId2" Type="http://schemas.openxmlformats.org/officeDocument/2006/relationships/tags" Target="../tags/tag413.xml"/><Relationship Id="rId1" Type="http://schemas.openxmlformats.org/officeDocument/2006/relationships/tags" Target="../tags/tag412.xml"/></Relationships>
</file>

<file path=ppt/slides/_rels/slide64.xml.rels><?xml version="1.0" encoding="UTF-8" standalone="yes"?>
<Relationships xmlns="http://schemas.openxmlformats.org/package/2006/relationships"><Relationship Id="rId9" Type="http://schemas.openxmlformats.org/officeDocument/2006/relationships/image" Target="../media/image29.png"/><Relationship Id="rId8" Type="http://schemas.openxmlformats.org/officeDocument/2006/relationships/image" Target="../media/image28.png"/><Relationship Id="rId7" Type="http://schemas.openxmlformats.org/officeDocument/2006/relationships/image" Target="../media/image20.png"/><Relationship Id="rId6" Type="http://schemas.openxmlformats.org/officeDocument/2006/relationships/image" Target="../media/image27.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2" Type="http://schemas.openxmlformats.org/officeDocument/2006/relationships/notesSlide" Target="../notesSlides/notesSlide61.xml"/><Relationship Id="rId11" Type="http://schemas.openxmlformats.org/officeDocument/2006/relationships/slideLayout" Target="../slideLayouts/slideLayout28.xml"/><Relationship Id="rId10" Type="http://schemas.openxmlformats.org/officeDocument/2006/relationships/tags" Target="../tags/tag416.xml"/><Relationship Id="rId1" Type="http://schemas.openxmlformats.org/officeDocument/2006/relationships/tags" Target="../tags/tag415.xml"/></Relationships>
</file>

<file path=ppt/slides/_rels/slide65.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32.png"/><Relationship Id="rId7" Type="http://schemas.openxmlformats.org/officeDocument/2006/relationships/image" Target="../media/image31.png"/><Relationship Id="rId6" Type="http://schemas.openxmlformats.org/officeDocument/2006/relationships/image" Target="../media/image19.png"/><Relationship Id="rId5" Type="http://schemas.openxmlformats.org/officeDocument/2006/relationships/image" Target="../media/image30.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4" Type="http://schemas.openxmlformats.org/officeDocument/2006/relationships/notesSlide" Target="../notesSlides/notesSlide62.xml"/><Relationship Id="rId13" Type="http://schemas.openxmlformats.org/officeDocument/2006/relationships/slideLayout" Target="../slideLayouts/slideLayout28.xml"/><Relationship Id="rId12" Type="http://schemas.openxmlformats.org/officeDocument/2006/relationships/tags" Target="../tags/tag418.xml"/><Relationship Id="rId11" Type="http://schemas.openxmlformats.org/officeDocument/2006/relationships/image" Target="../media/image33.png"/><Relationship Id="rId10" Type="http://schemas.openxmlformats.org/officeDocument/2006/relationships/image" Target="../media/image21.png"/><Relationship Id="rId1" Type="http://schemas.openxmlformats.org/officeDocument/2006/relationships/tags" Target="../tags/tag417.xml"/></Relationships>
</file>

<file path=ppt/slides/_rels/slide66.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png"/><Relationship Id="rId7" Type="http://schemas.openxmlformats.org/officeDocument/2006/relationships/image" Target="../media/image36.png"/><Relationship Id="rId6" Type="http://schemas.openxmlformats.org/officeDocument/2006/relationships/image" Target="../media/image35.png"/><Relationship Id="rId5" Type="http://schemas.openxmlformats.org/officeDocument/2006/relationships/image" Target="../media/image18.png"/><Relationship Id="rId4" Type="http://schemas.openxmlformats.org/officeDocument/2006/relationships/image" Target="../media/image34.png"/><Relationship Id="rId3" Type="http://schemas.openxmlformats.org/officeDocument/2006/relationships/image" Target="../media/image16.png"/><Relationship Id="rId2" Type="http://schemas.openxmlformats.org/officeDocument/2006/relationships/image" Target="../media/image15.png"/><Relationship Id="rId15" Type="http://schemas.openxmlformats.org/officeDocument/2006/relationships/notesSlide" Target="../notesSlides/notesSlide63.xml"/><Relationship Id="rId14" Type="http://schemas.openxmlformats.org/officeDocument/2006/relationships/slideLayout" Target="../slideLayouts/slideLayout28.xml"/><Relationship Id="rId13" Type="http://schemas.openxmlformats.org/officeDocument/2006/relationships/tags" Target="../tags/tag420.xml"/><Relationship Id="rId12" Type="http://schemas.openxmlformats.org/officeDocument/2006/relationships/image" Target="../media/image21.png"/><Relationship Id="rId11" Type="http://schemas.openxmlformats.org/officeDocument/2006/relationships/image" Target="../media/image38.png"/><Relationship Id="rId10" Type="http://schemas.openxmlformats.org/officeDocument/2006/relationships/image" Target="../media/image37.png"/><Relationship Id="rId1" Type="http://schemas.openxmlformats.org/officeDocument/2006/relationships/tags" Target="../tags/tag419.xml"/></Relationships>
</file>

<file path=ppt/slides/_rels/slide67.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tags" Target="../tags/tag426.xml"/><Relationship Id="rId7" Type="http://schemas.openxmlformats.org/officeDocument/2006/relationships/image" Target="../media/image40.png"/><Relationship Id="rId6" Type="http://schemas.openxmlformats.org/officeDocument/2006/relationships/tags" Target="../tags/tag425.xml"/><Relationship Id="rId5" Type="http://schemas.openxmlformats.org/officeDocument/2006/relationships/tags" Target="../tags/tag424.xml"/><Relationship Id="rId4" Type="http://schemas.openxmlformats.org/officeDocument/2006/relationships/image" Target="../media/image39.png"/><Relationship Id="rId3" Type="http://schemas.openxmlformats.org/officeDocument/2006/relationships/tags" Target="../tags/tag423.xml"/><Relationship Id="rId2" Type="http://schemas.openxmlformats.org/officeDocument/2006/relationships/tags" Target="../tags/tag422.xml"/><Relationship Id="rId10" Type="http://schemas.openxmlformats.org/officeDocument/2006/relationships/notesSlide" Target="../notesSlides/notesSlide64.xml"/><Relationship Id="rId1" Type="http://schemas.openxmlformats.org/officeDocument/2006/relationships/tags" Target="../tags/tag421.xml"/></Relationships>
</file>

<file path=ppt/slides/_rels/slide68.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tags" Target="../tags/tag432.xml"/><Relationship Id="rId7" Type="http://schemas.openxmlformats.org/officeDocument/2006/relationships/image" Target="../media/image42.png"/><Relationship Id="rId6" Type="http://schemas.openxmlformats.org/officeDocument/2006/relationships/tags" Target="../tags/tag431.xml"/><Relationship Id="rId5" Type="http://schemas.openxmlformats.org/officeDocument/2006/relationships/tags" Target="../tags/tag430.xml"/><Relationship Id="rId4" Type="http://schemas.openxmlformats.org/officeDocument/2006/relationships/image" Target="../media/image41.png"/><Relationship Id="rId3" Type="http://schemas.openxmlformats.org/officeDocument/2006/relationships/tags" Target="../tags/tag429.xml"/><Relationship Id="rId2" Type="http://schemas.openxmlformats.org/officeDocument/2006/relationships/tags" Target="../tags/tag428.xml"/><Relationship Id="rId10" Type="http://schemas.openxmlformats.org/officeDocument/2006/relationships/notesSlide" Target="../notesSlides/notesSlide65.xml"/><Relationship Id="rId1" Type="http://schemas.openxmlformats.org/officeDocument/2006/relationships/tags" Target="../tags/tag427.xml"/></Relationships>
</file>

<file path=ppt/slides/_rels/slide69.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tags" Target="../tags/tag438.xml"/><Relationship Id="rId7" Type="http://schemas.openxmlformats.org/officeDocument/2006/relationships/image" Target="../media/image44.png"/><Relationship Id="rId6" Type="http://schemas.openxmlformats.org/officeDocument/2006/relationships/tags" Target="../tags/tag437.xml"/><Relationship Id="rId5" Type="http://schemas.openxmlformats.org/officeDocument/2006/relationships/tags" Target="../tags/tag436.xml"/><Relationship Id="rId4" Type="http://schemas.openxmlformats.org/officeDocument/2006/relationships/image" Target="../media/image43.png"/><Relationship Id="rId3" Type="http://schemas.openxmlformats.org/officeDocument/2006/relationships/tags" Target="../tags/tag435.xml"/><Relationship Id="rId2" Type="http://schemas.openxmlformats.org/officeDocument/2006/relationships/tags" Target="../tags/tag434.xml"/><Relationship Id="rId10" Type="http://schemas.openxmlformats.org/officeDocument/2006/relationships/notesSlide" Target="../notesSlides/notesSlide66.xml"/><Relationship Id="rId1" Type="http://schemas.openxmlformats.org/officeDocument/2006/relationships/tags" Target="../tags/tag433.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tags" Target="../tags/tag259.xml"/><Relationship Id="rId7" Type="http://schemas.openxmlformats.org/officeDocument/2006/relationships/tags" Target="../tags/tag258.xml"/><Relationship Id="rId6" Type="http://schemas.openxmlformats.org/officeDocument/2006/relationships/tags" Target="../tags/tag257.xml"/><Relationship Id="rId5" Type="http://schemas.openxmlformats.org/officeDocument/2006/relationships/tags" Target="../tags/tag256.xml"/><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0" Type="http://schemas.openxmlformats.org/officeDocument/2006/relationships/notesSlide" Target="../notesSlides/notesSlide6.xml"/><Relationship Id="rId1" Type="http://schemas.openxmlformats.org/officeDocument/2006/relationships/tags" Target="../tags/tag252.xml"/></Relationships>
</file>

<file path=ppt/slides/_rels/slide70.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tags" Target="../tags/tag444.xml"/><Relationship Id="rId7" Type="http://schemas.openxmlformats.org/officeDocument/2006/relationships/image" Target="../media/image46.png"/><Relationship Id="rId6" Type="http://schemas.openxmlformats.org/officeDocument/2006/relationships/tags" Target="../tags/tag443.xml"/><Relationship Id="rId5" Type="http://schemas.openxmlformats.org/officeDocument/2006/relationships/tags" Target="../tags/tag442.xml"/><Relationship Id="rId4" Type="http://schemas.openxmlformats.org/officeDocument/2006/relationships/image" Target="../media/image45.png"/><Relationship Id="rId3" Type="http://schemas.openxmlformats.org/officeDocument/2006/relationships/tags" Target="../tags/tag441.xml"/><Relationship Id="rId2" Type="http://schemas.openxmlformats.org/officeDocument/2006/relationships/tags" Target="../tags/tag440.xml"/><Relationship Id="rId10" Type="http://schemas.openxmlformats.org/officeDocument/2006/relationships/notesSlide" Target="../notesSlides/notesSlide67.xml"/><Relationship Id="rId1" Type="http://schemas.openxmlformats.org/officeDocument/2006/relationships/tags" Target="../tags/tag439.xml"/></Relationships>
</file>

<file path=ppt/slides/_rels/slide71.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tags" Target="../tags/tag450.xml"/><Relationship Id="rId7" Type="http://schemas.openxmlformats.org/officeDocument/2006/relationships/image" Target="../media/image48.png"/><Relationship Id="rId6" Type="http://schemas.openxmlformats.org/officeDocument/2006/relationships/tags" Target="../tags/tag449.xml"/><Relationship Id="rId5" Type="http://schemas.openxmlformats.org/officeDocument/2006/relationships/tags" Target="../tags/tag448.xml"/><Relationship Id="rId4" Type="http://schemas.openxmlformats.org/officeDocument/2006/relationships/image" Target="../media/image47.png"/><Relationship Id="rId3" Type="http://schemas.openxmlformats.org/officeDocument/2006/relationships/tags" Target="../tags/tag447.xml"/><Relationship Id="rId2" Type="http://schemas.openxmlformats.org/officeDocument/2006/relationships/tags" Target="../tags/tag446.xml"/><Relationship Id="rId10" Type="http://schemas.openxmlformats.org/officeDocument/2006/relationships/notesSlide" Target="../notesSlides/notesSlide68.xml"/><Relationship Id="rId1" Type="http://schemas.openxmlformats.org/officeDocument/2006/relationships/tags" Target="../tags/tag445.xml"/></Relationships>
</file>

<file path=ppt/slides/_rels/slide72.xml.rels><?xml version="1.0" encoding="UTF-8" standalone="yes"?>
<Relationships xmlns="http://schemas.openxmlformats.org/package/2006/relationships"><Relationship Id="rId8" Type="http://schemas.openxmlformats.org/officeDocument/2006/relationships/notesSlide" Target="../notesSlides/notesSlide69.xml"/><Relationship Id="rId7" Type="http://schemas.openxmlformats.org/officeDocument/2006/relationships/slideLayout" Target="../slideLayouts/slideLayout28.xml"/><Relationship Id="rId6" Type="http://schemas.openxmlformats.org/officeDocument/2006/relationships/tags" Target="../tags/tag455.xml"/><Relationship Id="rId5" Type="http://schemas.openxmlformats.org/officeDocument/2006/relationships/image" Target="../media/image49.png"/><Relationship Id="rId4" Type="http://schemas.openxmlformats.org/officeDocument/2006/relationships/tags" Target="../tags/tag454.xml"/><Relationship Id="rId3" Type="http://schemas.openxmlformats.org/officeDocument/2006/relationships/tags" Target="../tags/tag453.xml"/><Relationship Id="rId2" Type="http://schemas.openxmlformats.org/officeDocument/2006/relationships/tags" Target="../tags/tag452.xml"/><Relationship Id="rId1" Type="http://schemas.openxmlformats.org/officeDocument/2006/relationships/tags" Target="../tags/tag451.xml"/></Relationships>
</file>

<file path=ppt/slides/_rels/slide73.xml.rels><?xml version="1.0" encoding="UTF-8" standalone="yes"?>
<Relationships xmlns="http://schemas.openxmlformats.org/package/2006/relationships"><Relationship Id="rId7" Type="http://schemas.openxmlformats.org/officeDocument/2006/relationships/notesSlide" Target="../notesSlides/notesSlide70.xml"/><Relationship Id="rId6" Type="http://schemas.openxmlformats.org/officeDocument/2006/relationships/slideLayout" Target="../slideLayouts/slideLayout28.xml"/><Relationship Id="rId5" Type="http://schemas.openxmlformats.org/officeDocument/2006/relationships/tags" Target="../tags/tag459.xml"/><Relationship Id="rId4" Type="http://schemas.openxmlformats.org/officeDocument/2006/relationships/tags" Target="../tags/tag458.xml"/><Relationship Id="rId3" Type="http://schemas.openxmlformats.org/officeDocument/2006/relationships/image" Target="../media/image50.png"/><Relationship Id="rId2" Type="http://schemas.openxmlformats.org/officeDocument/2006/relationships/tags" Target="../tags/tag457.xml"/><Relationship Id="rId1" Type="http://schemas.openxmlformats.org/officeDocument/2006/relationships/tags" Target="../tags/tag456.xml"/></Relationships>
</file>

<file path=ppt/slides/_rels/slide74.xml.rels><?xml version="1.0" encoding="UTF-8" standalone="yes"?>
<Relationships xmlns="http://schemas.openxmlformats.org/package/2006/relationships"><Relationship Id="rId5" Type="http://schemas.openxmlformats.org/officeDocument/2006/relationships/notesSlide" Target="../notesSlides/notesSlide71.xml"/><Relationship Id="rId4" Type="http://schemas.openxmlformats.org/officeDocument/2006/relationships/slideLayout" Target="../slideLayouts/slideLayout28.xml"/><Relationship Id="rId3" Type="http://schemas.openxmlformats.org/officeDocument/2006/relationships/tags" Target="../tags/tag462.xml"/><Relationship Id="rId2" Type="http://schemas.openxmlformats.org/officeDocument/2006/relationships/tags" Target="../tags/tag461.xml"/><Relationship Id="rId1" Type="http://schemas.openxmlformats.org/officeDocument/2006/relationships/tags" Target="../tags/tag460.xml"/></Relationships>
</file>

<file path=ppt/slides/_rels/slide75.xml.rels><?xml version="1.0" encoding="UTF-8" standalone="yes"?>
<Relationships xmlns="http://schemas.openxmlformats.org/package/2006/relationships"><Relationship Id="rId7" Type="http://schemas.openxmlformats.org/officeDocument/2006/relationships/notesSlide" Target="../notesSlides/notesSlide72.xml"/><Relationship Id="rId6" Type="http://schemas.openxmlformats.org/officeDocument/2006/relationships/slideLayout" Target="../slideLayouts/slideLayout28.xml"/><Relationship Id="rId5" Type="http://schemas.openxmlformats.org/officeDocument/2006/relationships/tags" Target="../tags/tag466.xml"/><Relationship Id="rId4" Type="http://schemas.openxmlformats.org/officeDocument/2006/relationships/tags" Target="../tags/tag465.xml"/><Relationship Id="rId3" Type="http://schemas.openxmlformats.org/officeDocument/2006/relationships/image" Target="../media/image51.png"/><Relationship Id="rId2" Type="http://schemas.openxmlformats.org/officeDocument/2006/relationships/tags" Target="../tags/tag464.xml"/><Relationship Id="rId1" Type="http://schemas.openxmlformats.org/officeDocument/2006/relationships/tags" Target="../tags/tag463.xml"/></Relationships>
</file>

<file path=ppt/slides/_rels/slide76.xml.rels><?xml version="1.0" encoding="UTF-8" standalone="yes"?>
<Relationships xmlns="http://schemas.openxmlformats.org/package/2006/relationships"><Relationship Id="rId7" Type="http://schemas.openxmlformats.org/officeDocument/2006/relationships/notesSlide" Target="../notesSlides/notesSlide73.xml"/><Relationship Id="rId6" Type="http://schemas.openxmlformats.org/officeDocument/2006/relationships/slideLayout" Target="../slideLayouts/slideLayout28.xml"/><Relationship Id="rId5" Type="http://schemas.openxmlformats.org/officeDocument/2006/relationships/tags" Target="../tags/tag470.xml"/><Relationship Id="rId4" Type="http://schemas.openxmlformats.org/officeDocument/2006/relationships/tags" Target="../tags/tag469.xml"/><Relationship Id="rId3" Type="http://schemas.openxmlformats.org/officeDocument/2006/relationships/image" Target="../media/image52.png"/><Relationship Id="rId2" Type="http://schemas.openxmlformats.org/officeDocument/2006/relationships/tags" Target="../tags/tag468.xml"/><Relationship Id="rId1" Type="http://schemas.openxmlformats.org/officeDocument/2006/relationships/tags" Target="../tags/tag467.xml"/></Relationships>
</file>

<file path=ppt/slides/_rels/slide77.xml.rels><?xml version="1.0" encoding="UTF-8" standalone="yes"?>
<Relationships xmlns="http://schemas.openxmlformats.org/package/2006/relationships"><Relationship Id="rId7" Type="http://schemas.openxmlformats.org/officeDocument/2006/relationships/notesSlide" Target="../notesSlides/notesSlide74.xml"/><Relationship Id="rId6" Type="http://schemas.openxmlformats.org/officeDocument/2006/relationships/slideLayout" Target="../slideLayouts/slideLayout28.xml"/><Relationship Id="rId5" Type="http://schemas.openxmlformats.org/officeDocument/2006/relationships/tags" Target="../tags/tag474.xml"/><Relationship Id="rId4" Type="http://schemas.openxmlformats.org/officeDocument/2006/relationships/tags" Target="../tags/tag473.xml"/><Relationship Id="rId3" Type="http://schemas.openxmlformats.org/officeDocument/2006/relationships/image" Target="../media/image52.png"/><Relationship Id="rId2" Type="http://schemas.openxmlformats.org/officeDocument/2006/relationships/tags" Target="../tags/tag472.xml"/><Relationship Id="rId1" Type="http://schemas.openxmlformats.org/officeDocument/2006/relationships/tags" Target="../tags/tag471.xml"/></Relationships>
</file>

<file path=ppt/slides/_rels/slide78.xml.rels><?xml version="1.0" encoding="UTF-8" standalone="yes"?>
<Relationships xmlns="http://schemas.openxmlformats.org/package/2006/relationships"><Relationship Id="rId7" Type="http://schemas.openxmlformats.org/officeDocument/2006/relationships/notesSlide" Target="../notesSlides/notesSlide75.xml"/><Relationship Id="rId6" Type="http://schemas.openxmlformats.org/officeDocument/2006/relationships/slideLayout" Target="../slideLayouts/slideLayout28.xml"/><Relationship Id="rId5" Type="http://schemas.openxmlformats.org/officeDocument/2006/relationships/tags" Target="../tags/tag478.xml"/><Relationship Id="rId4" Type="http://schemas.openxmlformats.org/officeDocument/2006/relationships/tags" Target="../tags/tag477.xml"/><Relationship Id="rId3" Type="http://schemas.openxmlformats.org/officeDocument/2006/relationships/image" Target="../media/image52.png"/><Relationship Id="rId2" Type="http://schemas.openxmlformats.org/officeDocument/2006/relationships/tags" Target="../tags/tag476.xml"/><Relationship Id="rId1" Type="http://schemas.openxmlformats.org/officeDocument/2006/relationships/tags" Target="../tags/tag475.xml"/></Relationships>
</file>

<file path=ppt/slides/_rels/slide79.xml.rels><?xml version="1.0" encoding="UTF-8" standalone="yes"?>
<Relationships xmlns="http://schemas.openxmlformats.org/package/2006/relationships"><Relationship Id="rId7" Type="http://schemas.openxmlformats.org/officeDocument/2006/relationships/notesSlide" Target="../notesSlides/notesSlide76.xml"/><Relationship Id="rId6" Type="http://schemas.openxmlformats.org/officeDocument/2006/relationships/slideLayout" Target="../slideLayouts/slideLayout28.xml"/><Relationship Id="rId5" Type="http://schemas.openxmlformats.org/officeDocument/2006/relationships/tags" Target="../tags/tag482.xml"/><Relationship Id="rId4" Type="http://schemas.openxmlformats.org/officeDocument/2006/relationships/tags" Target="../tags/tag481.xml"/><Relationship Id="rId3" Type="http://schemas.openxmlformats.org/officeDocument/2006/relationships/image" Target="../media/image53.png"/><Relationship Id="rId2" Type="http://schemas.openxmlformats.org/officeDocument/2006/relationships/tags" Target="../tags/tag480.xml"/><Relationship Id="rId1" Type="http://schemas.openxmlformats.org/officeDocument/2006/relationships/tags" Target="../tags/tag479.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8.xml"/><Relationship Id="rId3" Type="http://schemas.openxmlformats.org/officeDocument/2006/relationships/tags" Target="../tags/tag262.xml"/><Relationship Id="rId2" Type="http://schemas.openxmlformats.org/officeDocument/2006/relationships/tags" Target="../tags/tag261.xml"/><Relationship Id="rId1" Type="http://schemas.openxmlformats.org/officeDocument/2006/relationships/tags" Target="../tags/tag260.xml"/></Relationships>
</file>

<file path=ppt/slides/_rels/slide80.xml.rels><?xml version="1.0" encoding="UTF-8" standalone="yes"?>
<Relationships xmlns="http://schemas.openxmlformats.org/package/2006/relationships"><Relationship Id="rId7" Type="http://schemas.openxmlformats.org/officeDocument/2006/relationships/notesSlide" Target="../notesSlides/notesSlide77.xml"/><Relationship Id="rId6" Type="http://schemas.openxmlformats.org/officeDocument/2006/relationships/slideLayout" Target="../slideLayouts/slideLayout28.xml"/><Relationship Id="rId5" Type="http://schemas.openxmlformats.org/officeDocument/2006/relationships/tags" Target="../tags/tag486.xml"/><Relationship Id="rId4" Type="http://schemas.openxmlformats.org/officeDocument/2006/relationships/tags" Target="../tags/tag485.xml"/><Relationship Id="rId3" Type="http://schemas.openxmlformats.org/officeDocument/2006/relationships/image" Target="../media/image53.png"/><Relationship Id="rId2" Type="http://schemas.openxmlformats.org/officeDocument/2006/relationships/tags" Target="../tags/tag484.xml"/><Relationship Id="rId1" Type="http://schemas.openxmlformats.org/officeDocument/2006/relationships/tags" Target="../tags/tag483.xml"/></Relationships>
</file>

<file path=ppt/slides/_rels/slide81.xml.rels><?xml version="1.0" encoding="UTF-8" standalone="yes"?>
<Relationships xmlns="http://schemas.openxmlformats.org/package/2006/relationships"><Relationship Id="rId7" Type="http://schemas.openxmlformats.org/officeDocument/2006/relationships/notesSlide" Target="../notesSlides/notesSlide78.xml"/><Relationship Id="rId6" Type="http://schemas.openxmlformats.org/officeDocument/2006/relationships/slideLayout" Target="../slideLayouts/slideLayout28.xml"/><Relationship Id="rId5" Type="http://schemas.openxmlformats.org/officeDocument/2006/relationships/tags" Target="../tags/tag490.xml"/><Relationship Id="rId4" Type="http://schemas.openxmlformats.org/officeDocument/2006/relationships/tags" Target="../tags/tag489.xml"/><Relationship Id="rId3" Type="http://schemas.openxmlformats.org/officeDocument/2006/relationships/image" Target="../media/image53.png"/><Relationship Id="rId2" Type="http://schemas.openxmlformats.org/officeDocument/2006/relationships/tags" Target="../tags/tag488.xml"/><Relationship Id="rId1" Type="http://schemas.openxmlformats.org/officeDocument/2006/relationships/tags" Target="../tags/tag487.xml"/></Relationships>
</file>

<file path=ppt/slides/_rels/slide82.xml.rels><?xml version="1.0" encoding="UTF-8" standalone="yes"?>
<Relationships xmlns="http://schemas.openxmlformats.org/package/2006/relationships"><Relationship Id="rId7" Type="http://schemas.openxmlformats.org/officeDocument/2006/relationships/notesSlide" Target="../notesSlides/notesSlide79.xml"/><Relationship Id="rId6" Type="http://schemas.openxmlformats.org/officeDocument/2006/relationships/slideLayout" Target="../slideLayouts/slideLayout28.xml"/><Relationship Id="rId5" Type="http://schemas.openxmlformats.org/officeDocument/2006/relationships/tags" Target="../tags/tag494.xml"/><Relationship Id="rId4" Type="http://schemas.openxmlformats.org/officeDocument/2006/relationships/tags" Target="../tags/tag493.xml"/><Relationship Id="rId3" Type="http://schemas.openxmlformats.org/officeDocument/2006/relationships/image" Target="../media/image53.png"/><Relationship Id="rId2" Type="http://schemas.openxmlformats.org/officeDocument/2006/relationships/tags" Target="../tags/tag492.xml"/><Relationship Id="rId1" Type="http://schemas.openxmlformats.org/officeDocument/2006/relationships/tags" Target="../tags/tag491.xml"/></Relationships>
</file>

<file path=ppt/slides/_rels/slide83.xml.rels><?xml version="1.0" encoding="UTF-8" standalone="yes"?>
<Relationships xmlns="http://schemas.openxmlformats.org/package/2006/relationships"><Relationship Id="rId7" Type="http://schemas.openxmlformats.org/officeDocument/2006/relationships/notesSlide" Target="../notesSlides/notesSlide80.xml"/><Relationship Id="rId6" Type="http://schemas.openxmlformats.org/officeDocument/2006/relationships/slideLayout" Target="../slideLayouts/slideLayout28.xml"/><Relationship Id="rId5" Type="http://schemas.openxmlformats.org/officeDocument/2006/relationships/tags" Target="../tags/tag498.xml"/><Relationship Id="rId4" Type="http://schemas.openxmlformats.org/officeDocument/2006/relationships/tags" Target="../tags/tag497.xml"/><Relationship Id="rId3" Type="http://schemas.openxmlformats.org/officeDocument/2006/relationships/image" Target="../media/image53.png"/><Relationship Id="rId2" Type="http://schemas.openxmlformats.org/officeDocument/2006/relationships/tags" Target="../tags/tag496.xml"/><Relationship Id="rId1" Type="http://schemas.openxmlformats.org/officeDocument/2006/relationships/tags" Target="../tags/tag495.xml"/></Relationships>
</file>

<file path=ppt/slides/_rels/slide84.xml.rels><?xml version="1.0" encoding="UTF-8" standalone="yes"?>
<Relationships xmlns="http://schemas.openxmlformats.org/package/2006/relationships"><Relationship Id="rId7" Type="http://schemas.openxmlformats.org/officeDocument/2006/relationships/notesSlide" Target="../notesSlides/notesSlide81.xml"/><Relationship Id="rId6" Type="http://schemas.openxmlformats.org/officeDocument/2006/relationships/slideLayout" Target="../slideLayouts/slideLayout28.xml"/><Relationship Id="rId5" Type="http://schemas.openxmlformats.org/officeDocument/2006/relationships/tags" Target="../tags/tag502.xml"/><Relationship Id="rId4" Type="http://schemas.openxmlformats.org/officeDocument/2006/relationships/tags" Target="../tags/tag501.xml"/><Relationship Id="rId3" Type="http://schemas.openxmlformats.org/officeDocument/2006/relationships/image" Target="../media/image53.png"/><Relationship Id="rId2" Type="http://schemas.openxmlformats.org/officeDocument/2006/relationships/tags" Target="../tags/tag500.xml"/><Relationship Id="rId1" Type="http://schemas.openxmlformats.org/officeDocument/2006/relationships/tags" Target="../tags/tag499.xml"/></Relationships>
</file>

<file path=ppt/slides/_rels/slide85.xml.rels><?xml version="1.0" encoding="UTF-8" standalone="yes"?>
<Relationships xmlns="http://schemas.openxmlformats.org/package/2006/relationships"><Relationship Id="rId7" Type="http://schemas.openxmlformats.org/officeDocument/2006/relationships/notesSlide" Target="../notesSlides/notesSlide82.xml"/><Relationship Id="rId6" Type="http://schemas.openxmlformats.org/officeDocument/2006/relationships/slideLayout" Target="../slideLayouts/slideLayout28.xml"/><Relationship Id="rId5" Type="http://schemas.openxmlformats.org/officeDocument/2006/relationships/tags" Target="../tags/tag506.xml"/><Relationship Id="rId4" Type="http://schemas.openxmlformats.org/officeDocument/2006/relationships/tags" Target="../tags/tag505.xml"/><Relationship Id="rId3" Type="http://schemas.openxmlformats.org/officeDocument/2006/relationships/image" Target="../media/image53.png"/><Relationship Id="rId2" Type="http://schemas.openxmlformats.org/officeDocument/2006/relationships/tags" Target="../tags/tag504.xml"/><Relationship Id="rId1" Type="http://schemas.openxmlformats.org/officeDocument/2006/relationships/tags" Target="../tags/tag503.xml"/></Relationships>
</file>

<file path=ppt/slides/_rels/slide86.xml.rels><?xml version="1.0" encoding="UTF-8" standalone="yes"?>
<Relationships xmlns="http://schemas.openxmlformats.org/package/2006/relationships"><Relationship Id="rId8" Type="http://schemas.openxmlformats.org/officeDocument/2006/relationships/notesSlide" Target="../notesSlides/notesSlide83.xml"/><Relationship Id="rId7" Type="http://schemas.openxmlformats.org/officeDocument/2006/relationships/slideLayout" Target="../slideLayouts/slideLayout28.xml"/><Relationship Id="rId6" Type="http://schemas.openxmlformats.org/officeDocument/2006/relationships/tags" Target="../tags/tag511.xml"/><Relationship Id="rId5" Type="http://schemas.openxmlformats.org/officeDocument/2006/relationships/image" Target="../media/image54.png"/><Relationship Id="rId4" Type="http://schemas.openxmlformats.org/officeDocument/2006/relationships/tags" Target="../tags/tag510.xml"/><Relationship Id="rId3" Type="http://schemas.openxmlformats.org/officeDocument/2006/relationships/tags" Target="../tags/tag509.xml"/><Relationship Id="rId2" Type="http://schemas.openxmlformats.org/officeDocument/2006/relationships/tags" Target="../tags/tag508.xml"/><Relationship Id="rId1" Type="http://schemas.openxmlformats.org/officeDocument/2006/relationships/tags" Target="../tags/tag507.xml"/></Relationships>
</file>

<file path=ppt/slides/_rels/slide87.xml.rels><?xml version="1.0" encoding="UTF-8" standalone="yes"?>
<Relationships xmlns="http://schemas.openxmlformats.org/package/2006/relationships"><Relationship Id="rId5" Type="http://schemas.openxmlformats.org/officeDocument/2006/relationships/notesSlide" Target="../notesSlides/notesSlide84.xml"/><Relationship Id="rId4" Type="http://schemas.openxmlformats.org/officeDocument/2006/relationships/slideLayout" Target="../slideLayouts/slideLayout28.xml"/><Relationship Id="rId3" Type="http://schemas.openxmlformats.org/officeDocument/2006/relationships/tags" Target="../tags/tag514.xml"/><Relationship Id="rId2" Type="http://schemas.openxmlformats.org/officeDocument/2006/relationships/tags" Target="../tags/tag513.xml"/><Relationship Id="rId1" Type="http://schemas.openxmlformats.org/officeDocument/2006/relationships/tags" Target="../tags/tag512.xml"/></Relationships>
</file>

<file path=ppt/slides/_rels/slide88.xml.rels><?xml version="1.0" encoding="UTF-8" standalone="yes"?>
<Relationships xmlns="http://schemas.openxmlformats.org/package/2006/relationships"><Relationship Id="rId5" Type="http://schemas.openxmlformats.org/officeDocument/2006/relationships/notesSlide" Target="../notesSlides/notesSlide85.xml"/><Relationship Id="rId4" Type="http://schemas.openxmlformats.org/officeDocument/2006/relationships/slideLayout" Target="../slideLayouts/slideLayout28.xml"/><Relationship Id="rId3" Type="http://schemas.openxmlformats.org/officeDocument/2006/relationships/tags" Target="../tags/tag517.xml"/><Relationship Id="rId2" Type="http://schemas.openxmlformats.org/officeDocument/2006/relationships/tags" Target="../tags/tag516.xml"/><Relationship Id="rId1" Type="http://schemas.openxmlformats.org/officeDocument/2006/relationships/tags" Target="../tags/tag515.xml"/></Relationships>
</file>

<file path=ppt/slides/_rels/slide89.xml.rels><?xml version="1.0" encoding="UTF-8" standalone="yes"?>
<Relationships xmlns="http://schemas.openxmlformats.org/package/2006/relationships"><Relationship Id="rId5" Type="http://schemas.openxmlformats.org/officeDocument/2006/relationships/notesSlide" Target="../notesSlides/notesSlide86.xml"/><Relationship Id="rId4" Type="http://schemas.openxmlformats.org/officeDocument/2006/relationships/slideLayout" Target="../slideLayouts/slideLayout28.xml"/><Relationship Id="rId3" Type="http://schemas.openxmlformats.org/officeDocument/2006/relationships/tags" Target="../tags/tag520.xml"/><Relationship Id="rId2" Type="http://schemas.openxmlformats.org/officeDocument/2006/relationships/tags" Target="../tags/tag519.xml"/><Relationship Id="rId1" Type="http://schemas.openxmlformats.org/officeDocument/2006/relationships/tags" Target="../tags/tag518.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8.xml"/><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tags" Target="../tags/tag263.xml"/></Relationships>
</file>

<file path=ppt/slides/_rels/slide90.xml.rels><?xml version="1.0" encoding="UTF-8" standalone="yes"?>
<Relationships xmlns="http://schemas.openxmlformats.org/package/2006/relationships"><Relationship Id="rId6" Type="http://schemas.openxmlformats.org/officeDocument/2006/relationships/notesSlide" Target="../notesSlides/notesSlide87.xml"/><Relationship Id="rId5" Type="http://schemas.openxmlformats.org/officeDocument/2006/relationships/slideLayout" Target="../slideLayouts/slideLayout28.xml"/><Relationship Id="rId4" Type="http://schemas.openxmlformats.org/officeDocument/2006/relationships/tags" Target="../tags/tag524.xml"/><Relationship Id="rId3" Type="http://schemas.openxmlformats.org/officeDocument/2006/relationships/tags" Target="../tags/tag523.xml"/><Relationship Id="rId2" Type="http://schemas.openxmlformats.org/officeDocument/2006/relationships/tags" Target="../tags/tag522.xml"/><Relationship Id="rId1" Type="http://schemas.openxmlformats.org/officeDocument/2006/relationships/tags" Target="../tags/tag521.xml"/></Relationships>
</file>

<file path=ppt/slides/_rels/slide91.xml.rels><?xml version="1.0" encoding="UTF-8" standalone="yes"?>
<Relationships xmlns="http://schemas.openxmlformats.org/package/2006/relationships"><Relationship Id="rId6" Type="http://schemas.openxmlformats.org/officeDocument/2006/relationships/notesSlide" Target="../notesSlides/notesSlide88.xml"/><Relationship Id="rId5" Type="http://schemas.openxmlformats.org/officeDocument/2006/relationships/slideLayout" Target="../slideLayouts/slideLayout28.xml"/><Relationship Id="rId4" Type="http://schemas.openxmlformats.org/officeDocument/2006/relationships/tags" Target="../tags/tag528.xml"/><Relationship Id="rId3" Type="http://schemas.openxmlformats.org/officeDocument/2006/relationships/tags" Target="../tags/tag527.xml"/><Relationship Id="rId2" Type="http://schemas.openxmlformats.org/officeDocument/2006/relationships/tags" Target="../tags/tag526.xml"/><Relationship Id="rId1" Type="http://schemas.openxmlformats.org/officeDocument/2006/relationships/tags" Target="../tags/tag525.xml"/></Relationships>
</file>

<file path=ppt/slides/_rels/slide92.xml.rels><?xml version="1.0" encoding="UTF-8" standalone="yes"?>
<Relationships xmlns="http://schemas.openxmlformats.org/package/2006/relationships"><Relationship Id="rId5" Type="http://schemas.openxmlformats.org/officeDocument/2006/relationships/notesSlide" Target="../notesSlides/notesSlide89.xml"/><Relationship Id="rId4" Type="http://schemas.openxmlformats.org/officeDocument/2006/relationships/slideLayout" Target="../slideLayouts/slideLayout28.xml"/><Relationship Id="rId3" Type="http://schemas.openxmlformats.org/officeDocument/2006/relationships/tags" Target="../tags/tag531.xml"/><Relationship Id="rId2" Type="http://schemas.openxmlformats.org/officeDocument/2006/relationships/tags" Target="../tags/tag530.xml"/><Relationship Id="rId1" Type="http://schemas.openxmlformats.org/officeDocument/2006/relationships/tags" Target="../tags/tag529.xml"/></Relationships>
</file>

<file path=ppt/slides/_rels/slide93.xml.rels><?xml version="1.0" encoding="UTF-8" standalone="yes"?>
<Relationships xmlns="http://schemas.openxmlformats.org/package/2006/relationships"><Relationship Id="rId8" Type="http://schemas.openxmlformats.org/officeDocument/2006/relationships/notesSlide" Target="../notesSlides/notesSlide90.xml"/><Relationship Id="rId7" Type="http://schemas.openxmlformats.org/officeDocument/2006/relationships/slideLayout" Target="../slideLayouts/slideLayout28.xml"/><Relationship Id="rId6" Type="http://schemas.openxmlformats.org/officeDocument/2006/relationships/tags" Target="../tags/tag535.xml"/><Relationship Id="rId5" Type="http://schemas.openxmlformats.org/officeDocument/2006/relationships/image" Target="../media/image56.png"/><Relationship Id="rId4" Type="http://schemas.openxmlformats.org/officeDocument/2006/relationships/tags" Target="../tags/tag534.xml"/><Relationship Id="rId3" Type="http://schemas.openxmlformats.org/officeDocument/2006/relationships/image" Target="../media/image55.png"/><Relationship Id="rId2" Type="http://schemas.openxmlformats.org/officeDocument/2006/relationships/tags" Target="../tags/tag533.xml"/><Relationship Id="rId1" Type="http://schemas.openxmlformats.org/officeDocument/2006/relationships/tags" Target="../tags/tag532.xml"/></Relationships>
</file>

<file path=ppt/slides/_rels/slide94.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tags" Target="../tags/tag538.xml"/><Relationship Id="rId2" Type="http://schemas.openxmlformats.org/officeDocument/2006/relationships/tags" Target="../tags/tag537.xml"/><Relationship Id="rId1" Type="http://schemas.openxmlformats.org/officeDocument/2006/relationships/tags" Target="../tags/tag536.xml"/></Relationships>
</file>

<file path=ppt/slides/_rels/slide95.xml.rels><?xml version="1.0" encoding="UTF-8" standalone="yes"?>
<Relationships xmlns="http://schemas.openxmlformats.org/package/2006/relationships"><Relationship Id="rId8" Type="http://schemas.openxmlformats.org/officeDocument/2006/relationships/notesSlide" Target="../notesSlides/notesSlide91.xml"/><Relationship Id="rId7" Type="http://schemas.openxmlformats.org/officeDocument/2006/relationships/slideLayout" Target="../slideLayouts/slideLayout28.xml"/><Relationship Id="rId6" Type="http://schemas.openxmlformats.org/officeDocument/2006/relationships/tags" Target="../tags/tag544.xml"/><Relationship Id="rId5" Type="http://schemas.openxmlformats.org/officeDocument/2006/relationships/tags" Target="../tags/tag543.xml"/><Relationship Id="rId4" Type="http://schemas.openxmlformats.org/officeDocument/2006/relationships/tags" Target="../tags/tag542.xml"/><Relationship Id="rId3" Type="http://schemas.openxmlformats.org/officeDocument/2006/relationships/tags" Target="../tags/tag541.xml"/><Relationship Id="rId2" Type="http://schemas.openxmlformats.org/officeDocument/2006/relationships/tags" Target="../tags/tag540.xml"/><Relationship Id="rId1" Type="http://schemas.openxmlformats.org/officeDocument/2006/relationships/tags" Target="../tags/tag539.xml"/></Relationships>
</file>

<file path=ppt/slides/_rels/slide96.xml.rels><?xml version="1.0" encoding="UTF-8" standalone="yes"?>
<Relationships xmlns="http://schemas.openxmlformats.org/package/2006/relationships"><Relationship Id="rId9" Type="http://schemas.openxmlformats.org/officeDocument/2006/relationships/notesSlide" Target="../notesSlides/notesSlide92.xml"/><Relationship Id="rId8" Type="http://schemas.openxmlformats.org/officeDocument/2006/relationships/slideLayout" Target="../slideLayouts/slideLayout28.xml"/><Relationship Id="rId7" Type="http://schemas.openxmlformats.org/officeDocument/2006/relationships/tags" Target="../tags/tag551.xml"/><Relationship Id="rId6" Type="http://schemas.openxmlformats.org/officeDocument/2006/relationships/tags" Target="../tags/tag550.xml"/><Relationship Id="rId5" Type="http://schemas.openxmlformats.org/officeDocument/2006/relationships/tags" Target="../tags/tag549.xml"/><Relationship Id="rId4" Type="http://schemas.openxmlformats.org/officeDocument/2006/relationships/tags" Target="../tags/tag548.xml"/><Relationship Id="rId3" Type="http://schemas.openxmlformats.org/officeDocument/2006/relationships/tags" Target="../tags/tag547.xml"/><Relationship Id="rId2" Type="http://schemas.openxmlformats.org/officeDocument/2006/relationships/tags" Target="../tags/tag546.xml"/><Relationship Id="rId1" Type="http://schemas.openxmlformats.org/officeDocument/2006/relationships/tags" Target="../tags/tag545.xml"/></Relationships>
</file>

<file path=ppt/slides/_rels/slide97.xml.rels><?xml version="1.0" encoding="UTF-8" standalone="yes"?>
<Relationships xmlns="http://schemas.openxmlformats.org/package/2006/relationships"><Relationship Id="rId8" Type="http://schemas.openxmlformats.org/officeDocument/2006/relationships/notesSlide" Target="../notesSlides/notesSlide93.xml"/><Relationship Id="rId7" Type="http://schemas.openxmlformats.org/officeDocument/2006/relationships/slideLayout" Target="../slideLayouts/slideLayout28.xml"/><Relationship Id="rId6" Type="http://schemas.openxmlformats.org/officeDocument/2006/relationships/tags" Target="../tags/tag557.xml"/><Relationship Id="rId5" Type="http://schemas.openxmlformats.org/officeDocument/2006/relationships/tags" Target="../tags/tag556.xml"/><Relationship Id="rId4" Type="http://schemas.openxmlformats.org/officeDocument/2006/relationships/tags" Target="../tags/tag555.xml"/><Relationship Id="rId3" Type="http://schemas.openxmlformats.org/officeDocument/2006/relationships/tags" Target="../tags/tag554.xml"/><Relationship Id="rId2" Type="http://schemas.openxmlformats.org/officeDocument/2006/relationships/tags" Target="../tags/tag553.xml"/><Relationship Id="rId1" Type="http://schemas.openxmlformats.org/officeDocument/2006/relationships/tags" Target="../tags/tag552.xml"/></Relationships>
</file>

<file path=ppt/slides/_rels/slide98.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tags" Target="../tags/tag564.xml"/><Relationship Id="rId7" Type="http://schemas.openxmlformats.org/officeDocument/2006/relationships/tags" Target="../tags/tag563.xml"/><Relationship Id="rId6" Type="http://schemas.openxmlformats.org/officeDocument/2006/relationships/tags" Target="../tags/tag562.xml"/><Relationship Id="rId5" Type="http://schemas.openxmlformats.org/officeDocument/2006/relationships/tags" Target="../tags/tag561.xml"/><Relationship Id="rId4" Type="http://schemas.openxmlformats.org/officeDocument/2006/relationships/image" Target="../media/image57.png"/><Relationship Id="rId3" Type="http://schemas.openxmlformats.org/officeDocument/2006/relationships/tags" Target="../tags/tag560.xml"/><Relationship Id="rId2" Type="http://schemas.openxmlformats.org/officeDocument/2006/relationships/tags" Target="../tags/tag559.xml"/><Relationship Id="rId10" Type="http://schemas.openxmlformats.org/officeDocument/2006/relationships/notesSlide" Target="../notesSlides/notesSlide94.xml"/><Relationship Id="rId1" Type="http://schemas.openxmlformats.org/officeDocument/2006/relationships/tags" Target="../tags/tag558.xml"/></Relationships>
</file>

<file path=ppt/slides/_rels/slide99.xml.rels><?xml version="1.0" encoding="UTF-8" standalone="yes"?>
<Relationships xmlns="http://schemas.openxmlformats.org/package/2006/relationships"><Relationship Id="rId8" Type="http://schemas.openxmlformats.org/officeDocument/2006/relationships/notesSlide" Target="../notesSlides/notesSlide95.xml"/><Relationship Id="rId7" Type="http://schemas.openxmlformats.org/officeDocument/2006/relationships/slideLayout" Target="../slideLayouts/slideLayout28.xml"/><Relationship Id="rId6" Type="http://schemas.openxmlformats.org/officeDocument/2006/relationships/tags" Target="../tags/tag570.xml"/><Relationship Id="rId5" Type="http://schemas.openxmlformats.org/officeDocument/2006/relationships/tags" Target="../tags/tag569.xml"/><Relationship Id="rId4" Type="http://schemas.openxmlformats.org/officeDocument/2006/relationships/tags" Target="../tags/tag568.xml"/><Relationship Id="rId3" Type="http://schemas.openxmlformats.org/officeDocument/2006/relationships/tags" Target="../tags/tag567.xml"/><Relationship Id="rId2" Type="http://schemas.openxmlformats.org/officeDocument/2006/relationships/tags" Target="../tags/tag566.xml"/><Relationship Id="rId1" Type="http://schemas.openxmlformats.org/officeDocument/2006/relationships/tags" Target="../tags/tag56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ctrTitle"/>
            <p:custDataLst>
              <p:tags r:id="rId1"/>
            </p:custDataLst>
          </p:nvPr>
        </p:nvSpPr>
        <p:spPr>
          <a:xfrm>
            <a:off x="2592705" y="2816225"/>
            <a:ext cx="7005955" cy="1225550"/>
          </a:xfrm>
        </p:spPr>
        <p:txBody>
          <a:bodyPr/>
          <a:lstStyle/>
          <a:p>
            <a:r>
              <a:rPr lang="zh-CN" altLang="en-US" dirty="0"/>
              <a:t>函数</a:t>
            </a:r>
            <a:endParaRPr lang="zh-CN" altLang="en-US" dirty="0"/>
          </a:p>
        </p:txBody>
      </p:sp>
      <p:sp>
        <p:nvSpPr>
          <p:cNvPr id="38" name="文本框 37"/>
          <p:cNvSpPr txBox="1"/>
          <p:nvPr>
            <p:custDataLst>
              <p:tags r:id="rId2"/>
            </p:custDataLst>
          </p:nvPr>
        </p:nvSpPr>
        <p:spPr>
          <a:xfrm>
            <a:off x="5622290" y="386715"/>
            <a:ext cx="946150" cy="561975"/>
          </a:xfrm>
          <a:prstGeom prst="rect">
            <a:avLst/>
          </a:prstGeom>
          <a:noFill/>
        </p:spPr>
        <p:txBody>
          <a:bodyPr wrap="square" lIns="90000" tIns="46800" rIns="90000" bIns="46800" rtlCol="0">
            <a:noAutofit/>
          </a:bodyPr>
          <a:p>
            <a:pPr algn="dist"/>
            <a:r>
              <a:rPr lang="en-US" altLang="zh-CN" sz="3000">
                <a:solidFill>
                  <a:schemeClr val="bg1"/>
                </a:solidFill>
                <a:latin typeface="Arial" panose="020B0604020202020204" pitchFamily="34" charset="0"/>
                <a:ea typeface="微软雅黑" panose="020B0503020204020204" charset="-122"/>
              </a:rPr>
              <a:t>C</a:t>
            </a:r>
            <a:endParaRPr lang="en-US" altLang="zh-CN" sz="3000">
              <a:solidFill>
                <a:schemeClr val="bg1"/>
              </a:solidFill>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#include &lt;math.h&gt;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tblGrid>
              <a:tr h="381000">
                <a:tc>
                  <a:txBody>
                    <a:bodyPr/>
                    <a:p>
                      <a:pPr>
                        <a:buNone/>
                      </a:pPr>
                      <a:r>
                        <a:rPr lang="zh-CN" altLang="en-US"/>
                        <a:t>函数栈</a:t>
                      </a: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r>
                        <a:rPr lang="en-US" altLang="zh-CN"/>
                        <a:t>main()</a:t>
                      </a:r>
                      <a:endParaRPr lang="en-US" altLang="zh-CN"/>
                    </a:p>
                  </a:txBody>
                  <a:tcPr anchor="ctr" anchorCtr="1"/>
                </a:tc>
              </a:tr>
            </a:tbl>
          </a:graphicData>
        </a:graphic>
      </p:graphicFrame>
      <p:sp>
        <p:nvSpPr>
          <p:cNvPr id="6" name="文本占位符 5"/>
          <p:cNvSpPr>
            <a:spLocks noGrp="1"/>
          </p:cNvSpPr>
          <p:nvPr>
            <p:ph type="body" sz="quarter" idx="15"/>
            <p:custDataLst>
              <p:tags r:id="rId2"/>
            </p:custDataLst>
          </p:nvPr>
        </p:nvSpPr>
        <p:spPr>
          <a:xfrm>
            <a:off x="6334760" y="1162685"/>
            <a:ext cx="5282565" cy="1477010"/>
          </a:xfrm>
        </p:spPr>
        <p:txBody>
          <a:bodyPr>
            <a:noAutofit/>
          </a:bodyPr>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endParaRPr lang="zh-CN">
              <a:solidFill>
                <a:srgbClr val="FF0000"/>
              </a:solidFill>
            </a:endParaRPr>
          </a:p>
        </p:txBody>
      </p:sp>
      <p:cxnSp>
        <p:nvCxnSpPr>
          <p:cNvPr id="4" name="直接箭头连接符 3"/>
          <p:cNvCxnSpPr/>
          <p:nvPr/>
        </p:nvCxnSpPr>
        <p:spPr>
          <a:xfrm flipV="1">
            <a:off x="401320" y="416115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#include &lt;math.h&gt;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tblGrid>
              <a:tr h="381000">
                <a:tc>
                  <a:txBody>
                    <a:bodyPr/>
                    <a:p>
                      <a:pPr>
                        <a:buNone/>
                      </a:pPr>
                      <a:r>
                        <a:rPr lang="zh-CN" altLang="en-US"/>
                        <a:t>函数栈</a:t>
                      </a: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en-US" altLang="zh-CN"/>
                    </a:p>
                  </a:txBody>
                  <a:tcPr anchor="ctr" anchorCtr="1"/>
                </a:tc>
              </a:tr>
              <a:tr h="381000">
                <a:tc>
                  <a:txBody>
                    <a:bodyPr/>
                    <a:p>
                      <a:pPr>
                        <a:buNone/>
                      </a:pPr>
                      <a:r>
                        <a:rPr lang="en-US" altLang="zh-CN"/>
                        <a:t>main()</a:t>
                      </a:r>
                      <a:endParaRPr lang="en-US" altLang="zh-CN"/>
                    </a:p>
                  </a:txBody>
                  <a:tcPr anchor="ctr" anchorCtr="1"/>
                </a:tc>
              </a:tr>
            </a:tbl>
          </a:graphicData>
        </a:graphic>
      </p:graphicFrame>
      <p:sp>
        <p:nvSpPr>
          <p:cNvPr id="6" name="文本占位符 5"/>
          <p:cNvSpPr>
            <a:spLocks noGrp="1"/>
          </p:cNvSpPr>
          <p:nvPr>
            <p:ph type="body" sz="quarter" idx="15"/>
            <p:custDataLst>
              <p:tags r:id="rId2"/>
            </p:custDataLst>
          </p:nvPr>
        </p:nvSpPr>
        <p:spPr>
          <a:xfrm>
            <a:off x="6334760" y="1162685"/>
            <a:ext cx="5282565" cy="1477010"/>
          </a:xfrm>
        </p:spPr>
        <p:txBody>
          <a:bodyPr>
            <a:noAutofit/>
          </a:bodyPr>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endParaRPr lang="zh-CN">
              <a:solidFill>
                <a:srgbClr val="FF0000"/>
              </a:solidFill>
            </a:endParaRPr>
          </a:p>
        </p:txBody>
      </p:sp>
      <p:cxnSp>
        <p:nvCxnSpPr>
          <p:cNvPr id="4" name="直接箭头连接符 3"/>
          <p:cNvCxnSpPr/>
          <p:nvPr/>
        </p:nvCxnSpPr>
        <p:spPr>
          <a:xfrm flipV="1">
            <a:off x="401320" y="610806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4719955" y="6238240"/>
            <a:ext cx="3023870" cy="889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#include &lt;math.h&gt;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tblGrid>
              <a:tr h="381000">
                <a:tc>
                  <a:txBody>
                    <a:bodyPr/>
                    <a:p>
                      <a:pPr>
                        <a:buNone/>
                      </a:pPr>
                      <a:r>
                        <a:rPr lang="zh-CN" altLang="en-US"/>
                        <a:t>函数栈</a:t>
                      </a: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r>
                        <a:rPr lang="en-US" altLang="zh-CN"/>
                        <a:t>distance()</a:t>
                      </a:r>
                      <a:endParaRPr lang="en-US" altLang="zh-CN"/>
                    </a:p>
                  </a:txBody>
                  <a:tcPr anchor="ctr" anchorCtr="1"/>
                </a:tc>
              </a:tr>
              <a:tr h="381000">
                <a:tc>
                  <a:txBody>
                    <a:bodyPr/>
                    <a:p>
                      <a:pPr>
                        <a:buNone/>
                      </a:pPr>
                      <a:r>
                        <a:rPr lang="en-US" altLang="zh-CN"/>
                        <a:t>main()</a:t>
                      </a:r>
                      <a:endParaRPr lang="en-US" altLang="zh-CN"/>
                    </a:p>
                  </a:txBody>
                  <a:tcPr anchor="ctr" anchorCtr="1"/>
                </a:tc>
              </a:tr>
            </a:tbl>
          </a:graphicData>
        </a:graphic>
      </p:graphicFrame>
      <p:sp>
        <p:nvSpPr>
          <p:cNvPr id="6" name="文本占位符 5"/>
          <p:cNvSpPr>
            <a:spLocks noGrp="1"/>
          </p:cNvSpPr>
          <p:nvPr>
            <p:ph type="body" sz="quarter" idx="15"/>
            <p:custDataLst>
              <p:tags r:id="rId2"/>
            </p:custDataLst>
          </p:nvPr>
        </p:nvSpPr>
        <p:spPr>
          <a:xfrm>
            <a:off x="6334760" y="1162685"/>
            <a:ext cx="5282565" cy="1477010"/>
          </a:xfrm>
        </p:spPr>
        <p:txBody>
          <a:bodyPr>
            <a:noAutofit/>
          </a:bodyPr>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endParaRPr lang="zh-CN">
              <a:solidFill>
                <a:srgbClr val="FF0000"/>
              </a:solidFill>
            </a:endParaRPr>
          </a:p>
        </p:txBody>
      </p:sp>
      <p:cxnSp>
        <p:nvCxnSpPr>
          <p:cNvPr id="4" name="直接箭头连接符 3"/>
          <p:cNvCxnSpPr/>
          <p:nvPr/>
        </p:nvCxnSpPr>
        <p:spPr>
          <a:xfrm flipV="1">
            <a:off x="401320" y="305879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#include &lt;math.h&gt;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tblGrid>
              <a:tr h="381000">
                <a:tc>
                  <a:txBody>
                    <a:bodyPr/>
                    <a:p>
                      <a:pPr>
                        <a:buNone/>
                      </a:pPr>
                      <a:r>
                        <a:rPr lang="zh-CN" altLang="en-US"/>
                        <a:t>函数栈</a:t>
                      </a: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r>
                        <a:rPr lang="en-US" altLang="zh-CN"/>
                        <a:t>distance()</a:t>
                      </a:r>
                      <a:endParaRPr lang="en-US" altLang="zh-CN"/>
                    </a:p>
                  </a:txBody>
                  <a:tcPr anchor="ctr" anchorCtr="1"/>
                </a:tc>
              </a:tr>
              <a:tr h="381000">
                <a:tc>
                  <a:txBody>
                    <a:bodyPr/>
                    <a:p>
                      <a:pPr>
                        <a:buNone/>
                      </a:pPr>
                      <a:r>
                        <a:rPr lang="en-US" altLang="zh-CN"/>
                        <a:t>main()</a:t>
                      </a:r>
                      <a:endParaRPr lang="en-US" altLang="zh-CN"/>
                    </a:p>
                  </a:txBody>
                  <a:tcPr anchor="ctr" anchorCtr="1"/>
                </a:tc>
              </a:tr>
            </a:tbl>
          </a:graphicData>
        </a:graphic>
      </p:graphicFrame>
      <p:sp>
        <p:nvSpPr>
          <p:cNvPr id="6" name="文本占位符 5"/>
          <p:cNvSpPr>
            <a:spLocks noGrp="1"/>
          </p:cNvSpPr>
          <p:nvPr>
            <p:ph type="body" sz="quarter" idx="15"/>
            <p:custDataLst>
              <p:tags r:id="rId2"/>
            </p:custDataLst>
          </p:nvPr>
        </p:nvSpPr>
        <p:spPr>
          <a:xfrm>
            <a:off x="6334760" y="1162685"/>
            <a:ext cx="5282565" cy="1477010"/>
          </a:xfrm>
        </p:spPr>
        <p:txBody>
          <a:bodyPr>
            <a:noAutofit/>
          </a:bodyPr>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endParaRPr lang="zh-CN">
              <a:solidFill>
                <a:srgbClr val="FF0000"/>
              </a:solidFill>
            </a:endParaRPr>
          </a:p>
        </p:txBody>
      </p:sp>
      <p:cxnSp>
        <p:nvCxnSpPr>
          <p:cNvPr id="4" name="直接箭头连接符 3"/>
          <p:cNvCxnSpPr/>
          <p:nvPr/>
        </p:nvCxnSpPr>
        <p:spPr>
          <a:xfrm flipV="1">
            <a:off x="401320" y="332549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2834640" y="3533140"/>
            <a:ext cx="1885315"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#include &lt;math.h&gt;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tblGrid>
              <a:tr h="381000">
                <a:tc>
                  <a:txBody>
                    <a:bodyPr/>
                    <a:p>
                      <a:pPr>
                        <a:buNone/>
                      </a:pPr>
                      <a:r>
                        <a:rPr lang="zh-CN" altLang="en-US"/>
                        <a:t>函数栈</a:t>
                      </a: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r>
                        <a:rPr lang="en-US" altLang="zh-CN"/>
                        <a:t>square()</a:t>
                      </a:r>
                      <a:endParaRPr lang="en-US" altLang="zh-CN"/>
                    </a:p>
                  </a:txBody>
                  <a:tcPr anchor="ctr" anchorCtr="1"/>
                </a:tc>
              </a:tr>
              <a:tr h="381000">
                <a:tc>
                  <a:txBody>
                    <a:bodyPr/>
                    <a:p>
                      <a:pPr>
                        <a:buNone/>
                      </a:pPr>
                      <a:r>
                        <a:rPr lang="en-US" altLang="zh-CN"/>
                        <a:t>distance()</a:t>
                      </a:r>
                      <a:endParaRPr lang="en-US" altLang="zh-CN"/>
                    </a:p>
                  </a:txBody>
                  <a:tcPr anchor="ctr" anchorCtr="1"/>
                </a:tc>
              </a:tr>
              <a:tr h="381000">
                <a:tc>
                  <a:txBody>
                    <a:bodyPr/>
                    <a:p>
                      <a:pPr>
                        <a:buNone/>
                      </a:pPr>
                      <a:r>
                        <a:rPr lang="en-US" altLang="zh-CN"/>
                        <a:t>main()</a:t>
                      </a:r>
                      <a:endParaRPr lang="en-US" altLang="zh-CN"/>
                    </a:p>
                  </a:txBody>
                  <a:tcPr anchor="ctr" anchorCtr="1"/>
                </a:tc>
              </a:tr>
            </a:tbl>
          </a:graphicData>
        </a:graphic>
      </p:graphicFrame>
      <p:sp>
        <p:nvSpPr>
          <p:cNvPr id="6" name="文本占位符 5"/>
          <p:cNvSpPr>
            <a:spLocks noGrp="1"/>
          </p:cNvSpPr>
          <p:nvPr>
            <p:ph type="body" sz="quarter" idx="15"/>
            <p:custDataLst>
              <p:tags r:id="rId2"/>
            </p:custDataLst>
          </p:nvPr>
        </p:nvSpPr>
        <p:spPr>
          <a:xfrm>
            <a:off x="6334760" y="1162685"/>
            <a:ext cx="5282565" cy="1477010"/>
          </a:xfrm>
        </p:spPr>
        <p:txBody>
          <a:bodyPr>
            <a:noAutofit/>
          </a:bodyPr>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endParaRPr lang="zh-CN">
              <a:solidFill>
                <a:srgbClr val="FF0000"/>
              </a:solidFill>
            </a:endParaRPr>
          </a:p>
        </p:txBody>
      </p:sp>
      <p:cxnSp>
        <p:nvCxnSpPr>
          <p:cNvPr id="4" name="直接箭头连接符 3"/>
          <p:cNvCxnSpPr/>
          <p:nvPr/>
        </p:nvCxnSpPr>
        <p:spPr>
          <a:xfrm flipV="1">
            <a:off x="401320" y="196532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#include &lt;math.h&gt;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tblGrid>
              <a:tr h="381000">
                <a:tc>
                  <a:txBody>
                    <a:bodyPr/>
                    <a:p>
                      <a:pPr>
                        <a:buNone/>
                      </a:pPr>
                      <a:r>
                        <a:rPr lang="zh-CN" altLang="en-US"/>
                        <a:t>函数栈</a:t>
                      </a: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en-US" altLang="zh-CN"/>
                    </a:p>
                  </a:txBody>
                  <a:tcPr anchor="ctr" anchorCtr="1"/>
                </a:tc>
              </a:tr>
              <a:tr h="381000">
                <a:tc>
                  <a:txBody>
                    <a:bodyPr/>
                    <a:p>
                      <a:pPr>
                        <a:buNone/>
                      </a:pPr>
                      <a:r>
                        <a:rPr lang="en-US" altLang="zh-CN"/>
                        <a:t>distance()</a:t>
                      </a:r>
                      <a:endParaRPr lang="en-US" altLang="zh-CN"/>
                    </a:p>
                  </a:txBody>
                  <a:tcPr anchor="ctr" anchorCtr="1"/>
                </a:tc>
              </a:tr>
              <a:tr h="381000">
                <a:tc>
                  <a:txBody>
                    <a:bodyPr/>
                    <a:p>
                      <a:pPr>
                        <a:buNone/>
                      </a:pPr>
                      <a:r>
                        <a:rPr lang="en-US" altLang="zh-CN"/>
                        <a:t>main()</a:t>
                      </a:r>
                      <a:endParaRPr lang="en-US" altLang="zh-CN"/>
                    </a:p>
                  </a:txBody>
                  <a:tcPr anchor="ctr" anchorCtr="1"/>
                </a:tc>
              </a:tr>
            </a:tbl>
          </a:graphicData>
        </a:graphic>
      </p:graphicFrame>
      <p:sp>
        <p:nvSpPr>
          <p:cNvPr id="6" name="文本占位符 5"/>
          <p:cNvSpPr>
            <a:spLocks noGrp="1"/>
          </p:cNvSpPr>
          <p:nvPr>
            <p:ph type="body" sz="quarter" idx="15"/>
            <p:custDataLst>
              <p:tags r:id="rId2"/>
            </p:custDataLst>
          </p:nvPr>
        </p:nvSpPr>
        <p:spPr>
          <a:xfrm>
            <a:off x="6334760" y="1162685"/>
            <a:ext cx="5282565" cy="1477010"/>
          </a:xfrm>
        </p:spPr>
        <p:txBody>
          <a:bodyPr>
            <a:noAutofit/>
          </a:bodyPr>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endParaRPr lang="zh-CN">
              <a:solidFill>
                <a:srgbClr val="FF0000"/>
              </a:solidFill>
            </a:endParaRPr>
          </a:p>
        </p:txBody>
      </p:sp>
      <p:cxnSp>
        <p:nvCxnSpPr>
          <p:cNvPr id="4" name="直接箭头连接符 3"/>
          <p:cNvCxnSpPr/>
          <p:nvPr/>
        </p:nvCxnSpPr>
        <p:spPr>
          <a:xfrm flipV="1">
            <a:off x="401320" y="251650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#include &lt;math.h&gt;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tblGrid>
              <a:tr h="381000">
                <a:tc>
                  <a:txBody>
                    <a:bodyPr/>
                    <a:p>
                      <a:pPr>
                        <a:buNone/>
                      </a:pPr>
                      <a:r>
                        <a:rPr lang="zh-CN" altLang="en-US"/>
                        <a:t>函数栈</a:t>
                      </a: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r>
                        <a:rPr lang="en-US" altLang="zh-CN"/>
                        <a:t>distance()</a:t>
                      </a:r>
                      <a:endParaRPr lang="en-US" altLang="zh-CN"/>
                    </a:p>
                  </a:txBody>
                  <a:tcPr anchor="ctr" anchorCtr="1"/>
                </a:tc>
              </a:tr>
              <a:tr h="381000">
                <a:tc>
                  <a:txBody>
                    <a:bodyPr/>
                    <a:p>
                      <a:pPr>
                        <a:buNone/>
                      </a:pPr>
                      <a:r>
                        <a:rPr lang="en-US" altLang="zh-CN"/>
                        <a:t>main()</a:t>
                      </a:r>
                      <a:endParaRPr lang="en-US" altLang="zh-CN"/>
                    </a:p>
                  </a:txBody>
                  <a:tcPr anchor="ctr" anchorCtr="1"/>
                </a:tc>
              </a:tr>
            </a:tbl>
          </a:graphicData>
        </a:graphic>
      </p:graphicFrame>
      <p:sp>
        <p:nvSpPr>
          <p:cNvPr id="6" name="文本占位符 5"/>
          <p:cNvSpPr>
            <a:spLocks noGrp="1"/>
          </p:cNvSpPr>
          <p:nvPr>
            <p:ph type="body" sz="quarter" idx="15"/>
            <p:custDataLst>
              <p:tags r:id="rId2"/>
            </p:custDataLst>
          </p:nvPr>
        </p:nvSpPr>
        <p:spPr>
          <a:xfrm>
            <a:off x="6334760" y="1162685"/>
            <a:ext cx="5282565" cy="1477010"/>
          </a:xfrm>
        </p:spPr>
        <p:txBody>
          <a:bodyPr>
            <a:noAutofit/>
          </a:bodyPr>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endParaRPr lang="zh-CN">
              <a:solidFill>
                <a:srgbClr val="FF0000"/>
              </a:solidFill>
            </a:endParaRPr>
          </a:p>
        </p:txBody>
      </p:sp>
      <p:cxnSp>
        <p:nvCxnSpPr>
          <p:cNvPr id="4" name="直接箭头连接符 3"/>
          <p:cNvCxnSpPr/>
          <p:nvPr/>
        </p:nvCxnSpPr>
        <p:spPr>
          <a:xfrm flipV="1">
            <a:off x="401320" y="332549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5092700" y="3533140"/>
            <a:ext cx="1885315"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#include &lt;math.h&gt;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tblGrid>
              <a:tr h="381000">
                <a:tc>
                  <a:txBody>
                    <a:bodyPr/>
                    <a:p>
                      <a:pPr>
                        <a:buNone/>
                      </a:pPr>
                      <a:r>
                        <a:rPr lang="zh-CN" altLang="en-US"/>
                        <a:t>函数栈</a:t>
                      </a: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r>
                        <a:rPr lang="en-US" altLang="zh-CN"/>
                        <a:t>square()</a:t>
                      </a:r>
                      <a:endParaRPr lang="en-US" altLang="zh-CN"/>
                    </a:p>
                  </a:txBody>
                  <a:tcPr anchor="ctr" anchorCtr="1"/>
                </a:tc>
              </a:tr>
              <a:tr h="381000">
                <a:tc>
                  <a:txBody>
                    <a:bodyPr/>
                    <a:p>
                      <a:pPr>
                        <a:buNone/>
                      </a:pPr>
                      <a:r>
                        <a:rPr lang="en-US" altLang="zh-CN"/>
                        <a:t>distance()</a:t>
                      </a:r>
                      <a:endParaRPr lang="en-US" altLang="zh-CN"/>
                    </a:p>
                  </a:txBody>
                  <a:tcPr anchor="ctr" anchorCtr="1"/>
                </a:tc>
              </a:tr>
              <a:tr h="381000">
                <a:tc>
                  <a:txBody>
                    <a:bodyPr/>
                    <a:p>
                      <a:pPr>
                        <a:buNone/>
                      </a:pPr>
                      <a:r>
                        <a:rPr lang="en-US" altLang="zh-CN"/>
                        <a:t>main()</a:t>
                      </a:r>
                      <a:endParaRPr lang="en-US" altLang="zh-CN"/>
                    </a:p>
                  </a:txBody>
                  <a:tcPr anchor="ctr" anchorCtr="1"/>
                </a:tc>
              </a:tr>
            </a:tbl>
          </a:graphicData>
        </a:graphic>
      </p:graphicFrame>
      <p:sp>
        <p:nvSpPr>
          <p:cNvPr id="6" name="文本占位符 5"/>
          <p:cNvSpPr>
            <a:spLocks noGrp="1"/>
          </p:cNvSpPr>
          <p:nvPr>
            <p:ph type="body" sz="quarter" idx="15"/>
            <p:custDataLst>
              <p:tags r:id="rId2"/>
            </p:custDataLst>
          </p:nvPr>
        </p:nvSpPr>
        <p:spPr>
          <a:xfrm>
            <a:off x="6334760" y="1162685"/>
            <a:ext cx="5282565" cy="1477010"/>
          </a:xfrm>
        </p:spPr>
        <p:txBody>
          <a:bodyPr>
            <a:noAutofit/>
          </a:bodyPr>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endParaRPr lang="zh-CN">
              <a:solidFill>
                <a:srgbClr val="FF0000"/>
              </a:solidFill>
            </a:endParaRPr>
          </a:p>
        </p:txBody>
      </p:sp>
      <p:cxnSp>
        <p:nvCxnSpPr>
          <p:cNvPr id="4" name="直接箭头连接符 3"/>
          <p:cNvCxnSpPr/>
          <p:nvPr/>
        </p:nvCxnSpPr>
        <p:spPr>
          <a:xfrm flipV="1">
            <a:off x="401320" y="196532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#include &lt;math.h&gt;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tblGrid>
              <a:tr h="381000">
                <a:tc>
                  <a:txBody>
                    <a:bodyPr/>
                    <a:p>
                      <a:pPr>
                        <a:buNone/>
                      </a:pPr>
                      <a:r>
                        <a:rPr lang="zh-CN" altLang="en-US"/>
                        <a:t>函数栈</a:t>
                      </a: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en-US" altLang="zh-CN"/>
                    </a:p>
                  </a:txBody>
                  <a:tcPr anchor="ctr" anchorCtr="1"/>
                </a:tc>
              </a:tr>
              <a:tr h="381000">
                <a:tc>
                  <a:txBody>
                    <a:bodyPr/>
                    <a:p>
                      <a:pPr>
                        <a:buNone/>
                      </a:pPr>
                      <a:r>
                        <a:rPr lang="en-US" altLang="zh-CN"/>
                        <a:t>distance()</a:t>
                      </a:r>
                      <a:endParaRPr lang="en-US" altLang="zh-CN"/>
                    </a:p>
                  </a:txBody>
                  <a:tcPr anchor="ctr" anchorCtr="1"/>
                </a:tc>
              </a:tr>
              <a:tr h="381000">
                <a:tc>
                  <a:txBody>
                    <a:bodyPr/>
                    <a:p>
                      <a:pPr>
                        <a:buNone/>
                      </a:pPr>
                      <a:r>
                        <a:rPr lang="en-US" altLang="zh-CN"/>
                        <a:t>main()</a:t>
                      </a:r>
                      <a:endParaRPr lang="en-US" altLang="zh-CN"/>
                    </a:p>
                  </a:txBody>
                  <a:tcPr anchor="ctr" anchorCtr="1"/>
                </a:tc>
              </a:tr>
            </a:tbl>
          </a:graphicData>
        </a:graphic>
      </p:graphicFrame>
      <p:sp>
        <p:nvSpPr>
          <p:cNvPr id="6" name="文本占位符 5"/>
          <p:cNvSpPr>
            <a:spLocks noGrp="1"/>
          </p:cNvSpPr>
          <p:nvPr>
            <p:ph type="body" sz="quarter" idx="15"/>
            <p:custDataLst>
              <p:tags r:id="rId2"/>
            </p:custDataLst>
          </p:nvPr>
        </p:nvSpPr>
        <p:spPr>
          <a:xfrm>
            <a:off x="6334760" y="1162685"/>
            <a:ext cx="5282565" cy="1477010"/>
          </a:xfrm>
        </p:spPr>
        <p:txBody>
          <a:bodyPr>
            <a:noAutofit/>
          </a:bodyPr>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endParaRPr lang="zh-CN">
              <a:solidFill>
                <a:srgbClr val="FF0000"/>
              </a:solidFill>
            </a:endParaRPr>
          </a:p>
        </p:txBody>
      </p:sp>
      <p:cxnSp>
        <p:nvCxnSpPr>
          <p:cNvPr id="4" name="直接箭头连接符 3"/>
          <p:cNvCxnSpPr/>
          <p:nvPr/>
        </p:nvCxnSpPr>
        <p:spPr>
          <a:xfrm flipV="1">
            <a:off x="401320" y="251650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#include &lt;math.h&gt;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tblGrid>
              <a:tr h="381000">
                <a:tc>
                  <a:txBody>
                    <a:bodyPr/>
                    <a:p>
                      <a:pPr>
                        <a:buNone/>
                      </a:pPr>
                      <a:r>
                        <a:rPr lang="zh-CN" altLang="en-US"/>
                        <a:t>函数栈</a:t>
                      </a: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r>
                        <a:rPr lang="en-US" altLang="zh-CN"/>
                        <a:t>sqrt()</a:t>
                      </a:r>
                      <a:endParaRPr lang="en-US" altLang="zh-CN"/>
                    </a:p>
                  </a:txBody>
                  <a:tcPr anchor="ctr" anchorCtr="1"/>
                </a:tc>
              </a:tr>
              <a:tr h="381000">
                <a:tc>
                  <a:txBody>
                    <a:bodyPr/>
                    <a:p>
                      <a:pPr>
                        <a:buNone/>
                      </a:pPr>
                      <a:r>
                        <a:rPr lang="en-US" altLang="zh-CN"/>
                        <a:t>distance()</a:t>
                      </a:r>
                      <a:endParaRPr lang="en-US" altLang="zh-CN"/>
                    </a:p>
                  </a:txBody>
                  <a:tcPr anchor="ctr" anchorCtr="1"/>
                </a:tc>
              </a:tr>
              <a:tr h="381000">
                <a:tc>
                  <a:txBody>
                    <a:bodyPr/>
                    <a:p>
                      <a:pPr>
                        <a:buNone/>
                      </a:pPr>
                      <a:r>
                        <a:rPr lang="en-US" altLang="zh-CN"/>
                        <a:t>main()</a:t>
                      </a:r>
                      <a:endParaRPr lang="en-US" altLang="zh-CN"/>
                    </a:p>
                  </a:txBody>
                  <a:tcPr anchor="ctr" anchorCtr="1"/>
                </a:tc>
              </a:tr>
            </a:tbl>
          </a:graphicData>
        </a:graphic>
      </p:graphicFrame>
      <p:sp>
        <p:nvSpPr>
          <p:cNvPr id="6" name="文本占位符 5"/>
          <p:cNvSpPr>
            <a:spLocks noGrp="1"/>
          </p:cNvSpPr>
          <p:nvPr>
            <p:ph type="body" sz="quarter" idx="15"/>
            <p:custDataLst>
              <p:tags r:id="rId2"/>
            </p:custDataLst>
          </p:nvPr>
        </p:nvSpPr>
        <p:spPr>
          <a:xfrm>
            <a:off x="6334760" y="1162685"/>
            <a:ext cx="5282565" cy="1477010"/>
          </a:xfrm>
        </p:spPr>
        <p:txBody>
          <a:bodyPr>
            <a:noAutofit/>
          </a:bodyPr>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endParaRPr lang="zh-CN">
              <a:solidFill>
                <a:srgbClr val="FF0000"/>
              </a:solidFill>
            </a:endParaRPr>
          </a:p>
        </p:txBody>
      </p:sp>
      <p:cxnSp>
        <p:nvCxnSpPr>
          <p:cNvPr id="4" name="直接箭头连接符 3"/>
          <p:cNvCxnSpPr/>
          <p:nvPr/>
        </p:nvCxnSpPr>
        <p:spPr>
          <a:xfrm flipV="1">
            <a:off x="401320" y="332549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2214880" y="3533140"/>
            <a:ext cx="4881880"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1"/>
            </p:custDataLst>
          </p:nvPr>
        </p:nvSpPr>
        <p:spPr>
          <a:xfrm>
            <a:off x="4186555" y="2959735"/>
            <a:ext cx="3817620" cy="939165"/>
          </a:xfrm>
        </p:spPr>
        <p:txBody>
          <a:bodyPr/>
          <a:lstStyle/>
          <a:p>
            <a:pPr algn="ctr"/>
            <a:r>
              <a:rPr lang="zh-CN" altLang="en-US" dirty="0"/>
              <a:t>函数</a:t>
            </a:r>
            <a:endParaRPr lang="zh-CN" altLang="en-US" dirty="0"/>
          </a:p>
        </p:txBody>
      </p:sp>
      <p:sp>
        <p:nvSpPr>
          <p:cNvPr id="2" name="文本框 1"/>
          <p:cNvSpPr txBox="1"/>
          <p:nvPr>
            <p:custDataLst>
              <p:tags r:id="rId2"/>
            </p:custDataLst>
          </p:nvPr>
        </p:nvSpPr>
        <p:spPr>
          <a:xfrm>
            <a:off x="5622290" y="386715"/>
            <a:ext cx="946150" cy="561975"/>
          </a:xfrm>
          <a:prstGeom prst="rect">
            <a:avLst/>
          </a:prstGeom>
          <a:noFill/>
        </p:spPr>
        <p:txBody>
          <a:bodyPr wrap="square" lIns="90000" tIns="46800" rIns="90000" bIns="46800" rtlCol="0">
            <a:noAutofit/>
          </a:bodyPr>
          <a:p>
            <a:pPr algn="dist"/>
            <a:r>
              <a:rPr lang="en-US" altLang="zh-CN" sz="3000">
                <a:solidFill>
                  <a:schemeClr val="bg1"/>
                </a:solidFill>
                <a:latin typeface="Arial" panose="020B0604020202020204" pitchFamily="34" charset="0"/>
                <a:ea typeface="微软雅黑" panose="020B0503020204020204" charset="-122"/>
              </a:rPr>
              <a:t>C</a:t>
            </a:r>
            <a:endParaRPr lang="en-US" altLang="zh-CN" sz="3000">
              <a:solidFill>
                <a:schemeClr val="bg1"/>
              </a:solidFill>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#include &lt;math.h&gt;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tblGrid>
              <a:tr h="381000">
                <a:tc>
                  <a:txBody>
                    <a:bodyPr/>
                    <a:p>
                      <a:pPr>
                        <a:buNone/>
                      </a:pPr>
                      <a:r>
                        <a:rPr lang="zh-CN" altLang="en-US"/>
                        <a:t>函数栈</a:t>
                      </a: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en-US" altLang="zh-CN"/>
                    </a:p>
                  </a:txBody>
                  <a:tcPr anchor="ctr" anchorCtr="1"/>
                </a:tc>
              </a:tr>
              <a:tr h="381000">
                <a:tc>
                  <a:txBody>
                    <a:bodyPr/>
                    <a:p>
                      <a:pPr>
                        <a:buNone/>
                      </a:pPr>
                      <a:r>
                        <a:rPr lang="en-US" altLang="zh-CN"/>
                        <a:t>distance()</a:t>
                      </a:r>
                      <a:endParaRPr lang="en-US" altLang="zh-CN"/>
                    </a:p>
                  </a:txBody>
                  <a:tcPr anchor="ctr" anchorCtr="1"/>
                </a:tc>
              </a:tr>
              <a:tr h="381000">
                <a:tc>
                  <a:txBody>
                    <a:bodyPr/>
                    <a:p>
                      <a:pPr>
                        <a:buNone/>
                      </a:pPr>
                      <a:r>
                        <a:rPr lang="en-US" altLang="zh-CN"/>
                        <a:t>main()</a:t>
                      </a:r>
                      <a:endParaRPr lang="en-US" altLang="zh-CN"/>
                    </a:p>
                  </a:txBody>
                  <a:tcPr anchor="ctr" anchorCtr="1"/>
                </a:tc>
              </a:tr>
            </a:tbl>
          </a:graphicData>
        </a:graphic>
      </p:graphicFrame>
      <p:sp>
        <p:nvSpPr>
          <p:cNvPr id="6" name="文本占位符 5"/>
          <p:cNvSpPr>
            <a:spLocks noGrp="1"/>
          </p:cNvSpPr>
          <p:nvPr>
            <p:ph type="body" sz="quarter" idx="15"/>
            <p:custDataLst>
              <p:tags r:id="rId2"/>
            </p:custDataLst>
          </p:nvPr>
        </p:nvSpPr>
        <p:spPr>
          <a:xfrm>
            <a:off x="6334760" y="1162685"/>
            <a:ext cx="5282565" cy="1477010"/>
          </a:xfrm>
        </p:spPr>
        <p:txBody>
          <a:bodyPr>
            <a:noAutofit/>
          </a:bodyPr>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endParaRPr lang="zh-CN">
              <a:solidFill>
                <a:srgbClr val="FF0000"/>
              </a:solidFill>
            </a:endParaRPr>
          </a:p>
        </p:txBody>
      </p:sp>
      <p:cxnSp>
        <p:nvCxnSpPr>
          <p:cNvPr id="4" name="直接箭头连接符 3"/>
          <p:cNvCxnSpPr/>
          <p:nvPr/>
        </p:nvCxnSpPr>
        <p:spPr>
          <a:xfrm flipV="1">
            <a:off x="401320" y="360997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#include &lt;math.h&gt;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tblGrid>
              <a:tr h="381000">
                <a:tc>
                  <a:txBody>
                    <a:bodyPr/>
                    <a:p>
                      <a:pPr>
                        <a:buNone/>
                      </a:pPr>
                      <a:r>
                        <a:rPr lang="zh-CN" altLang="en-US"/>
                        <a:t>函数栈</a:t>
                      </a: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en-US" altLang="zh-CN"/>
                    </a:p>
                  </a:txBody>
                  <a:tcPr anchor="ctr" anchorCtr="1"/>
                </a:tc>
              </a:tr>
              <a:tr h="381000">
                <a:tc>
                  <a:txBody>
                    <a:bodyPr/>
                    <a:p>
                      <a:pPr>
                        <a:buNone/>
                      </a:pPr>
                      <a:r>
                        <a:rPr lang="en-US" altLang="zh-CN"/>
                        <a:t>main()</a:t>
                      </a:r>
                      <a:endParaRPr lang="en-US" altLang="zh-CN"/>
                    </a:p>
                  </a:txBody>
                  <a:tcPr anchor="ctr" anchorCtr="1"/>
                </a:tc>
              </a:tr>
            </a:tbl>
          </a:graphicData>
        </a:graphic>
      </p:graphicFrame>
      <p:sp>
        <p:nvSpPr>
          <p:cNvPr id="6" name="文本占位符 5"/>
          <p:cNvSpPr>
            <a:spLocks noGrp="1"/>
          </p:cNvSpPr>
          <p:nvPr>
            <p:ph type="body" sz="quarter" idx="15"/>
            <p:custDataLst>
              <p:tags r:id="rId2"/>
            </p:custDataLst>
          </p:nvPr>
        </p:nvSpPr>
        <p:spPr>
          <a:xfrm>
            <a:off x="6334760" y="1162685"/>
            <a:ext cx="5282565" cy="1477010"/>
          </a:xfrm>
        </p:spPr>
        <p:txBody>
          <a:bodyPr>
            <a:noAutofit/>
          </a:bodyPr>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endParaRPr lang="zh-CN">
              <a:solidFill>
                <a:srgbClr val="FF0000"/>
              </a:solidFill>
            </a:endParaRPr>
          </a:p>
        </p:txBody>
      </p:sp>
      <p:cxnSp>
        <p:nvCxnSpPr>
          <p:cNvPr id="4" name="直接箭头连接符 3"/>
          <p:cNvCxnSpPr/>
          <p:nvPr/>
        </p:nvCxnSpPr>
        <p:spPr>
          <a:xfrm flipV="1">
            <a:off x="401320" y="610806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#include &lt;math.h&gt;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tblGrid>
              <a:tr h="381000">
                <a:tc>
                  <a:txBody>
                    <a:bodyPr/>
                    <a:p>
                      <a:pPr>
                        <a:buNone/>
                      </a:pPr>
                      <a:r>
                        <a:rPr lang="zh-CN" altLang="en-US"/>
                        <a:t>函数栈</a:t>
                      </a: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en-US" altLang="zh-CN"/>
                    </a:p>
                  </a:txBody>
                  <a:tcPr anchor="ctr" anchorCtr="1"/>
                </a:tc>
              </a:tr>
              <a:tr h="381000">
                <a:tc>
                  <a:txBody>
                    <a:bodyPr/>
                    <a:p>
                      <a:pPr>
                        <a:buNone/>
                      </a:pPr>
                      <a:endParaRPr lang="en-US" altLang="zh-CN"/>
                    </a:p>
                  </a:txBody>
                  <a:tcPr anchor="ctr" anchorCtr="1"/>
                </a:tc>
              </a:tr>
            </a:tbl>
          </a:graphicData>
        </a:graphic>
      </p:graphicFrame>
      <p:sp>
        <p:nvSpPr>
          <p:cNvPr id="6" name="文本占位符 5"/>
          <p:cNvSpPr>
            <a:spLocks noGrp="1"/>
          </p:cNvSpPr>
          <p:nvPr>
            <p:ph type="body" sz="quarter" idx="15"/>
            <p:custDataLst>
              <p:tags r:id="rId2"/>
            </p:custDataLst>
          </p:nvPr>
        </p:nvSpPr>
        <p:spPr>
          <a:xfrm>
            <a:off x="6334760" y="1162685"/>
            <a:ext cx="5282565" cy="1477010"/>
          </a:xfrm>
        </p:spPr>
        <p:txBody>
          <a:bodyPr>
            <a:noAutofit/>
          </a:bodyPr>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endParaRPr lang="zh-CN">
              <a:solidFill>
                <a:srgbClr val="FF0000"/>
              </a:solidFill>
            </a:endParaRPr>
          </a:p>
        </p:txBody>
      </p:sp>
      <p:cxnSp>
        <p:nvCxnSpPr>
          <p:cNvPr id="4" name="直接箭头连接符 3"/>
          <p:cNvCxnSpPr/>
          <p:nvPr/>
        </p:nvCxnSpPr>
        <p:spPr>
          <a:xfrm flipV="1">
            <a:off x="401320" y="663257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1"/>
            </p:custDataLst>
          </p:nvPr>
        </p:nvSpPr>
        <p:spPr>
          <a:xfrm>
            <a:off x="4186555" y="2959735"/>
            <a:ext cx="3817620" cy="939165"/>
          </a:xfrm>
        </p:spPr>
        <p:txBody>
          <a:bodyPr/>
          <a:lstStyle/>
          <a:p>
            <a:pPr algn="ctr"/>
            <a:r>
              <a:rPr lang="zh-CN" altLang="en-US" dirty="0"/>
              <a:t>作用域</a:t>
            </a:r>
            <a:endParaRPr lang="zh-CN" altLang="en-US" dirty="0"/>
          </a:p>
        </p:txBody>
      </p:sp>
      <p:sp>
        <p:nvSpPr>
          <p:cNvPr id="2" name="文本框 1"/>
          <p:cNvSpPr txBox="1"/>
          <p:nvPr>
            <p:custDataLst>
              <p:tags r:id="rId2"/>
            </p:custDataLst>
          </p:nvPr>
        </p:nvSpPr>
        <p:spPr>
          <a:xfrm>
            <a:off x="5622290" y="386715"/>
            <a:ext cx="946150" cy="561975"/>
          </a:xfrm>
          <a:prstGeom prst="rect">
            <a:avLst/>
          </a:prstGeom>
          <a:noFill/>
        </p:spPr>
        <p:txBody>
          <a:bodyPr wrap="square" lIns="90000" tIns="46800" rIns="90000" bIns="46800" rtlCol="0">
            <a:noAutofit/>
          </a:bodyPr>
          <a:p>
            <a:pPr algn="dist"/>
            <a:r>
              <a:rPr lang="en-US" altLang="zh-CN" sz="3000">
                <a:solidFill>
                  <a:schemeClr val="bg1"/>
                </a:solidFill>
                <a:latin typeface="Arial" panose="020B0604020202020204" pitchFamily="34" charset="0"/>
                <a:ea typeface="微软雅黑" panose="020B0503020204020204" charset="-122"/>
              </a:rPr>
              <a:t>C</a:t>
            </a:r>
            <a:endParaRPr lang="en-US" altLang="zh-CN" sz="3000">
              <a:solidFill>
                <a:schemeClr val="bg1"/>
              </a:solidFill>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en-US"/>
              <a:t>局部变量（</a:t>
            </a:r>
            <a:r>
              <a:rPr lang="en-US" altLang="zh-CN"/>
              <a:t>Local Variable</a:t>
            </a:r>
            <a:r>
              <a:rPr lang="zh-CN" altLang="en-US"/>
              <a:t>）</a:t>
            </a:r>
            <a:endParaRPr lang="zh-CN" altLang="en-US"/>
          </a:p>
        </p:txBody>
      </p:sp>
      <p:sp>
        <p:nvSpPr>
          <p:cNvPr id="6" name="文本占位符 5"/>
          <p:cNvSpPr>
            <a:spLocks noGrp="1"/>
          </p:cNvSpPr>
          <p:nvPr>
            <p:ph type="body" sz="quarter" idx="15"/>
            <p:custDataLst>
              <p:tags r:id="rId2"/>
            </p:custDataLst>
          </p:nvPr>
        </p:nvSpPr>
        <p:spPr>
          <a:xfrm>
            <a:off x="579755" y="1389380"/>
            <a:ext cx="10182860" cy="3343275"/>
          </a:xfrm>
        </p:spPr>
        <p:txBody>
          <a:bodyPr>
            <a:noAutofit/>
          </a:bodyPr>
          <a:lstStyle/>
          <a:p>
            <a:r>
              <a:t>定义在块中的变量称为局部变量，在</a:t>
            </a:r>
            <a:r>
              <a:rPr>
                <a:solidFill>
                  <a:srgbClr val="FF0000"/>
                </a:solidFill>
              </a:rPr>
              <a:t>进入</a:t>
            </a:r>
            <a:r>
              <a:t>块时变量才会被</a:t>
            </a:r>
            <a:r>
              <a:rPr>
                <a:solidFill>
                  <a:srgbClr val="FF0000"/>
                </a:solidFill>
              </a:rPr>
              <a:t>创建</a:t>
            </a:r>
            <a:r>
              <a:t>，当</a:t>
            </a:r>
            <a:r>
              <a:rPr>
                <a:solidFill>
                  <a:srgbClr val="FF0000"/>
                </a:solidFill>
              </a:rPr>
              <a:t>离开</a:t>
            </a:r>
            <a:r>
              <a:t>块时变量就会被</a:t>
            </a:r>
            <a:r>
              <a:rPr>
                <a:solidFill>
                  <a:srgbClr val="FF0000"/>
                </a:solidFill>
              </a:rPr>
              <a:t>销毁</a:t>
            </a:r>
            <a:r>
              <a:t>。因此，局部变量的</a:t>
            </a:r>
            <a:r>
              <a:rPr>
                <a:solidFill>
                  <a:srgbClr val="FF0000"/>
                </a:solidFill>
              </a:rPr>
              <a:t>生存周期</a:t>
            </a:r>
            <a:r>
              <a:t>为从声明时开始到所在块结束。</a:t>
            </a:r>
          </a:p>
          <a:p/>
          <a:p>
            <a:r>
              <a:t>例如有些变量只在程序的某一段代码中使用，而在其它地方不会被使用。这时就可以将这些变量定义在一个块（if、for、函数等）中，这样可以避免变量名冲突的问题。最典型的一个例子就是在for循环中，循环变量i被定义被块中，因为i的作用仅用于控制循环次数，在离开循环后就没有存在的必要了。</a:t>
            </a:r>
          </a:p>
          <a:p/>
          <a:p>
            <a:r>
              <a:t>块与块之间的</a:t>
            </a:r>
            <a:r>
              <a:rPr lang="zh-CN"/>
              <a:t>局部</a:t>
            </a:r>
            <a:r>
              <a:t>变量是互相</a:t>
            </a:r>
            <a:r>
              <a:rPr>
                <a:solidFill>
                  <a:srgbClr val="FF0000"/>
                </a:solidFill>
              </a:rPr>
              <a:t>独立</a:t>
            </a:r>
            <a:r>
              <a:t>的，即使变量名相同，它们也不是同一个变量。</a:t>
            </a:r>
          </a:p>
        </p:txBody>
      </p:sp>
      <p:sp>
        <p:nvSpPr>
          <p:cNvPr id="100" name="文本框 99"/>
          <p:cNvSpPr txBox="1"/>
          <p:nvPr/>
        </p:nvSpPr>
        <p:spPr>
          <a:xfrm>
            <a:off x="3900805" y="5111750"/>
            <a:ext cx="3540760" cy="368300"/>
          </a:xfrm>
          <a:prstGeom prst="rect">
            <a:avLst/>
          </a:prstGeom>
          <a:noFill/>
          <a:ln w="9525">
            <a:noFill/>
          </a:ln>
        </p:spPr>
        <p:txBody>
          <a:bodyPr wrap="square">
            <a:spAutoFit/>
          </a:bodyPr>
          <a:p>
            <a:pPr indent="0"/>
            <a:r>
              <a:rPr lang="en-US" b="1">
                <a:solidFill>
                  <a:srgbClr val="0000FF"/>
                </a:solidFill>
                <a:highlight>
                  <a:srgbClr val="FFFFFF"/>
                </a:highlight>
                <a:latin typeface="Consolas" panose="020B0609020204030204" charset="0"/>
                <a:ea typeface="宋体" panose="02010600030101010101" pitchFamily="2" charset="-122"/>
              </a:rPr>
              <a:t>for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i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i </a:t>
            </a:r>
            <a:r>
              <a:rPr lang="en-US" b="1">
                <a:solidFill>
                  <a:srgbClr val="000080"/>
                </a:solidFill>
                <a:highlight>
                  <a:srgbClr val="FFFFFF"/>
                </a:highlight>
                <a:latin typeface="Consolas" panose="020B0609020204030204" charset="0"/>
                <a:ea typeface="宋体" panose="02010600030101010101" pitchFamily="2" charset="-122"/>
              </a:rPr>
              <a:t>&lt;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5</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i</a:t>
            </a:r>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en-US"/>
              <a:t>局部变量（</a:t>
            </a:r>
            <a:r>
              <a:rPr lang="en-US" altLang="zh-CN"/>
              <a:t>Local Variable</a:t>
            </a:r>
            <a:r>
              <a:rPr lang="zh-CN" altLang="en-US"/>
              <a:t>）</a:t>
            </a:r>
            <a:endParaRPr lang="zh-CN" altLang="en-US"/>
          </a:p>
        </p:txBody>
      </p:sp>
      <p:sp>
        <p:nvSpPr>
          <p:cNvPr id="6" name="文本占位符 5"/>
          <p:cNvSpPr>
            <a:spLocks noGrp="1"/>
          </p:cNvSpPr>
          <p:nvPr>
            <p:ph type="body" sz="quarter" idx="15"/>
            <p:custDataLst>
              <p:tags r:id="rId2"/>
            </p:custDataLst>
          </p:nvPr>
        </p:nvSpPr>
        <p:spPr>
          <a:xfrm>
            <a:off x="579755" y="1389380"/>
            <a:ext cx="4792345" cy="3407410"/>
          </a:xfrm>
        </p:spPr>
        <p:txBody>
          <a:bodyPr>
            <a:noAutofit/>
          </a:bodyPr>
          <a:lstStyle/>
          <a:p>
            <a:r>
              <a:t>例如在函数调用中，函数的参数也是局部变量，它们的作用域仅限于函数内。</a:t>
            </a:r>
          </a:p>
          <a:p/>
          <a:p>
            <a:r>
              <a:t>例如一个用于交换两个变量的函数swap()，在main()中的变量a和b与swap()中的a和b并不是同一个变量。在调用swap()时，是将main()中的a和b的值复制给swap()中的a和b。swap()交换的是其内部的局部变量，并不会对main()中的a和b产生任何影响。</a:t>
            </a:r>
          </a:p>
        </p:txBody>
      </p:sp>
      <p:sp>
        <p:nvSpPr>
          <p:cNvPr id="2" name="文本框 1"/>
          <p:cNvSpPr txBox="1"/>
          <p:nvPr/>
        </p:nvSpPr>
        <p:spPr>
          <a:xfrm>
            <a:off x="5644515" y="1147445"/>
            <a:ext cx="5972810" cy="535432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void</a:t>
            </a:r>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temp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temp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"swap():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"Before: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"After: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8" name="表格 7"/>
          <p:cNvGraphicFramePr/>
          <p:nvPr>
            <p:custDataLst>
              <p:tags r:id="rId3"/>
            </p:custDataLst>
          </p:nvPr>
        </p:nvGraphicFramePr>
        <p:xfrm>
          <a:off x="1570990" y="5006975"/>
          <a:ext cx="2809875" cy="988695"/>
        </p:xfrm>
        <a:graphic>
          <a:graphicData uri="http://schemas.openxmlformats.org/drawingml/2006/table">
            <a:tbl>
              <a:tblPr firstRow="1" bandRow="1">
                <a:tableStyleId>{5C22544A-7EE6-4342-B048-85BDC9FD1C3A}</a:tableStyleId>
              </a:tblPr>
              <a:tblGrid>
                <a:gridCol w="2809875"/>
              </a:tblGrid>
              <a:tr h="988695">
                <a:tc>
                  <a:txBody>
                    <a:bodyPr/>
                    <a:p>
                      <a:pPr>
                        <a:buNone/>
                      </a:pPr>
                      <a:r>
                        <a:rPr lang="zh-CN" altLang="en-US" sz="1800" b="0">
                          <a:solidFill>
                            <a:schemeClr val="tx1"/>
                          </a:solidFill>
                          <a:latin typeface="Consolas" panose="020B0609020204030204" charset="0"/>
                          <a:cs typeface="Consolas" panose="020B0609020204030204" charset="0"/>
                          <a:sym typeface="+mn-ea"/>
                        </a:rPr>
                        <a:t>Before: a = 1, b = 2</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swap(): a = 2, b = 1</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After: a = 1, b = 2</a:t>
                      </a:r>
                      <a:endParaRPr lang="zh-CN" altLang="en-US"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spTree>
    <p:custDataLst>
      <p:tags r:id="rId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en-US"/>
              <a:t>局部变量（</a:t>
            </a:r>
            <a:r>
              <a:rPr lang="en-US" altLang="zh-CN"/>
              <a:t>Local Variable</a:t>
            </a:r>
            <a:r>
              <a:rPr lang="zh-CN" altLang="en-US"/>
              <a:t>）</a:t>
            </a:r>
            <a:endParaRPr lang="zh-CN" altLang="en-US"/>
          </a:p>
        </p:txBody>
      </p:sp>
      <p:sp>
        <p:nvSpPr>
          <p:cNvPr id="2" name="文本框 1"/>
          <p:cNvSpPr txBox="1"/>
          <p:nvPr/>
        </p:nvSpPr>
        <p:spPr>
          <a:xfrm>
            <a:off x="579755" y="1193165"/>
            <a:ext cx="5972810" cy="535432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void</a:t>
            </a:r>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temp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temp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"swap():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"Before: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"After: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
        <p:nvSpPr>
          <p:cNvPr id="4" name="矩形 3"/>
          <p:cNvSpPr/>
          <p:nvPr/>
        </p:nvSpPr>
        <p:spPr>
          <a:xfrm>
            <a:off x="7352030" y="4465955"/>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7" name="矩形 6"/>
          <p:cNvSpPr/>
          <p:nvPr/>
        </p:nvSpPr>
        <p:spPr>
          <a:xfrm>
            <a:off x="788035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1</a:t>
            </a:r>
            <a:endParaRPr lang="en-US" altLang="zh-CN">
              <a:solidFill>
                <a:schemeClr val="tx1"/>
              </a:solidFill>
            </a:endParaRPr>
          </a:p>
        </p:txBody>
      </p:sp>
      <p:sp>
        <p:nvSpPr>
          <p:cNvPr id="10" name="矩形 9"/>
          <p:cNvSpPr/>
          <p:nvPr/>
        </p:nvSpPr>
        <p:spPr>
          <a:xfrm>
            <a:off x="980313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2</a:t>
            </a:r>
            <a:endParaRPr lang="en-US" altLang="zh-CN">
              <a:solidFill>
                <a:schemeClr val="tx1"/>
              </a:solidFill>
            </a:endParaRPr>
          </a:p>
        </p:txBody>
      </p:sp>
      <p:sp>
        <p:nvSpPr>
          <p:cNvPr id="11" name="文本框 10"/>
          <p:cNvSpPr txBox="1"/>
          <p:nvPr/>
        </p:nvSpPr>
        <p:spPr>
          <a:xfrm>
            <a:off x="7880350" y="5339715"/>
            <a:ext cx="740410" cy="368300"/>
          </a:xfrm>
          <a:prstGeom prst="rect">
            <a:avLst/>
          </a:prstGeom>
          <a:noFill/>
        </p:spPr>
        <p:txBody>
          <a:bodyPr wrap="square" rtlCol="0">
            <a:spAutoFit/>
          </a:bodyPr>
          <a:p>
            <a:pPr algn="ctr"/>
            <a:r>
              <a:rPr lang="en-US" altLang="zh-CN"/>
              <a:t>a</a:t>
            </a:r>
            <a:endParaRPr lang="en-US" altLang="zh-CN"/>
          </a:p>
        </p:txBody>
      </p:sp>
      <p:sp>
        <p:nvSpPr>
          <p:cNvPr id="12" name="文本框 11"/>
          <p:cNvSpPr txBox="1"/>
          <p:nvPr/>
        </p:nvSpPr>
        <p:spPr>
          <a:xfrm>
            <a:off x="9803130" y="5339715"/>
            <a:ext cx="740410" cy="368300"/>
          </a:xfrm>
          <a:prstGeom prst="rect">
            <a:avLst/>
          </a:prstGeom>
          <a:noFill/>
        </p:spPr>
        <p:txBody>
          <a:bodyPr wrap="square" rtlCol="0">
            <a:spAutoFit/>
          </a:bodyPr>
          <a:p>
            <a:pPr algn="ctr"/>
            <a:r>
              <a:rPr lang="en-US" altLang="zh-CN"/>
              <a:t>b</a:t>
            </a:r>
            <a:endParaRPr lang="en-US" altLang="zh-CN"/>
          </a:p>
        </p:txBody>
      </p:sp>
      <p:sp>
        <p:nvSpPr>
          <p:cNvPr id="13" name="文本框 12"/>
          <p:cNvSpPr txBox="1"/>
          <p:nvPr/>
        </p:nvSpPr>
        <p:spPr>
          <a:xfrm>
            <a:off x="7352030" y="4097655"/>
            <a:ext cx="3615055" cy="368300"/>
          </a:xfrm>
          <a:prstGeom prst="rect">
            <a:avLst/>
          </a:prstGeom>
          <a:noFill/>
        </p:spPr>
        <p:txBody>
          <a:bodyPr wrap="square" rtlCol="0">
            <a:spAutoFit/>
          </a:bodyPr>
          <a:p>
            <a:pPr algn="ctr"/>
            <a:r>
              <a:rPr lang="en-US" altLang="zh-CN"/>
              <a:t>main()</a:t>
            </a:r>
            <a:endParaRPr lang="en-US" altLang="zh-CN"/>
          </a:p>
        </p:txBody>
      </p:sp>
      <p:sp>
        <p:nvSpPr>
          <p:cNvPr id="14" name="矩形 13"/>
          <p:cNvSpPr/>
          <p:nvPr/>
        </p:nvSpPr>
        <p:spPr>
          <a:xfrm>
            <a:off x="7352030" y="1789430"/>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5" name="矩形 14"/>
          <p:cNvSpPr/>
          <p:nvPr/>
        </p:nvSpPr>
        <p:spPr>
          <a:xfrm>
            <a:off x="7880350" y="221742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1</a:t>
            </a:r>
            <a:endParaRPr lang="en-US" altLang="zh-CN">
              <a:solidFill>
                <a:schemeClr val="tx1"/>
              </a:solidFill>
            </a:endParaRPr>
          </a:p>
        </p:txBody>
      </p:sp>
      <p:sp>
        <p:nvSpPr>
          <p:cNvPr id="16" name="矩形 15"/>
          <p:cNvSpPr/>
          <p:nvPr/>
        </p:nvSpPr>
        <p:spPr>
          <a:xfrm>
            <a:off x="9803130" y="221742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2</a:t>
            </a:r>
            <a:endParaRPr lang="en-US" altLang="zh-CN">
              <a:solidFill>
                <a:schemeClr val="tx1"/>
              </a:solidFill>
            </a:endParaRPr>
          </a:p>
        </p:txBody>
      </p:sp>
      <p:sp>
        <p:nvSpPr>
          <p:cNvPr id="17" name="文本框 16"/>
          <p:cNvSpPr txBox="1"/>
          <p:nvPr/>
        </p:nvSpPr>
        <p:spPr>
          <a:xfrm>
            <a:off x="7880350" y="1849120"/>
            <a:ext cx="740410" cy="368300"/>
          </a:xfrm>
          <a:prstGeom prst="rect">
            <a:avLst/>
          </a:prstGeom>
          <a:noFill/>
        </p:spPr>
        <p:txBody>
          <a:bodyPr wrap="square" rtlCol="0">
            <a:spAutoFit/>
          </a:bodyPr>
          <a:p>
            <a:pPr algn="ctr"/>
            <a:r>
              <a:rPr lang="en-US" altLang="zh-CN"/>
              <a:t>a</a:t>
            </a:r>
            <a:endParaRPr lang="en-US" altLang="zh-CN"/>
          </a:p>
        </p:txBody>
      </p:sp>
      <p:sp>
        <p:nvSpPr>
          <p:cNvPr id="18" name="文本框 17"/>
          <p:cNvSpPr txBox="1"/>
          <p:nvPr/>
        </p:nvSpPr>
        <p:spPr>
          <a:xfrm>
            <a:off x="9803130" y="1849120"/>
            <a:ext cx="740410" cy="368300"/>
          </a:xfrm>
          <a:prstGeom prst="rect">
            <a:avLst/>
          </a:prstGeom>
          <a:noFill/>
        </p:spPr>
        <p:txBody>
          <a:bodyPr wrap="square" rtlCol="0">
            <a:spAutoFit/>
          </a:bodyPr>
          <a:p>
            <a:pPr algn="ctr"/>
            <a:r>
              <a:rPr lang="en-US" altLang="zh-CN"/>
              <a:t>b</a:t>
            </a:r>
            <a:endParaRPr lang="en-US" altLang="zh-CN"/>
          </a:p>
        </p:txBody>
      </p:sp>
      <p:sp>
        <p:nvSpPr>
          <p:cNvPr id="19" name="文本框 18"/>
          <p:cNvSpPr txBox="1"/>
          <p:nvPr/>
        </p:nvSpPr>
        <p:spPr>
          <a:xfrm>
            <a:off x="7352030" y="1421130"/>
            <a:ext cx="3615055" cy="368300"/>
          </a:xfrm>
          <a:prstGeom prst="rect">
            <a:avLst/>
          </a:prstGeom>
          <a:noFill/>
        </p:spPr>
        <p:txBody>
          <a:bodyPr wrap="square" rtlCol="0">
            <a:spAutoFit/>
          </a:bodyPr>
          <a:p>
            <a:pPr algn="ctr"/>
            <a:r>
              <a:rPr lang="en-US" altLang="zh-CN"/>
              <a:t>swap()</a:t>
            </a:r>
            <a:endParaRPr lang="en-US" altLang="zh-CN"/>
          </a:p>
        </p:txBody>
      </p:sp>
      <p:cxnSp>
        <p:nvCxnSpPr>
          <p:cNvPr id="21" name="直接箭头连接符 20"/>
          <p:cNvCxnSpPr>
            <a:stCxn id="7" idx="0"/>
            <a:endCxn id="15" idx="2"/>
          </p:cNvCxnSpPr>
          <p:nvPr/>
        </p:nvCxnSpPr>
        <p:spPr>
          <a:xfrm flipV="1">
            <a:off x="8250555" y="2835910"/>
            <a:ext cx="0" cy="1885315"/>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22" name="直接箭头连接符 21"/>
          <p:cNvCxnSpPr>
            <a:stCxn id="10" idx="0"/>
            <a:endCxn id="16" idx="2"/>
          </p:cNvCxnSpPr>
          <p:nvPr/>
        </p:nvCxnSpPr>
        <p:spPr>
          <a:xfrm flipV="1">
            <a:off x="10173335" y="2835910"/>
            <a:ext cx="0" cy="1885315"/>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23" name="直接连接符 22"/>
          <p:cNvCxnSpPr/>
          <p:nvPr/>
        </p:nvCxnSpPr>
        <p:spPr>
          <a:xfrm flipV="1">
            <a:off x="1086485" y="5353685"/>
            <a:ext cx="1529715" cy="14605"/>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en-US"/>
              <a:t>局部变量（</a:t>
            </a:r>
            <a:r>
              <a:rPr lang="en-US" altLang="zh-CN"/>
              <a:t>Local Variable</a:t>
            </a:r>
            <a:r>
              <a:rPr lang="zh-CN" altLang="en-US"/>
              <a:t>）</a:t>
            </a:r>
            <a:endParaRPr lang="zh-CN" altLang="en-US"/>
          </a:p>
        </p:txBody>
      </p:sp>
      <p:sp>
        <p:nvSpPr>
          <p:cNvPr id="2" name="文本框 1"/>
          <p:cNvSpPr txBox="1"/>
          <p:nvPr/>
        </p:nvSpPr>
        <p:spPr>
          <a:xfrm>
            <a:off x="579755" y="1193165"/>
            <a:ext cx="5972810" cy="535432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void</a:t>
            </a:r>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temp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temp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"swap():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"Before: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"After: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
        <p:nvSpPr>
          <p:cNvPr id="4" name="矩形 3"/>
          <p:cNvSpPr/>
          <p:nvPr/>
        </p:nvSpPr>
        <p:spPr>
          <a:xfrm>
            <a:off x="7352030" y="4465955"/>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7" name="矩形 6"/>
          <p:cNvSpPr/>
          <p:nvPr/>
        </p:nvSpPr>
        <p:spPr>
          <a:xfrm>
            <a:off x="788035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1</a:t>
            </a:r>
            <a:endParaRPr lang="en-US" altLang="zh-CN">
              <a:solidFill>
                <a:schemeClr val="tx1"/>
              </a:solidFill>
            </a:endParaRPr>
          </a:p>
        </p:txBody>
      </p:sp>
      <p:sp>
        <p:nvSpPr>
          <p:cNvPr id="10" name="矩形 9"/>
          <p:cNvSpPr/>
          <p:nvPr/>
        </p:nvSpPr>
        <p:spPr>
          <a:xfrm>
            <a:off x="980313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2</a:t>
            </a:r>
            <a:endParaRPr lang="en-US" altLang="zh-CN">
              <a:solidFill>
                <a:schemeClr val="tx1"/>
              </a:solidFill>
            </a:endParaRPr>
          </a:p>
        </p:txBody>
      </p:sp>
      <p:sp>
        <p:nvSpPr>
          <p:cNvPr id="11" name="文本框 10"/>
          <p:cNvSpPr txBox="1"/>
          <p:nvPr/>
        </p:nvSpPr>
        <p:spPr>
          <a:xfrm>
            <a:off x="7880350" y="5339715"/>
            <a:ext cx="740410" cy="368300"/>
          </a:xfrm>
          <a:prstGeom prst="rect">
            <a:avLst/>
          </a:prstGeom>
          <a:noFill/>
        </p:spPr>
        <p:txBody>
          <a:bodyPr wrap="square" rtlCol="0">
            <a:spAutoFit/>
          </a:bodyPr>
          <a:p>
            <a:pPr algn="ctr"/>
            <a:r>
              <a:rPr lang="en-US" altLang="zh-CN"/>
              <a:t>a</a:t>
            </a:r>
            <a:endParaRPr lang="en-US" altLang="zh-CN"/>
          </a:p>
        </p:txBody>
      </p:sp>
      <p:sp>
        <p:nvSpPr>
          <p:cNvPr id="12" name="文本框 11"/>
          <p:cNvSpPr txBox="1"/>
          <p:nvPr/>
        </p:nvSpPr>
        <p:spPr>
          <a:xfrm>
            <a:off x="9803130" y="5339715"/>
            <a:ext cx="740410" cy="368300"/>
          </a:xfrm>
          <a:prstGeom prst="rect">
            <a:avLst/>
          </a:prstGeom>
          <a:noFill/>
        </p:spPr>
        <p:txBody>
          <a:bodyPr wrap="square" rtlCol="0">
            <a:spAutoFit/>
          </a:bodyPr>
          <a:p>
            <a:pPr algn="ctr"/>
            <a:r>
              <a:rPr lang="en-US" altLang="zh-CN"/>
              <a:t>b</a:t>
            </a:r>
            <a:endParaRPr lang="en-US" altLang="zh-CN"/>
          </a:p>
        </p:txBody>
      </p:sp>
      <p:sp>
        <p:nvSpPr>
          <p:cNvPr id="13" name="文本框 12"/>
          <p:cNvSpPr txBox="1"/>
          <p:nvPr/>
        </p:nvSpPr>
        <p:spPr>
          <a:xfrm>
            <a:off x="7352030" y="4097655"/>
            <a:ext cx="3615055" cy="368300"/>
          </a:xfrm>
          <a:prstGeom prst="rect">
            <a:avLst/>
          </a:prstGeom>
          <a:noFill/>
        </p:spPr>
        <p:txBody>
          <a:bodyPr wrap="square" rtlCol="0">
            <a:spAutoFit/>
          </a:bodyPr>
          <a:p>
            <a:pPr algn="ctr"/>
            <a:r>
              <a:rPr lang="en-US" altLang="zh-CN"/>
              <a:t>main()</a:t>
            </a:r>
            <a:endParaRPr lang="en-US" altLang="zh-CN"/>
          </a:p>
        </p:txBody>
      </p:sp>
      <p:sp>
        <p:nvSpPr>
          <p:cNvPr id="14" name="矩形 13"/>
          <p:cNvSpPr/>
          <p:nvPr/>
        </p:nvSpPr>
        <p:spPr>
          <a:xfrm>
            <a:off x="7352030" y="1789430"/>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5" name="矩形 14"/>
          <p:cNvSpPr/>
          <p:nvPr/>
        </p:nvSpPr>
        <p:spPr>
          <a:xfrm>
            <a:off x="7880350" y="221742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2</a:t>
            </a:r>
            <a:endParaRPr lang="en-US" altLang="zh-CN">
              <a:solidFill>
                <a:schemeClr val="tx1"/>
              </a:solidFill>
            </a:endParaRPr>
          </a:p>
        </p:txBody>
      </p:sp>
      <p:sp>
        <p:nvSpPr>
          <p:cNvPr id="16" name="矩形 15"/>
          <p:cNvSpPr/>
          <p:nvPr/>
        </p:nvSpPr>
        <p:spPr>
          <a:xfrm>
            <a:off x="9803130" y="221742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1</a:t>
            </a:r>
            <a:endParaRPr lang="en-US" altLang="zh-CN">
              <a:solidFill>
                <a:schemeClr val="tx1"/>
              </a:solidFill>
            </a:endParaRPr>
          </a:p>
        </p:txBody>
      </p:sp>
      <p:sp>
        <p:nvSpPr>
          <p:cNvPr id="17" name="文本框 16"/>
          <p:cNvSpPr txBox="1"/>
          <p:nvPr/>
        </p:nvSpPr>
        <p:spPr>
          <a:xfrm>
            <a:off x="7880350" y="1849120"/>
            <a:ext cx="740410" cy="368300"/>
          </a:xfrm>
          <a:prstGeom prst="rect">
            <a:avLst/>
          </a:prstGeom>
          <a:noFill/>
        </p:spPr>
        <p:txBody>
          <a:bodyPr wrap="square" rtlCol="0">
            <a:spAutoFit/>
          </a:bodyPr>
          <a:p>
            <a:pPr algn="ctr"/>
            <a:r>
              <a:rPr lang="en-US" altLang="zh-CN"/>
              <a:t>a</a:t>
            </a:r>
            <a:endParaRPr lang="en-US" altLang="zh-CN"/>
          </a:p>
        </p:txBody>
      </p:sp>
      <p:sp>
        <p:nvSpPr>
          <p:cNvPr id="18" name="文本框 17"/>
          <p:cNvSpPr txBox="1"/>
          <p:nvPr/>
        </p:nvSpPr>
        <p:spPr>
          <a:xfrm>
            <a:off x="9803130" y="1849120"/>
            <a:ext cx="740410" cy="368300"/>
          </a:xfrm>
          <a:prstGeom prst="rect">
            <a:avLst/>
          </a:prstGeom>
          <a:noFill/>
        </p:spPr>
        <p:txBody>
          <a:bodyPr wrap="square" rtlCol="0">
            <a:spAutoFit/>
          </a:bodyPr>
          <a:p>
            <a:pPr algn="ctr"/>
            <a:r>
              <a:rPr lang="en-US" altLang="zh-CN"/>
              <a:t>b</a:t>
            </a:r>
            <a:endParaRPr lang="en-US" altLang="zh-CN"/>
          </a:p>
        </p:txBody>
      </p:sp>
      <p:sp>
        <p:nvSpPr>
          <p:cNvPr id="19" name="文本框 18"/>
          <p:cNvSpPr txBox="1"/>
          <p:nvPr/>
        </p:nvSpPr>
        <p:spPr>
          <a:xfrm>
            <a:off x="7352030" y="1421130"/>
            <a:ext cx="3615055" cy="368300"/>
          </a:xfrm>
          <a:prstGeom prst="rect">
            <a:avLst/>
          </a:prstGeom>
          <a:noFill/>
        </p:spPr>
        <p:txBody>
          <a:bodyPr wrap="square" rtlCol="0">
            <a:spAutoFit/>
          </a:bodyPr>
          <a:p>
            <a:pPr algn="ctr"/>
            <a:r>
              <a:rPr lang="en-US" altLang="zh-CN"/>
              <a:t>swap()</a:t>
            </a:r>
            <a:endParaRPr lang="en-US" altLang="zh-CN"/>
          </a:p>
        </p:txBody>
      </p:sp>
      <p:sp>
        <p:nvSpPr>
          <p:cNvPr id="3" name="矩形 2"/>
          <p:cNvSpPr/>
          <p:nvPr/>
        </p:nvSpPr>
        <p:spPr>
          <a:xfrm>
            <a:off x="1033780" y="2079625"/>
            <a:ext cx="1927225" cy="83121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cxnSp>
        <p:nvCxnSpPr>
          <p:cNvPr id="6" name="直接箭头连接符 5"/>
          <p:cNvCxnSpPr>
            <a:stCxn id="15" idx="3"/>
            <a:endCxn id="16" idx="1"/>
          </p:cNvCxnSpPr>
          <p:nvPr/>
        </p:nvCxnSpPr>
        <p:spPr>
          <a:xfrm>
            <a:off x="8620760" y="2526665"/>
            <a:ext cx="1182370" cy="0"/>
          </a:xfrm>
          <a:prstGeom prst="straightConnector1">
            <a:avLst/>
          </a:prstGeom>
          <a:ln>
            <a:solidFill>
              <a:srgbClr val="FF0000"/>
            </a:solidFill>
            <a:headEnd type="arrow" w="med" len="med"/>
            <a:tailEnd type="arrow" w="med" len="med"/>
          </a:ln>
        </p:spPr>
        <p:style>
          <a:lnRef idx="3">
            <a:schemeClr val="accent1"/>
          </a:lnRef>
          <a:fillRef idx="0">
            <a:schemeClr val="accent1"/>
          </a:fillRef>
          <a:effectRef idx="2">
            <a:schemeClr val="accent1"/>
          </a:effectRef>
          <a:fontRef idx="minor">
            <a:schemeClr val="tx1"/>
          </a:fontRef>
        </p:style>
      </p:cxn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en-US"/>
              <a:t>局部变量（</a:t>
            </a:r>
            <a:r>
              <a:rPr lang="en-US" altLang="zh-CN"/>
              <a:t>Local Variable</a:t>
            </a:r>
            <a:r>
              <a:rPr lang="zh-CN" altLang="en-US"/>
              <a:t>）</a:t>
            </a:r>
            <a:endParaRPr lang="zh-CN" altLang="en-US"/>
          </a:p>
        </p:txBody>
      </p:sp>
      <p:sp>
        <p:nvSpPr>
          <p:cNvPr id="2" name="文本框 1"/>
          <p:cNvSpPr txBox="1"/>
          <p:nvPr/>
        </p:nvSpPr>
        <p:spPr>
          <a:xfrm>
            <a:off x="579755" y="1193165"/>
            <a:ext cx="5972810" cy="535432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void</a:t>
            </a:r>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temp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temp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"swap():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"Before: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"After: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
        <p:nvSpPr>
          <p:cNvPr id="4" name="矩形 3"/>
          <p:cNvSpPr/>
          <p:nvPr/>
        </p:nvSpPr>
        <p:spPr>
          <a:xfrm>
            <a:off x="7352030" y="4465955"/>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7" name="矩形 6"/>
          <p:cNvSpPr/>
          <p:nvPr/>
        </p:nvSpPr>
        <p:spPr>
          <a:xfrm>
            <a:off x="788035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1</a:t>
            </a:r>
            <a:endParaRPr lang="en-US" altLang="zh-CN">
              <a:solidFill>
                <a:schemeClr val="tx1"/>
              </a:solidFill>
            </a:endParaRPr>
          </a:p>
        </p:txBody>
      </p:sp>
      <p:sp>
        <p:nvSpPr>
          <p:cNvPr id="10" name="矩形 9"/>
          <p:cNvSpPr/>
          <p:nvPr/>
        </p:nvSpPr>
        <p:spPr>
          <a:xfrm>
            <a:off x="980313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2</a:t>
            </a:r>
            <a:endParaRPr lang="en-US" altLang="zh-CN">
              <a:solidFill>
                <a:schemeClr val="tx1"/>
              </a:solidFill>
            </a:endParaRPr>
          </a:p>
        </p:txBody>
      </p:sp>
      <p:sp>
        <p:nvSpPr>
          <p:cNvPr id="11" name="文本框 10"/>
          <p:cNvSpPr txBox="1"/>
          <p:nvPr/>
        </p:nvSpPr>
        <p:spPr>
          <a:xfrm>
            <a:off x="7880350" y="5339715"/>
            <a:ext cx="740410" cy="368300"/>
          </a:xfrm>
          <a:prstGeom prst="rect">
            <a:avLst/>
          </a:prstGeom>
          <a:noFill/>
        </p:spPr>
        <p:txBody>
          <a:bodyPr wrap="square" rtlCol="0">
            <a:spAutoFit/>
          </a:bodyPr>
          <a:p>
            <a:pPr algn="ctr"/>
            <a:r>
              <a:rPr lang="en-US" altLang="zh-CN"/>
              <a:t>a</a:t>
            </a:r>
            <a:endParaRPr lang="en-US" altLang="zh-CN"/>
          </a:p>
        </p:txBody>
      </p:sp>
      <p:sp>
        <p:nvSpPr>
          <p:cNvPr id="12" name="文本框 11"/>
          <p:cNvSpPr txBox="1"/>
          <p:nvPr/>
        </p:nvSpPr>
        <p:spPr>
          <a:xfrm>
            <a:off x="9803130" y="5339715"/>
            <a:ext cx="740410" cy="368300"/>
          </a:xfrm>
          <a:prstGeom prst="rect">
            <a:avLst/>
          </a:prstGeom>
          <a:noFill/>
        </p:spPr>
        <p:txBody>
          <a:bodyPr wrap="square" rtlCol="0">
            <a:spAutoFit/>
          </a:bodyPr>
          <a:p>
            <a:pPr algn="ctr"/>
            <a:r>
              <a:rPr lang="en-US" altLang="zh-CN"/>
              <a:t>b</a:t>
            </a:r>
            <a:endParaRPr lang="en-US" altLang="zh-CN"/>
          </a:p>
        </p:txBody>
      </p:sp>
      <p:sp>
        <p:nvSpPr>
          <p:cNvPr id="13" name="文本框 12"/>
          <p:cNvSpPr txBox="1"/>
          <p:nvPr/>
        </p:nvSpPr>
        <p:spPr>
          <a:xfrm>
            <a:off x="7352030" y="4097655"/>
            <a:ext cx="3615055" cy="368300"/>
          </a:xfrm>
          <a:prstGeom prst="rect">
            <a:avLst/>
          </a:prstGeom>
          <a:noFill/>
        </p:spPr>
        <p:txBody>
          <a:bodyPr wrap="square" rtlCol="0">
            <a:spAutoFit/>
          </a:bodyPr>
          <a:p>
            <a:pPr algn="ctr"/>
            <a:r>
              <a:rPr lang="en-US" altLang="zh-CN"/>
              <a:t>main()</a:t>
            </a:r>
            <a:endParaRPr lang="en-US" altLang="zh-CN"/>
          </a:p>
        </p:txBody>
      </p:sp>
      <p:cxnSp>
        <p:nvCxnSpPr>
          <p:cNvPr id="23" name="直接连接符 22"/>
          <p:cNvCxnSpPr/>
          <p:nvPr/>
        </p:nvCxnSpPr>
        <p:spPr>
          <a:xfrm>
            <a:off x="1116965" y="5708015"/>
            <a:ext cx="5150485" cy="254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en-US"/>
              <a:t>全局变量（</a:t>
            </a:r>
            <a:r>
              <a:rPr lang="en-US" altLang="zh-CN"/>
              <a:t>Global</a:t>
            </a:r>
            <a:r>
              <a:rPr lang="en-US" altLang="zh-CN"/>
              <a:t> Variable</a:t>
            </a:r>
            <a:r>
              <a:rPr lang="zh-CN" altLang="en-US"/>
              <a:t>）</a:t>
            </a:r>
            <a:endParaRPr lang="zh-CN" altLang="en-US"/>
          </a:p>
        </p:txBody>
      </p:sp>
      <p:sp>
        <p:nvSpPr>
          <p:cNvPr id="6" name="文本占位符 5"/>
          <p:cNvSpPr>
            <a:spLocks noGrp="1"/>
          </p:cNvSpPr>
          <p:nvPr>
            <p:ph type="body" sz="quarter" idx="15"/>
            <p:custDataLst>
              <p:tags r:id="rId2"/>
            </p:custDataLst>
          </p:nvPr>
        </p:nvSpPr>
        <p:spPr>
          <a:xfrm>
            <a:off x="579755" y="1389380"/>
            <a:ext cx="4518660" cy="3407410"/>
          </a:xfrm>
        </p:spPr>
        <p:txBody>
          <a:bodyPr>
            <a:noAutofit/>
          </a:bodyPr>
          <a:lstStyle/>
          <a:p>
            <a:r>
              <a:t>全局变量拥有比局部变量更长的生命周期，它的生命周期贯穿</a:t>
            </a:r>
            <a:r>
              <a:rPr>
                <a:solidFill>
                  <a:srgbClr val="FF0000"/>
                </a:solidFill>
              </a:rPr>
              <a:t>整个程序</a:t>
            </a:r>
            <a:r>
              <a:t>。全局变量可以被程序中所有函数访问。</a:t>
            </a:r>
          </a:p>
          <a:p/>
          <a:p>
            <a:r>
              <a:t>全局变量一般用于：</a:t>
            </a:r>
          </a:p>
          <a:p>
            <a:r>
              <a:rPr lang="en-US"/>
              <a:t>- </a:t>
            </a:r>
            <a:r>
              <a:t>定义在整个程序中都会被使用到的</a:t>
            </a:r>
            <a:r>
              <a:rPr>
                <a:solidFill>
                  <a:srgbClr val="FF0000"/>
                </a:solidFill>
              </a:rPr>
              <a:t>常量</a:t>
            </a:r>
            <a:r>
              <a:t>（例如数组容量）</a:t>
            </a:r>
          </a:p>
          <a:p>
            <a:r>
              <a:rPr lang="en-US"/>
              <a:t>- </a:t>
            </a:r>
            <a:r>
              <a:t>被函数间</a:t>
            </a:r>
            <a:r>
              <a:rPr>
                <a:solidFill>
                  <a:srgbClr val="FF0000"/>
                </a:solidFill>
              </a:rPr>
              <a:t>共享</a:t>
            </a:r>
            <a:r>
              <a:t>的变量（例如计数器）</a:t>
            </a:r>
          </a:p>
        </p:txBody>
      </p:sp>
      <p:graphicFrame>
        <p:nvGraphicFramePr>
          <p:cNvPr id="8" name="表格 7"/>
          <p:cNvGraphicFramePr/>
          <p:nvPr>
            <p:custDataLst>
              <p:tags r:id="rId3"/>
            </p:custDataLst>
          </p:nvPr>
        </p:nvGraphicFramePr>
        <p:xfrm>
          <a:off x="1570990" y="5006975"/>
          <a:ext cx="2809875" cy="988695"/>
        </p:xfrm>
        <a:graphic>
          <a:graphicData uri="http://schemas.openxmlformats.org/drawingml/2006/table">
            <a:tbl>
              <a:tblPr firstRow="1" bandRow="1">
                <a:tableStyleId>{5C22544A-7EE6-4342-B048-85BDC9FD1C3A}</a:tableStyleId>
              </a:tblPr>
              <a:tblGrid>
                <a:gridCol w="2809875"/>
              </a:tblGrid>
              <a:tr h="988695">
                <a:tc>
                  <a:txBody>
                    <a:bodyPr/>
                    <a:p>
                      <a:pPr>
                        <a:buNone/>
                      </a:pPr>
                      <a:r>
                        <a:rPr lang="zh-CN" altLang="en-US" sz="1800" b="0">
                          <a:solidFill>
                            <a:schemeClr val="tx1"/>
                          </a:solidFill>
                          <a:latin typeface="Consolas" panose="020B0609020204030204" charset="0"/>
                          <a:cs typeface="Consolas" panose="020B0609020204030204" charset="0"/>
                          <a:sym typeface="+mn-ea"/>
                        </a:rPr>
                        <a:t>Before: a = 1, b = 2</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swap(): a = 2, b = 1</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After: a = 2, b = 1</a:t>
                      </a:r>
                      <a:endParaRPr lang="zh-CN" altLang="en-US"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sp>
        <p:nvSpPr>
          <p:cNvPr id="100" name="文本框 99"/>
          <p:cNvSpPr txBox="1"/>
          <p:nvPr/>
        </p:nvSpPr>
        <p:spPr>
          <a:xfrm>
            <a:off x="5706745" y="949960"/>
            <a:ext cx="6125210" cy="590804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void</a:t>
            </a:r>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temp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temp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"swap():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"Before: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"After: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en-US"/>
              <a:t>函数（</a:t>
            </a:r>
            <a:r>
              <a:rPr lang="en-US" altLang="zh-CN"/>
              <a:t>Function</a:t>
            </a:r>
            <a:r>
              <a:rPr lang="zh-CN" altLang="en-US"/>
              <a:t>）</a:t>
            </a:r>
            <a:endParaRPr lang="zh-CN" altLang="en-US"/>
          </a:p>
        </p:txBody>
      </p:sp>
      <mc:AlternateContent xmlns:mc="http://schemas.openxmlformats.org/markup-compatibility/2006">
        <mc:Choice xmlns:a14="http://schemas.microsoft.com/office/drawing/2010/main" Requires="a14">
          <p:sp>
            <p:nvSpPr>
              <p:cNvPr id="6" name="文本占位符 5"/>
              <p:cNvSpPr>
                <a:spLocks noGrp="1"/>
              </p:cNvSpPr>
              <p:nvPr>
                <p:ph type="body" sz="quarter" idx="15"/>
                <p:custDataLst>
                  <p:tags r:id="rId2"/>
                </p:custDataLst>
              </p:nvPr>
            </p:nvSpPr>
            <p:spPr>
              <a:xfrm>
                <a:off x="579755" y="1389380"/>
                <a:ext cx="9972675" cy="2095500"/>
              </a:xfrm>
            </p:spPr>
            <p:txBody>
              <a:bodyPr>
                <a:noAutofit/>
              </a:bodyPr>
              <a:lstStyle/>
              <a:p>
                <a:r>
                  <a:rPr>
                    <a:latin typeface="+mn-lt"/>
                    <a:cs typeface="+mn-lt"/>
                  </a:rPr>
                  <a:t>数学中的函数</a:t>
                </a:r>
                <a14:m>
                  <m:oMath xmlns:m="http://schemas.openxmlformats.org/officeDocument/2006/math">
                    <m:r>
                      <a:rPr lang="en-US" i="1">
                        <a:latin typeface="Cambria Math" panose="02040503050406030204" charset="0"/>
                        <a:cs typeface="Cambria Math" panose="02040503050406030204" charset="0"/>
                      </a:rPr>
                      <m:t>𝑦</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𝑓</m:t>
                    </m:r>
                    <m:d>
                      <m:dPr>
                        <m:ctrlPr>
                          <a:rPr lang="en-US" i="1">
                            <a:latin typeface="Cambria Math" panose="02040503050406030204" charset="0"/>
                            <a:cs typeface="Cambria Math" panose="02040503050406030204" charset="0"/>
                          </a:rPr>
                        </m:ctrlPr>
                      </m:dPr>
                      <m:e>
                        <m:r>
                          <a:rPr lang="en-US" i="1">
                            <a:latin typeface="Cambria Math" panose="02040503050406030204" charset="0"/>
                            <a:cs typeface="Cambria Math" panose="02040503050406030204" charset="0"/>
                          </a:rPr>
                          <m:t>𝑥</m:t>
                        </m:r>
                      </m:e>
                    </m:d>
                  </m:oMath>
                </a14:m>
                <a:r>
                  <a:rPr>
                    <a:latin typeface="+mn-lt"/>
                    <a:cs typeface="+mn-lt"/>
                  </a:rPr>
                  <a:t>，通过输入</a:t>
                </a:r>
                <a:r>
                  <a:rPr lang="en-US">
                    <a:latin typeface="+mn-lt"/>
                    <a:cs typeface="+mn-lt"/>
                  </a:rPr>
                  <a:t>x</a:t>
                </a:r>
                <a:r>
                  <a:rPr>
                    <a:latin typeface="+mn-lt"/>
                    <a:cs typeface="+mn-lt"/>
                  </a:rPr>
                  <a:t>的值，经过计算可以得到</a:t>
                </a:r>
                <a:r>
                  <a:rPr lang="en-US">
                    <a:latin typeface="+mn-lt"/>
                    <a:cs typeface="+mn-lt"/>
                  </a:rPr>
                  <a:t>y</a:t>
                </a:r>
                <a:r>
                  <a:rPr>
                    <a:latin typeface="+mn-lt"/>
                    <a:cs typeface="+mn-lt"/>
                  </a:rPr>
                  <a:t>的值。计算机中的函数也是如此，将</a:t>
                </a:r>
                <a:r>
                  <a:rPr>
                    <a:solidFill>
                      <a:srgbClr val="FF0000"/>
                    </a:solidFill>
                    <a:latin typeface="+mn-lt"/>
                    <a:cs typeface="+mn-lt"/>
                  </a:rPr>
                  <a:t>输入</a:t>
                </a:r>
                <a:r>
                  <a:rPr>
                    <a:latin typeface="+mn-lt"/>
                    <a:cs typeface="+mn-lt"/>
                  </a:rPr>
                  <a:t>传给函数，经过处理后，会得到</a:t>
                </a:r>
                <a:r>
                  <a:rPr>
                    <a:solidFill>
                      <a:srgbClr val="FF0000"/>
                    </a:solidFill>
                    <a:latin typeface="+mn-lt"/>
                    <a:cs typeface="+mn-lt"/>
                  </a:rPr>
                  <a:t>输出</a:t>
                </a:r>
                <a:r>
                  <a:rPr>
                    <a:latin typeface="+mn-lt"/>
                    <a:cs typeface="+mn-lt"/>
                  </a:rPr>
                  <a:t>。</a:t>
                </a:r>
                <a:endParaRPr>
                  <a:latin typeface="+mn-lt"/>
                  <a:cs typeface="+mn-lt"/>
                </a:endParaRPr>
              </a:p>
              <a:p>
                <a:endParaRPr>
                  <a:latin typeface="+mn-lt"/>
                  <a:cs typeface="+mn-lt"/>
                </a:endParaRPr>
              </a:p>
              <a:p>
                <a:r>
                  <a:rPr>
                    <a:latin typeface="+mn-lt"/>
                    <a:cs typeface="+mn-lt"/>
                  </a:rPr>
                  <a:t>函数是一段可</a:t>
                </a:r>
                <a:r>
                  <a:rPr>
                    <a:solidFill>
                      <a:srgbClr val="FF0000"/>
                    </a:solidFill>
                    <a:latin typeface="+mn-lt"/>
                    <a:cs typeface="+mn-lt"/>
                  </a:rPr>
                  <a:t>重复使用</a:t>
                </a:r>
                <a:r>
                  <a:rPr>
                    <a:latin typeface="+mn-lt"/>
                    <a:cs typeface="+mn-lt"/>
                  </a:rPr>
                  <a:t>的代码，做了一个</a:t>
                </a:r>
                <a:r>
                  <a:rPr>
                    <a:solidFill>
                      <a:srgbClr val="FF0000"/>
                    </a:solidFill>
                    <a:latin typeface="+mn-lt"/>
                    <a:cs typeface="+mn-lt"/>
                  </a:rPr>
                  <a:t>特定</a:t>
                </a:r>
                <a:r>
                  <a:rPr>
                    <a:latin typeface="+mn-lt"/>
                    <a:cs typeface="+mn-lt"/>
                  </a:rPr>
                  <a:t>的任务。例如printf()和strlen()就是函数，其中printf()的功能是输出字符串，strlen()的功能是计算字符串的长度。</a:t>
                </a:r>
                <a:endParaRPr>
                  <a:latin typeface="+mn-lt"/>
                  <a:cs typeface="+mn-lt"/>
                </a:endParaRPr>
              </a:p>
            </p:txBody>
          </p:sp>
        </mc:Choice>
        <mc:Fallback>
          <p:sp>
            <p:nvSpPr>
              <p:cNvPr id="6" name="文本占位符 5"/>
              <p:cNvSpPr>
                <a:spLocks noRot="1" noChangeAspect="1" noMove="1" noResize="1" noEditPoints="1" noAdjustHandles="1" noChangeArrowheads="1" noChangeShapeType="1" noTextEdit="1"/>
              </p:cNvSpPr>
              <p:nvPr>
                <p:ph type="body" sz="quarter" idx="15"/>
                <p:custDataLst>
                  <p:tags r:id="rId3"/>
                </p:custDataLst>
              </p:nvPr>
            </p:nvSpPr>
            <p:spPr>
              <a:xfrm>
                <a:off x="579755" y="1389380"/>
                <a:ext cx="9972675" cy="2095500"/>
              </a:xfrm>
              <a:blipFill rotWithShape="1">
                <a:blip r:embed="rId4"/>
                <a:stretch>
                  <a:fillRect/>
                </a:stretch>
              </a:blipFill>
            </p:spPr>
            <p:txBody>
              <a:bodyPr/>
              <a:lstStyle/>
              <a:p>
                <a:r>
                  <a:rPr lang="zh-CN" altLang="en-US">
                    <a:noFill/>
                  </a:rPr>
                  <a:t> </a:t>
                </a:r>
              </a:p>
            </p:txBody>
          </p:sp>
        </mc:Fallback>
      </mc:AlternateContent>
      <p:sp>
        <p:nvSpPr>
          <p:cNvPr id="3" name="矩形 2"/>
          <p:cNvSpPr/>
          <p:nvPr/>
        </p:nvSpPr>
        <p:spPr>
          <a:xfrm>
            <a:off x="4976495" y="4194810"/>
            <a:ext cx="2244090" cy="84391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Function</a:t>
            </a:r>
            <a:endParaRPr lang="en-US" altLang="zh-CN">
              <a:solidFill>
                <a:schemeClr val="tx1"/>
              </a:solidFill>
            </a:endParaRPr>
          </a:p>
        </p:txBody>
      </p:sp>
      <p:cxnSp>
        <p:nvCxnSpPr>
          <p:cNvPr id="7" name="直接箭头连接符 6"/>
          <p:cNvCxnSpPr>
            <a:endCxn id="3" idx="1"/>
          </p:cNvCxnSpPr>
          <p:nvPr/>
        </p:nvCxnSpPr>
        <p:spPr>
          <a:xfrm>
            <a:off x="3716655" y="4615815"/>
            <a:ext cx="1259840" cy="1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7220585" y="4614545"/>
            <a:ext cx="1259840" cy="1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40050" y="4431030"/>
            <a:ext cx="776605" cy="368300"/>
          </a:xfrm>
          <a:prstGeom prst="rect">
            <a:avLst/>
          </a:prstGeom>
          <a:noFill/>
        </p:spPr>
        <p:txBody>
          <a:bodyPr wrap="square" rtlCol="0">
            <a:spAutoFit/>
          </a:bodyPr>
          <a:p>
            <a:r>
              <a:rPr lang="en-US" altLang="zh-CN"/>
              <a:t>Input</a:t>
            </a:r>
            <a:endParaRPr lang="en-US" altLang="zh-CN"/>
          </a:p>
        </p:txBody>
      </p:sp>
      <p:sp>
        <p:nvSpPr>
          <p:cNvPr id="12" name="文本框 11"/>
          <p:cNvSpPr txBox="1"/>
          <p:nvPr/>
        </p:nvSpPr>
        <p:spPr>
          <a:xfrm>
            <a:off x="8480425" y="4432935"/>
            <a:ext cx="913130" cy="368300"/>
          </a:xfrm>
          <a:prstGeom prst="rect">
            <a:avLst/>
          </a:prstGeom>
          <a:noFill/>
        </p:spPr>
        <p:txBody>
          <a:bodyPr wrap="square" rtlCol="0">
            <a:spAutoFit/>
          </a:bodyPr>
          <a:p>
            <a:r>
              <a:rPr lang="en-US" altLang="zh-CN"/>
              <a:t>Output</a:t>
            </a:r>
            <a:endParaRPr lang="en-US" altLang="zh-CN"/>
          </a:p>
        </p:txBody>
      </p:sp>
    </p:spTree>
    <p:custDataLst>
      <p:tags r:id="rId5"/>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1"/>
            </p:custDataLst>
          </p:nvPr>
        </p:nvSpPr>
        <p:spPr>
          <a:xfrm>
            <a:off x="4186555" y="2959735"/>
            <a:ext cx="3817620" cy="939165"/>
          </a:xfrm>
        </p:spPr>
        <p:txBody>
          <a:bodyPr/>
          <a:lstStyle/>
          <a:p>
            <a:pPr algn="ctr"/>
            <a:r>
              <a:rPr lang="zh-CN" altLang="en-US" dirty="0"/>
              <a:t>递归</a:t>
            </a:r>
            <a:endParaRPr lang="zh-CN" altLang="en-US" dirty="0"/>
          </a:p>
        </p:txBody>
      </p:sp>
      <p:sp>
        <p:nvSpPr>
          <p:cNvPr id="2" name="文本框 1"/>
          <p:cNvSpPr txBox="1"/>
          <p:nvPr>
            <p:custDataLst>
              <p:tags r:id="rId2"/>
            </p:custDataLst>
          </p:nvPr>
        </p:nvSpPr>
        <p:spPr>
          <a:xfrm>
            <a:off x="5622290" y="386715"/>
            <a:ext cx="946150" cy="561975"/>
          </a:xfrm>
          <a:prstGeom prst="rect">
            <a:avLst/>
          </a:prstGeom>
          <a:noFill/>
        </p:spPr>
        <p:txBody>
          <a:bodyPr wrap="square" lIns="90000" tIns="46800" rIns="90000" bIns="46800" rtlCol="0">
            <a:noAutofit/>
          </a:bodyPr>
          <a:p>
            <a:pPr algn="dist"/>
            <a:r>
              <a:rPr lang="en-US" altLang="zh-CN" sz="3000">
                <a:solidFill>
                  <a:schemeClr val="bg1"/>
                </a:solidFill>
                <a:latin typeface="Arial" panose="020B0604020202020204" pitchFamily="34" charset="0"/>
                <a:ea typeface="微软雅黑" panose="020B0503020204020204" charset="-122"/>
              </a:rPr>
              <a:t>C</a:t>
            </a:r>
            <a:endParaRPr lang="en-US" altLang="zh-CN" sz="3000">
              <a:solidFill>
                <a:schemeClr val="bg1"/>
              </a:solidFill>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en-US"/>
              <a:t>递归（</a:t>
            </a:r>
            <a:r>
              <a:rPr lang="en-US" altLang="zh-CN"/>
              <a:t>Recursion</a:t>
            </a:r>
            <a:r>
              <a:rPr lang="zh-CN" altLang="en-US"/>
              <a:t>）</a:t>
            </a:r>
            <a:endParaRPr lang="zh-CN" altLang="en-US"/>
          </a:p>
        </p:txBody>
      </p:sp>
      <p:sp>
        <p:nvSpPr>
          <p:cNvPr id="6" name="文本占位符 5"/>
          <p:cNvSpPr>
            <a:spLocks noGrp="1"/>
          </p:cNvSpPr>
          <p:nvPr>
            <p:ph type="body" sz="quarter" idx="15"/>
            <p:custDataLst>
              <p:tags r:id="rId2"/>
            </p:custDataLst>
          </p:nvPr>
        </p:nvSpPr>
        <p:spPr>
          <a:xfrm>
            <a:off x="761365" y="1216660"/>
            <a:ext cx="9707245" cy="1732915"/>
          </a:xfrm>
        </p:spPr>
        <p:txBody>
          <a:bodyPr>
            <a:noAutofit/>
          </a:bodyPr>
          <a:lstStyle/>
          <a:p>
            <a:r>
              <a:rPr>
                <a:latin typeface="+mn-lt"/>
              </a:rPr>
              <a:t>要理解递归，得先理解递归</a:t>
            </a:r>
            <a:r>
              <a:rPr lang="zh-CN">
                <a:latin typeface="+mn-lt"/>
              </a:rPr>
              <a:t>。</a:t>
            </a:r>
            <a:endParaRPr lang="zh-CN">
              <a:latin typeface="+mn-lt"/>
            </a:endParaRPr>
          </a:p>
          <a:p>
            <a:endParaRPr lang="zh-CN">
              <a:latin typeface="+mn-lt"/>
            </a:endParaRPr>
          </a:p>
          <a:p>
            <a:r>
              <a:rPr lang="zh-CN">
                <a:latin typeface="+mn-lt"/>
              </a:rPr>
              <a:t>一个函数</a:t>
            </a:r>
            <a:r>
              <a:rPr lang="zh-CN">
                <a:solidFill>
                  <a:srgbClr val="FF0000"/>
                </a:solidFill>
                <a:latin typeface="+mn-lt"/>
              </a:rPr>
              <a:t>调用自己</a:t>
            </a:r>
            <a:r>
              <a:rPr lang="zh-CN">
                <a:latin typeface="+mn-lt"/>
              </a:rPr>
              <a:t>的过程被称为递归。递归可以轻松地解决一些复杂的问题，很多著名的算法都利用了递归的思想。</a:t>
            </a:r>
            <a:endParaRPr lang="zh-CN">
              <a:latin typeface="+mn-lt"/>
            </a:endParaRPr>
          </a:p>
        </p:txBody>
      </p:sp>
      <p:pic>
        <p:nvPicPr>
          <p:cNvPr id="2" name="图片 1" descr="1"/>
          <p:cNvPicPr>
            <a:picLocks noChangeAspect="1"/>
          </p:cNvPicPr>
          <p:nvPr>
            <p:custDataLst>
              <p:tags r:id="rId3"/>
            </p:custDataLst>
          </p:nvPr>
        </p:nvPicPr>
        <p:blipFill>
          <a:blip r:embed="rId4"/>
          <a:stretch>
            <a:fillRect/>
          </a:stretch>
        </p:blipFill>
        <p:spPr>
          <a:xfrm>
            <a:off x="3274060" y="3058795"/>
            <a:ext cx="5649595" cy="3107055"/>
          </a:xfrm>
          <a:prstGeom prst="rect">
            <a:avLst/>
          </a:prstGeom>
        </p:spPr>
      </p:pic>
    </p:spTree>
    <p:custDataLst>
      <p:tags r:id="rId5"/>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：讲故事</a:t>
            </a:r>
            <a:endParaRPr lang="zh-CN" altLang="en-US"/>
          </a:p>
        </p:txBody>
      </p:sp>
      <p:sp>
        <p:nvSpPr>
          <p:cNvPr id="100" name="文本框 99"/>
          <p:cNvSpPr txBox="1"/>
          <p:nvPr/>
        </p:nvSpPr>
        <p:spPr>
          <a:xfrm>
            <a:off x="679450" y="1262380"/>
            <a:ext cx="5999480" cy="4799965"/>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#include &lt;string.h&gt;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void</a:t>
            </a:r>
            <a:r>
              <a:rPr lang="en-US" b="0">
                <a:solidFill>
                  <a:srgbClr val="000000"/>
                </a:solidFill>
                <a:highlight>
                  <a:srgbClr val="FFFFFF"/>
                </a:highlight>
                <a:latin typeface="Consolas" panose="020B0609020204030204" charset="0"/>
                <a:ea typeface="宋体" panose="02010600030101010101" pitchFamily="2" charset="-122"/>
              </a:rPr>
              <a:t> tell_story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char</a:t>
            </a:r>
            <a:r>
              <a:rPr lang="en-US" b="0">
                <a:solidFill>
                  <a:srgbClr val="000000"/>
                </a:solidFill>
                <a:highlight>
                  <a:srgbClr val="FFFFFF"/>
                </a:highlight>
                <a:latin typeface="Consolas" panose="020B0609020204030204" charset="0"/>
                <a:ea typeface="宋体" panose="02010600030101010101" pitchFamily="2" charset="-122"/>
              </a:rPr>
              <a:t> 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1024</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strcat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a:t>
            </a:r>
            <a:r>
              <a:rPr lang="zh-CN" b="0">
                <a:solidFill>
                  <a:srgbClr val="808080"/>
                </a:solidFill>
                <a:highlight>
                  <a:srgbClr val="FFFFFF"/>
                </a:highlight>
                <a:ea typeface="宋体" panose="02010600030101010101" pitchFamily="2" charset="-122"/>
              </a:rPr>
              <a:t>从前有座山，山里有座庙</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strcat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a:t>
            </a:r>
            <a:r>
              <a:rPr lang="zh-CN" b="0">
                <a:solidFill>
                  <a:srgbClr val="808080"/>
                </a:solidFill>
                <a:highlight>
                  <a:srgbClr val="FFFFFF"/>
                </a:highlight>
                <a:ea typeface="宋体" panose="02010600030101010101" pitchFamily="2" charset="-122"/>
              </a:rPr>
              <a:t>庙里有个老和尚</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strcat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a:t>
            </a:r>
            <a:r>
              <a:rPr lang="zh-CN" b="0">
                <a:solidFill>
                  <a:srgbClr val="808080"/>
                </a:solidFill>
                <a:highlight>
                  <a:srgbClr val="FFFFFF"/>
                </a:highlight>
                <a:ea typeface="宋体" panose="02010600030101010101" pitchFamily="2" charset="-122"/>
              </a:rPr>
              <a:t>老和尚在对小和尚讲故事：</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"%s"</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tell_story</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tell_story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8" name="表格 7"/>
          <p:cNvGraphicFramePr/>
          <p:nvPr>
            <p:custDataLst>
              <p:tags r:id="rId2"/>
            </p:custDataLst>
          </p:nvPr>
        </p:nvGraphicFramePr>
        <p:xfrm>
          <a:off x="7399655" y="1262380"/>
          <a:ext cx="2846070" cy="2834640"/>
        </p:xfrm>
        <a:graphic>
          <a:graphicData uri="http://schemas.openxmlformats.org/drawingml/2006/table">
            <a:tbl>
              <a:tblPr firstRow="1" bandRow="1">
                <a:tableStyleId>{5C22544A-7EE6-4342-B048-85BDC9FD1C3A}</a:tableStyleId>
              </a:tblPr>
              <a:tblGrid>
                <a:gridCol w="2846070"/>
              </a:tblGrid>
              <a:tr h="2834640">
                <a:tc>
                  <a:txBody>
                    <a:bodyPr/>
                    <a:p>
                      <a:pPr>
                        <a:buNone/>
                      </a:pPr>
                      <a:r>
                        <a:rPr lang="zh-CN" altLang="en-US" sz="1800" b="0">
                          <a:solidFill>
                            <a:schemeClr val="tx1"/>
                          </a:solidFill>
                          <a:latin typeface="Consolas" panose="020B0609020204030204" charset="0"/>
                          <a:cs typeface="Consolas" panose="020B0609020204030204" charset="0"/>
                          <a:sym typeface="+mn-ea"/>
                        </a:rPr>
                        <a:t>从前有座山，山里有座庙</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庙里有个老和尚</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老和尚在对小和尚讲故事：</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从前有座山，山里有座庙</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庙里有个老和尚</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老和尚在对小和尚讲故事：</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从前有座山，山里有座庙</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庙里有个老和尚</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老和尚在对小和尚讲故事：</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a:t>
                      </a:r>
                      <a:endParaRPr lang="zh-CN" altLang="en-US"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spTree>
    <p:custDataLst>
      <p:tags r:id="rId3"/>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：讲故事</a:t>
            </a:r>
            <a:endParaRPr lang="zh-CN" altLang="en-US"/>
          </a:p>
        </p:txBody>
      </p:sp>
      <p:sp>
        <p:nvSpPr>
          <p:cNvPr id="100" name="文本框 99"/>
          <p:cNvSpPr txBox="1"/>
          <p:nvPr/>
        </p:nvSpPr>
        <p:spPr>
          <a:xfrm>
            <a:off x="679450" y="1262380"/>
            <a:ext cx="5999480" cy="4799965"/>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#include &lt;string.h&gt;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void</a:t>
            </a:r>
            <a:r>
              <a:rPr lang="en-US" b="0">
                <a:solidFill>
                  <a:srgbClr val="000000"/>
                </a:solidFill>
                <a:highlight>
                  <a:srgbClr val="FFFFFF"/>
                </a:highlight>
                <a:latin typeface="Consolas" panose="020B0609020204030204" charset="0"/>
                <a:ea typeface="宋体" panose="02010600030101010101" pitchFamily="2" charset="-122"/>
              </a:rPr>
              <a:t> tell_story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char</a:t>
            </a:r>
            <a:r>
              <a:rPr lang="en-US" b="0">
                <a:solidFill>
                  <a:srgbClr val="000000"/>
                </a:solidFill>
                <a:highlight>
                  <a:srgbClr val="FFFFFF"/>
                </a:highlight>
                <a:latin typeface="Consolas" panose="020B0609020204030204" charset="0"/>
                <a:ea typeface="宋体" panose="02010600030101010101" pitchFamily="2" charset="-122"/>
              </a:rPr>
              <a:t> 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1024</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strcat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a:t>
            </a:r>
            <a:r>
              <a:rPr lang="zh-CN" b="0">
                <a:solidFill>
                  <a:srgbClr val="808080"/>
                </a:solidFill>
                <a:highlight>
                  <a:srgbClr val="FFFFFF"/>
                </a:highlight>
                <a:ea typeface="宋体" panose="02010600030101010101" pitchFamily="2" charset="-122"/>
              </a:rPr>
              <a:t>从前有座山，山里有座庙</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strcat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a:t>
            </a:r>
            <a:r>
              <a:rPr lang="zh-CN" b="0">
                <a:solidFill>
                  <a:srgbClr val="808080"/>
                </a:solidFill>
                <a:highlight>
                  <a:srgbClr val="FFFFFF"/>
                </a:highlight>
                <a:ea typeface="宋体" panose="02010600030101010101" pitchFamily="2" charset="-122"/>
              </a:rPr>
              <a:t>庙里有个老和尚</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strcat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a:t>
            </a:r>
            <a:r>
              <a:rPr lang="zh-CN" b="0">
                <a:solidFill>
                  <a:srgbClr val="808080"/>
                </a:solidFill>
                <a:highlight>
                  <a:srgbClr val="FFFFFF"/>
                </a:highlight>
                <a:ea typeface="宋体" panose="02010600030101010101" pitchFamily="2" charset="-122"/>
              </a:rPr>
              <a:t>老和尚在对小和尚讲故事：</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"%s"</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tell_story</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tell_story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
        <p:nvSpPr>
          <p:cNvPr id="6" name="文本占位符 5"/>
          <p:cNvSpPr>
            <a:spLocks noGrp="1"/>
          </p:cNvSpPr>
          <p:nvPr>
            <p:ph type="body" sz="quarter" idx="15"/>
            <p:custDataLst>
              <p:tags r:id="rId2"/>
            </p:custDataLst>
          </p:nvPr>
        </p:nvSpPr>
        <p:spPr>
          <a:xfrm>
            <a:off x="6570980" y="1463040"/>
            <a:ext cx="5046345" cy="1294765"/>
          </a:xfrm>
        </p:spPr>
        <p:txBody>
          <a:bodyPr>
            <a:noAutofit/>
          </a:bodyPr>
          <a:p>
            <a:r>
              <a:t>一个永远无法结束的递归函数最终会导致</a:t>
            </a:r>
            <a:r>
              <a:rPr>
                <a:solidFill>
                  <a:srgbClr val="FF0000"/>
                </a:solidFill>
              </a:rPr>
              <a:t>栈溢出</a:t>
            </a:r>
            <a:r>
              <a:t>。</a:t>
            </a:r>
          </a:p>
          <a:p>
            <a:r>
              <a:t>因此递归函数需要确定一个</a:t>
            </a:r>
            <a:r>
              <a:rPr>
                <a:solidFill>
                  <a:srgbClr val="FF0000"/>
                </a:solidFill>
              </a:rPr>
              <a:t>结束条</a:t>
            </a:r>
            <a:r>
              <a:t>件，确保在递归过程中能在合适的地方停止并返回。</a:t>
            </a:r>
          </a:p>
        </p:txBody>
      </p:sp>
      <p:graphicFrame>
        <p:nvGraphicFramePr>
          <p:cNvPr id="3" name="表格 2"/>
          <p:cNvGraphicFramePr/>
          <p:nvPr/>
        </p:nvGraphicFramePr>
        <p:xfrm>
          <a:off x="8434070" y="3140075"/>
          <a:ext cx="1320165" cy="3048000"/>
        </p:xfrm>
        <a:graphic>
          <a:graphicData uri="http://schemas.openxmlformats.org/drawingml/2006/table">
            <a:tbl>
              <a:tblPr firstRow="1" bandRow="1">
                <a:tableStyleId>{5C22544A-7EE6-4342-B048-85BDC9FD1C3A}</a:tableStyleId>
              </a:tblPr>
              <a:tblGrid>
                <a:gridCol w="1320165"/>
              </a:tblGrid>
              <a:tr h="381000">
                <a:tc>
                  <a:txBody>
                    <a:bodyPr/>
                    <a:p>
                      <a:pPr>
                        <a:buNone/>
                      </a:pPr>
                      <a:r>
                        <a:rPr lang="zh-CN" altLang="en-US"/>
                        <a:t>函数栈</a:t>
                      </a:r>
                      <a:endParaRPr lang="zh-CN" altLang="en-US"/>
                    </a:p>
                  </a:txBody>
                  <a:tcPr anchor="ctr" anchorCtr="1"/>
                </a:tc>
              </a:tr>
              <a:tr h="381000">
                <a:tc>
                  <a:txBody>
                    <a:bodyPr/>
                    <a:p>
                      <a:pPr>
                        <a:buNone/>
                      </a:pPr>
                      <a:r>
                        <a:rPr lang="en-US" altLang="zh-CN"/>
                        <a:t>...</a:t>
                      </a:r>
                      <a:endParaRPr lang="en-US" altLang="zh-CN"/>
                    </a:p>
                  </a:txBody>
                  <a:tcPr anchor="ctr" anchorCtr="1"/>
                </a:tc>
              </a:tr>
              <a:tr h="381000">
                <a:tc>
                  <a:txBody>
                    <a:bodyPr/>
                    <a:p>
                      <a:pPr>
                        <a:buNone/>
                      </a:pPr>
                      <a:r>
                        <a:rPr lang="en-US" altLang="zh-CN" sz="1800">
                          <a:sym typeface="+mn-ea"/>
                        </a:rPr>
                        <a:t>tell_story()</a:t>
                      </a:r>
                      <a:endParaRPr lang="zh-CN" altLang="en-US"/>
                    </a:p>
                  </a:txBody>
                  <a:tcPr anchor="ctr" anchorCtr="1"/>
                </a:tc>
              </a:tr>
              <a:tr h="381000">
                <a:tc>
                  <a:txBody>
                    <a:bodyPr/>
                    <a:p>
                      <a:pPr>
                        <a:buNone/>
                      </a:pPr>
                      <a:r>
                        <a:rPr lang="en-US" altLang="zh-CN" sz="1800">
                          <a:sym typeface="+mn-ea"/>
                        </a:rPr>
                        <a:t>tell_story()</a:t>
                      </a:r>
                      <a:endParaRPr lang="zh-CN" altLang="en-US"/>
                    </a:p>
                  </a:txBody>
                  <a:tcPr anchor="ctr" anchorCtr="1"/>
                </a:tc>
              </a:tr>
              <a:tr h="381000">
                <a:tc>
                  <a:txBody>
                    <a:bodyPr/>
                    <a:p>
                      <a:pPr>
                        <a:buNone/>
                      </a:pPr>
                      <a:r>
                        <a:rPr lang="en-US" altLang="zh-CN" sz="1800">
                          <a:sym typeface="+mn-ea"/>
                        </a:rPr>
                        <a:t>tell_story()</a:t>
                      </a:r>
                      <a:endParaRPr lang="zh-CN" altLang="en-US"/>
                    </a:p>
                  </a:txBody>
                  <a:tcPr anchor="ctr" anchorCtr="1"/>
                </a:tc>
              </a:tr>
              <a:tr h="381000">
                <a:tc>
                  <a:txBody>
                    <a:bodyPr/>
                    <a:p>
                      <a:pPr>
                        <a:buNone/>
                      </a:pPr>
                      <a:r>
                        <a:rPr lang="en-US" altLang="zh-CN" sz="1800">
                          <a:sym typeface="+mn-ea"/>
                        </a:rPr>
                        <a:t>tell_story()</a:t>
                      </a:r>
                      <a:endParaRPr lang="en-US" altLang="zh-CN"/>
                    </a:p>
                  </a:txBody>
                  <a:tcPr anchor="ctr" anchorCtr="1"/>
                </a:tc>
              </a:tr>
              <a:tr h="381000">
                <a:tc>
                  <a:txBody>
                    <a:bodyPr/>
                    <a:p>
                      <a:pPr>
                        <a:buNone/>
                      </a:pPr>
                      <a:r>
                        <a:rPr lang="en-US" altLang="zh-CN"/>
                        <a:t>tell_story()</a:t>
                      </a:r>
                      <a:endParaRPr lang="en-US" altLang="zh-CN"/>
                    </a:p>
                  </a:txBody>
                  <a:tcPr anchor="ctr" anchorCtr="1"/>
                </a:tc>
              </a:tr>
              <a:tr h="381000">
                <a:tc>
                  <a:txBody>
                    <a:bodyPr/>
                    <a:p>
                      <a:pPr>
                        <a:buNone/>
                      </a:pPr>
                      <a:r>
                        <a:rPr lang="en-US" altLang="zh-CN"/>
                        <a:t>main()</a:t>
                      </a:r>
                      <a:endParaRPr lang="en-US" altLang="zh-CN"/>
                    </a:p>
                  </a:txBody>
                  <a:tcPr anchor="ctr" anchorCtr="1"/>
                </a:tc>
              </a:tr>
            </a:tbl>
          </a:graphicData>
        </a:graphic>
      </p:graphicFrame>
    </p:spTree>
    <p:custDataLst>
      <p:tags r:id="rId3"/>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：阶乘</a:t>
            </a:r>
            <a:endParaRPr lang="en-US" altLang="zh-CN"/>
          </a:p>
        </p:txBody>
      </p:sp>
      <mc:AlternateContent xmlns:mc="http://schemas.openxmlformats.org/markup-compatibility/2006">
        <mc:Choice xmlns:a14="http://schemas.microsoft.com/office/drawing/2010/main" Requires="a14">
          <p:sp>
            <p:nvSpPr>
              <p:cNvPr id="6" name="文本占位符 5"/>
              <p:cNvSpPr>
                <a:spLocks noGrp="1"/>
              </p:cNvSpPr>
              <p:nvPr>
                <p:ph type="body" sz="quarter" idx="15"/>
                <p:custDataLst>
                  <p:tags r:id="rId2"/>
                </p:custDataLst>
              </p:nvPr>
            </p:nvSpPr>
            <p:spPr>
              <a:xfrm>
                <a:off x="579755" y="1275715"/>
                <a:ext cx="7933055" cy="4018915"/>
              </a:xfrm>
            </p:spPr>
            <p:txBody>
              <a:bodyPr>
                <a:noAutofit/>
              </a:bodyPr>
              <a:p>
                <a:r>
                  <a:rPr lang="zh-CN" altLang="en-US">
                    <a:latin typeface="+mn-lt"/>
                    <a:cs typeface="+mn-lt"/>
                  </a:rPr>
                  <a:t>一个正整数的阶乘（</a:t>
                </a:r>
                <a:r>
                  <a:rPr lang="en-US" altLang="zh-CN">
                    <a:latin typeface="+mn-lt"/>
                    <a:cs typeface="+mn-lt"/>
                  </a:rPr>
                  <a:t>factorial</a:t>
                </a:r>
                <a:r>
                  <a:rPr lang="zh-CN" altLang="en-US">
                    <a:latin typeface="+mn-lt"/>
                    <a:cs typeface="+mn-lt"/>
                  </a:rPr>
                  <a:t>）为所有小于等于这个数的正整数的积。</a:t>
                </a:r>
                <a:endParaRPr lang="zh-CN" altLang="en-US">
                  <a:latin typeface="+mn-lt"/>
                  <a:cs typeface="+mn-lt"/>
                </a:endParaRPr>
              </a:p>
              <a:p>
                <a:r>
                  <a:rPr lang="zh-CN" altLang="en-US">
                    <a:latin typeface="+mn-lt"/>
                    <a:cs typeface="+mn-lt"/>
                  </a:rPr>
                  <a:t>例如，</a:t>
                </a:r>
                <a14:m>
                  <m:oMath xmlns:m="http://schemas.openxmlformats.org/officeDocument/2006/math">
                    <m:r>
                      <a:rPr lang="en-US" altLang="zh-CN" i="1">
                        <a:latin typeface="Cambria Math" panose="02040503050406030204" charset="0"/>
                        <a:cs typeface="Cambria Math" panose="02040503050406030204" charset="0"/>
                      </a:rPr>
                      <m:t>5</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5</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4</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3</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2</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oMath>
                </a14:m>
                <a:r>
                  <a:rPr lang="zh-CN" altLang="en-US">
                    <a:latin typeface="Cambria Math" panose="02040503050406030204" charset="0"/>
                    <a:cs typeface="Cambria Math" panose="02040503050406030204" charset="0"/>
                  </a:rPr>
                  <a:t>。</a:t>
                </a:r>
                <a:endParaRPr lang="zh-CN" altLang="en-US">
                  <a:latin typeface="Cambria Math" panose="02040503050406030204" charset="0"/>
                  <a:cs typeface="Cambria Math" panose="02040503050406030204" charset="0"/>
                </a:endParaRPr>
              </a:p>
              <a:p>
                <a:r>
                  <a:rPr lang="zh-CN" altLang="en-US">
                    <a:latin typeface="+mn-lt"/>
                    <a:cs typeface="Cambria Math" panose="02040503050406030204" charset="0"/>
                  </a:rPr>
                  <a:t>并且数学中定义，</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1</m:t>
                    </m:r>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1</m:t>
                    </m:r>
                  </m:oMath>
                </a14:m>
                <a:r>
                  <a:rPr lang="zh-CN" altLang="en-US">
                    <a:latin typeface="+mn-lt"/>
                    <a:cs typeface="Cambria Math" panose="02040503050406030204" charset="0"/>
                  </a:rPr>
                  <a:t>、</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0</m:t>
                    </m:r>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1</m:t>
                    </m:r>
                  </m:oMath>
                </a14:m>
                <a:r>
                  <a:rPr lang="zh-CN" altLang="en-US">
                    <a:latin typeface="+mn-lt"/>
                    <a:cs typeface="Cambria Math" panose="02040503050406030204" charset="0"/>
                  </a:rPr>
                  <a:t>。</a:t>
                </a:r>
                <a:endParaRPr lang="zh-CN" altLang="en-US">
                  <a:latin typeface="Cambria Math" panose="02040503050406030204" charset="0"/>
                  <a:cs typeface="Cambria Math" panose="02040503050406030204" charset="0"/>
                </a:endParaRPr>
              </a:p>
              <a:p>
                <a:endParaRPr lang="zh-CN" altLang="en-US">
                  <a:latin typeface="Cambria Math" panose="02040503050406030204" charset="0"/>
                  <a:cs typeface="Cambria Math" panose="02040503050406030204" charset="0"/>
                </a:endParaRPr>
              </a:p>
              <a:p>
                <a:r>
                  <a:rPr lang="zh-CN" altLang="en-US">
                    <a:latin typeface="+mn-lt"/>
                    <a:cs typeface="Cambria Math" panose="02040503050406030204" charset="0"/>
                  </a:rPr>
                  <a:t>因此，</a:t>
                </a:r>
                <a14:m>
                  <m:oMath xmlns:m="http://schemas.openxmlformats.org/officeDocument/2006/math">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2</m:t>
                        </m:r>
                      </m:e>
                    </m:d>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2</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oMath>
                </a14:m>
                <a:r>
                  <a:rPr lang="zh-CN" altLang="en-US">
                    <a:latin typeface="+mn-lt"/>
                    <a:cs typeface="Cambria Math" panose="02040503050406030204" charset="0"/>
                  </a:rPr>
                  <a:t>可以通过循环的方式计算得出。</a:t>
                </a:r>
                <a:endParaRPr lang="zh-CN" altLang="en-US">
                  <a:latin typeface="Cambria Math" panose="02040503050406030204" charset="0"/>
                  <a:cs typeface="Cambria Math" panose="02040503050406030204" charset="0"/>
                </a:endParaRPr>
              </a:p>
              <a:p>
                <a:endParaRPr lang="zh-CN" altLang="en-US">
                  <a:latin typeface="Cambria Math" panose="02040503050406030204" charset="0"/>
                  <a:cs typeface="Cambria Math" panose="02040503050406030204" charset="0"/>
                </a:endParaRPr>
              </a:p>
              <a:p>
                <a:r>
                  <a:rPr lang="zh-CN" altLang="en-US">
                    <a:latin typeface="+mn-lt"/>
                    <a:cs typeface="Cambria Math" panose="02040503050406030204" charset="0"/>
                  </a:rPr>
                  <a:t>但是阶乘也可以用</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m:t>
                    </m:r>
                    <m:d>
                      <m:dPr>
                        <m:ctrlPr>
                          <a:rPr lang="en-US" altLang="zh-CN" i="1">
                            <a:solidFill>
                              <a:srgbClr val="FF0000"/>
                            </a:solidFill>
                            <a:latin typeface="Cambria Math" panose="02040503050406030204"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1</m:t>
                        </m:r>
                      </m:e>
                    </m:d>
                    <m:r>
                      <a:rPr lang="en-US" altLang="zh-CN" i="1">
                        <a:solidFill>
                          <a:srgbClr val="FF0000"/>
                        </a:solidFill>
                        <a:latin typeface="Cambria Math" panose="02040503050406030204" charset="0"/>
                        <a:cs typeface="Cambria Math" panose="02040503050406030204" charset="0"/>
                      </a:rPr>
                      <m:t>!</m:t>
                    </m:r>
                  </m:oMath>
                </a14:m>
                <a:r>
                  <a:rPr lang="zh-CN" altLang="en-US">
                    <a:latin typeface="+mn-lt"/>
                    <a:cs typeface="Cambria Math" panose="02040503050406030204" charset="0"/>
                  </a:rPr>
                  <a:t>表示，例如</a:t>
                </a:r>
                <a14:m>
                  <m:oMath xmlns:m="http://schemas.openxmlformats.org/officeDocument/2006/math">
                    <m:r>
                      <a:rPr lang="en-US" altLang="zh-CN" i="1">
                        <a:latin typeface="Cambria Math" panose="02040503050406030204" charset="0"/>
                        <a:cs typeface="Cambria Math" panose="02040503050406030204" charset="0"/>
                      </a:rPr>
                      <m:t>5</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5</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4</m:t>
                    </m:r>
                    <m:r>
                      <a:rPr lang="en-US" altLang="zh-CN" i="1">
                        <a:latin typeface="Cambria Math" panose="02040503050406030204" charset="0"/>
                        <a:cs typeface="Cambria Math" panose="02040503050406030204" charset="0"/>
                      </a:rPr>
                      <m:t>!</m:t>
                    </m:r>
                  </m:oMath>
                </a14:m>
                <a:r>
                  <a:rPr lang="zh-CN" altLang="en-US">
                    <a:latin typeface="+mn-lt"/>
                    <a:cs typeface="Cambria Math" panose="02040503050406030204" charset="0"/>
                  </a:rPr>
                  <a:t>。这是一种递归的表示方法，想要计算</a:t>
                </a:r>
                <a14:m>
                  <m:oMath xmlns:m="http://schemas.openxmlformats.org/officeDocument/2006/math">
                    <m:r>
                      <a:rPr lang="en-US" altLang="zh-CN" i="1">
                        <a:latin typeface="Cambria Math" panose="02040503050406030204" charset="0"/>
                        <a:cs typeface="Cambria Math" panose="02040503050406030204" charset="0"/>
                      </a:rPr>
                      <m:t>5</m:t>
                    </m:r>
                    <m:r>
                      <a:rPr lang="en-US" altLang="zh-CN" i="1">
                        <a:latin typeface="Cambria Math" panose="02040503050406030204" charset="0"/>
                        <a:cs typeface="Cambria Math" panose="02040503050406030204" charset="0"/>
                      </a:rPr>
                      <m:t>!</m:t>
                    </m:r>
                  </m:oMath>
                </a14:m>
                <a:r>
                  <a:rPr lang="zh-CN" altLang="en-US">
                    <a:latin typeface="+mn-lt"/>
                    <a:cs typeface="Cambria Math" panose="02040503050406030204" charset="0"/>
                  </a:rPr>
                  <a:t>，得先计算</a:t>
                </a:r>
                <a14:m>
                  <m:oMath xmlns:m="http://schemas.openxmlformats.org/officeDocument/2006/math">
                    <m:r>
                      <a:rPr lang="en-US" altLang="zh-CN" i="1">
                        <a:latin typeface="Cambria Math" panose="02040503050406030204" charset="0"/>
                        <a:cs typeface="Cambria Math" panose="02040503050406030204" charset="0"/>
                      </a:rPr>
                      <m:t>4</m:t>
                    </m:r>
                    <m:r>
                      <a:rPr lang="en-US" altLang="zh-CN" i="1">
                        <a:latin typeface="Cambria Math" panose="02040503050406030204" charset="0"/>
                        <a:cs typeface="Cambria Math" panose="02040503050406030204" charset="0"/>
                      </a:rPr>
                      <m:t>!</m:t>
                    </m:r>
                  </m:oMath>
                </a14:m>
                <a:r>
                  <a:rPr lang="zh-CN" altLang="en-US">
                    <a:latin typeface="+mn-lt"/>
                    <a:cs typeface="Cambria Math" panose="02040503050406030204" charset="0"/>
                  </a:rPr>
                  <a:t>；</a:t>
                </a:r>
                <a:r>
                  <a:rPr lang="zh-CN" altLang="en-US">
                    <a:latin typeface="+mn-lt"/>
                    <a:cs typeface="Cambria Math" panose="02040503050406030204" charset="0"/>
                    <a:sym typeface="+mn-ea"/>
                  </a:rPr>
                  <a:t>想要计算</a:t>
                </a:r>
                <a14:m>
                  <m:oMath xmlns:m="http://schemas.openxmlformats.org/officeDocument/2006/math">
                    <m:r>
                      <a:rPr lang="en-US" altLang="zh-CN" i="1">
                        <a:latin typeface="Cambria Math" panose="02040503050406030204" charset="0"/>
                        <a:cs typeface="Cambria Math" panose="02040503050406030204" charset="0"/>
                      </a:rPr>
                      <m:t>4</m:t>
                    </m:r>
                    <m:r>
                      <a:rPr lang="en-US" altLang="zh-CN" i="1">
                        <a:latin typeface="Cambria Math" panose="02040503050406030204" charset="0"/>
                        <a:cs typeface="Cambria Math" panose="02040503050406030204" charset="0"/>
                      </a:rPr>
                      <m:t>!</m:t>
                    </m:r>
                  </m:oMath>
                </a14:m>
                <a:r>
                  <a:rPr lang="zh-CN" altLang="en-US">
                    <a:latin typeface="+mn-lt"/>
                    <a:cs typeface="Cambria Math" panose="02040503050406030204" charset="0"/>
                  </a:rPr>
                  <a:t>，得先计算</a:t>
                </a:r>
                <a14:m>
                  <m:oMath xmlns:m="http://schemas.openxmlformats.org/officeDocument/2006/math">
                    <m:r>
                      <a:rPr lang="en-US" altLang="zh-CN" i="1">
                        <a:latin typeface="Cambria Math" panose="02040503050406030204" charset="0"/>
                        <a:cs typeface="Cambria Math" panose="02040503050406030204" charset="0"/>
                      </a:rPr>
                      <m:t>3</m:t>
                    </m:r>
                    <m:r>
                      <a:rPr lang="en-US" altLang="zh-CN" i="1">
                        <a:latin typeface="Cambria Math" panose="02040503050406030204" charset="0"/>
                        <a:cs typeface="Cambria Math" panose="02040503050406030204" charset="0"/>
                      </a:rPr>
                      <m:t>!</m:t>
                    </m:r>
                  </m:oMath>
                </a14:m>
                <a:r>
                  <a:rPr lang="en-US" altLang="zh-CN">
                    <a:latin typeface="+mn-lt"/>
                    <a:cs typeface="+mn-lt"/>
                  </a:rPr>
                  <a:t> </a:t>
                </a:r>
                <a:r>
                  <a:rPr lang="en-US" altLang="zh-CN">
                    <a:latin typeface="+mn-lt"/>
                    <a:cs typeface="+mn-lt"/>
                  </a:rPr>
                  <a:t>...</a:t>
                </a:r>
                <a:endParaRPr lang="en-US" altLang="zh-CN">
                  <a:latin typeface="+mn-lt"/>
                  <a:cs typeface="+mn-lt"/>
                </a:endParaRPr>
              </a:p>
            </p:txBody>
          </p:sp>
        </mc:Choice>
        <mc:Fallback>
          <p:sp>
            <p:nvSpPr>
              <p:cNvPr id="6" name="文本占位符 5"/>
              <p:cNvSpPr>
                <a:spLocks noRot="1" noChangeAspect="1" noMove="1" noResize="1" noEditPoints="1" noAdjustHandles="1" noChangeArrowheads="1" noChangeShapeType="1" noTextEdit="1"/>
              </p:cNvSpPr>
              <p:nvPr>
                <p:ph type="body" sz="quarter" idx="15"/>
                <p:custDataLst>
                  <p:tags r:id="rId3"/>
                </p:custDataLst>
              </p:nvPr>
            </p:nvSpPr>
            <p:spPr>
              <a:xfrm>
                <a:off x="579755" y="1275715"/>
                <a:ext cx="7933055" cy="4018915"/>
              </a:xfrm>
              <a:blipFill rotWithShape="1">
                <a:blip r:embed="rId4"/>
                <a:stretch>
                  <a:fillRect/>
                </a:stretch>
              </a:blipFill>
            </p:spPr>
            <p:txBody>
              <a:bodyPr/>
              <a:lstStyle/>
              <a:p>
                <a:r>
                  <a:rPr lang="zh-CN" altLang="en-US">
                    <a:noFill/>
                  </a:rPr>
                  <a:t> </a:t>
                </a:r>
              </a:p>
            </p:txBody>
          </p:sp>
        </mc:Fallback>
      </mc:AlternateContent>
    </p:spTree>
    <p:custDataLst>
      <p:tags r:id="rId5"/>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5!</a:t>
            </a:r>
            <a:endParaRPr lang="zh-CN" altLang="en-US">
              <a:solidFill>
                <a:schemeClr val="tx1"/>
              </a:solidFill>
            </a:endParaRPr>
          </a:p>
        </p:txBody>
      </p:sp>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4!</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5" name="文本框 14"/>
              <p:cNvSpPr txBox="1"/>
              <p:nvPr/>
            </p:nvSpPr>
            <p:spPr>
              <a:xfrm>
                <a:off x="2764091" y="1788414"/>
                <a:ext cx="77470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4</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2"/>
                <a:stretch>
                  <a:fillRect l="-74" t="-69" r="74" b="69"/>
                </a:stretch>
              </a:blipFill>
            </p:spPr>
            <p:txBody>
              <a:bodyPr/>
              <a:lstStyle/>
              <a:p>
                <a:r>
                  <a:rPr lang="zh-CN" altLang="en-US">
                    <a:noFill/>
                  </a:rPr>
                  <a:t> </a:t>
                </a:r>
              </a:p>
            </p:txBody>
          </p:sp>
        </mc:Fallback>
      </mc:AlternateContent>
    </p:spTree>
    <p:custDataLst>
      <p:tags r:id="rId3"/>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3!</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5" name="文本框 14"/>
              <p:cNvSpPr txBox="1"/>
              <p:nvPr/>
            </p:nvSpPr>
            <p:spPr>
              <a:xfrm>
                <a:off x="2764091" y="1788414"/>
                <a:ext cx="77470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4</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2"/>
                <a:stretch>
                  <a:fillRect l="-74" t="-69" r="74"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p:cNvSpPr txBox="1"/>
              <p:nvPr/>
            </p:nvSpPr>
            <p:spPr>
              <a:xfrm>
                <a:off x="4956111" y="2424684"/>
                <a:ext cx="77343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3</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3"/>
                <a:stretch>
                  <a:fillRect l="-74" t="-69" r="74" b="69"/>
                </a:stretch>
              </a:blipFill>
            </p:spPr>
            <p:txBody>
              <a:bodyPr/>
              <a:lstStyle/>
              <a:p>
                <a:r>
                  <a:rPr lang="zh-CN" altLang="en-US">
                    <a:noFill/>
                  </a:rPr>
                  <a:t> </a:t>
                </a:r>
              </a:p>
            </p:txBody>
          </p:sp>
        </mc:Fallback>
      </mc:AlternateContent>
    </p:spTree>
    <p:custDataLst>
      <p:tags r:id="rId4"/>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2!</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5" name="文本框 14"/>
              <p:cNvSpPr txBox="1"/>
              <p:nvPr/>
            </p:nvSpPr>
            <p:spPr>
              <a:xfrm>
                <a:off x="2764091" y="1788414"/>
                <a:ext cx="77470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4</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2"/>
                <a:stretch>
                  <a:fillRect l="-74" t="-69" r="74"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p:cNvSpPr txBox="1"/>
              <p:nvPr/>
            </p:nvSpPr>
            <p:spPr>
              <a:xfrm>
                <a:off x="4956111" y="2424684"/>
                <a:ext cx="77343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3</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3"/>
                <a:stretch>
                  <a:fillRect l="-74" t="-69" r="74"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p:cNvSpPr txBox="1"/>
              <p:nvPr/>
            </p:nvSpPr>
            <p:spPr>
              <a:xfrm>
                <a:off x="7148766" y="3060954"/>
                <a:ext cx="77343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2</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4"/>
                <a:stretch>
                  <a:fillRect l="-74" t="-69" r="74" b="69"/>
                </a:stretch>
              </a:blipFill>
            </p:spPr>
            <p:txBody>
              <a:bodyPr/>
              <a:lstStyle/>
              <a:p>
                <a:r>
                  <a:rPr lang="zh-CN" altLang="en-US">
                    <a:noFill/>
                  </a:rPr>
                  <a:t> </a:t>
                </a:r>
              </a:p>
            </p:txBody>
          </p:sp>
        </mc:Fallback>
      </mc:AlternateContent>
    </p:spTree>
    <p:custDataLst>
      <p:tags r:id="rId5"/>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5" name="文本框 14"/>
              <p:cNvSpPr txBox="1"/>
              <p:nvPr/>
            </p:nvSpPr>
            <p:spPr>
              <a:xfrm>
                <a:off x="2764091" y="1788414"/>
                <a:ext cx="77470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4</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2"/>
                <a:stretch>
                  <a:fillRect l="-74" t="-69" r="74"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p:cNvSpPr txBox="1"/>
              <p:nvPr/>
            </p:nvSpPr>
            <p:spPr>
              <a:xfrm>
                <a:off x="4956111" y="2424684"/>
                <a:ext cx="77343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3</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3"/>
                <a:stretch>
                  <a:fillRect l="-74" t="-69" r="74"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p:cNvSpPr txBox="1"/>
              <p:nvPr/>
            </p:nvSpPr>
            <p:spPr>
              <a:xfrm>
                <a:off x="7148766" y="3060954"/>
                <a:ext cx="77343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2</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4"/>
                <a:stretch>
                  <a:fillRect l="-74" t="-69" r="74"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p:cNvSpPr txBox="1"/>
              <p:nvPr/>
            </p:nvSpPr>
            <p:spPr>
              <a:xfrm>
                <a:off x="9340786" y="3697224"/>
                <a:ext cx="77343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5"/>
                <a:stretch>
                  <a:fillRect l="-74" t="-69" r="74" b="69"/>
                </a:stretch>
              </a:blipFill>
            </p:spPr>
            <p:txBody>
              <a:bodyPr/>
              <a:lstStyle/>
              <a:p>
                <a:r>
                  <a:rPr lang="zh-CN" altLang="en-US">
                    <a:noFill/>
                  </a:rPr>
                  <a:t> </a:t>
                </a:r>
              </a:p>
            </p:txBody>
          </p:sp>
        </mc:Fallback>
      </mc:AlternateContent>
      <p:sp>
        <p:nvSpPr>
          <p:cNvPr id="19" name="文本占位符 18"/>
          <p:cNvSpPr>
            <a:spLocks noGrp="1"/>
          </p:cNvSpPr>
          <p:nvPr>
            <p:ph type="body" sz="quarter" idx="15"/>
            <p:custDataLst>
              <p:tags r:id="rId6"/>
            </p:custDataLst>
          </p:nvPr>
        </p:nvSpPr>
        <p:spPr>
          <a:xfrm>
            <a:off x="959485" y="4906010"/>
            <a:ext cx="4384040" cy="526415"/>
          </a:xfrm>
        </p:spPr>
        <p:txBody>
          <a:bodyPr>
            <a:noAutofit/>
          </a:bodyPr>
          <a:p>
            <a:r>
              <a:rPr lang="zh-CN">
                <a:latin typeface="+mn-lt"/>
              </a:rPr>
              <a:t>逐步将一个复杂的问题简化为简单的问题。</a:t>
            </a:r>
            <a:endParaRPr lang="zh-CN">
              <a:latin typeface="+mn-lt"/>
            </a:endParaRPr>
          </a:p>
        </p:txBody>
      </p:sp>
      <mc:AlternateContent xmlns:mc="http://schemas.openxmlformats.org/markup-compatibility/2006">
        <mc:Choice xmlns:a14="http://schemas.microsoft.com/office/drawing/2010/main" Requires="a14">
          <p:sp>
            <p:nvSpPr>
              <p:cNvPr id="22" name="文本占位符 5"/>
              <p:cNvSpPr>
                <a:spLocks noGrp="1"/>
              </p:cNvSpPr>
              <p:nvPr>
                <p:custDataLst>
                  <p:tags r:id="rId7"/>
                </p:custDataLst>
              </p:nvPr>
            </p:nvSpPr>
            <p:spPr>
              <a:xfrm>
                <a:off x="6102350" y="5605145"/>
                <a:ext cx="5061585" cy="8693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r>
                      <a:rPr lang="en-US" altLang="zh-CN" i="1">
                        <a:solidFill>
                          <a:srgbClr val="FF0000"/>
                        </a:solidFill>
                        <a:latin typeface="Cambria Math" panose="02040503050406030204" charset="0"/>
                        <a:cs typeface="Cambria Math" panose="02040503050406030204" charset="0"/>
                      </a:rPr>
                      <m:t>1</m:t>
                    </m:r>
                    <m:r>
                      <a:rPr lang="en-US" altLang="zh-CN" i="1">
                        <a:solidFill>
                          <a:srgbClr val="FF0000"/>
                        </a:solidFill>
                        <a:latin typeface="Cambria Math" panose="02040503050406030204" charset="0"/>
                        <a:cs typeface="Cambria Math" panose="02040503050406030204" charset="0"/>
                      </a:rPr>
                      <m:t>!</m:t>
                    </m:r>
                  </m:oMath>
                </a14:m>
                <a:r>
                  <a:rPr lang="zh-CN" altLang="en-US">
                    <a:solidFill>
                      <a:srgbClr val="FF0000"/>
                    </a:solidFill>
                    <a:latin typeface="+mn-lt"/>
                  </a:rPr>
                  <a:t>是最简单的情况（结束条件），根据数学定义，可以直接知道</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1</m:t>
                    </m:r>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1</m:t>
                    </m:r>
                  </m:oMath>
                </a14:m>
                <a:r>
                  <a:rPr lang="zh-CN" altLang="en-US">
                    <a:solidFill>
                      <a:srgbClr val="FF0000"/>
                    </a:solidFill>
                    <a:latin typeface="Cambria Math" panose="02040503050406030204" charset="0"/>
                    <a:cs typeface="Cambria Math" panose="02040503050406030204" charset="0"/>
                  </a:rPr>
                  <a:t>。</a:t>
                </a:r>
                <a:endParaRPr lang="zh-CN" altLang="en-US">
                  <a:solidFill>
                    <a:srgbClr val="FF0000"/>
                  </a:solidFill>
                  <a:latin typeface="Cambria Math" panose="02040503050406030204" charset="0"/>
                  <a:cs typeface="Cambria Math" panose="02040503050406030204" charset="0"/>
                </a:endParaRPr>
              </a:p>
            </p:txBody>
          </p:sp>
        </mc:Choice>
        <mc:Fallback>
          <p:sp>
            <p:nvSpPr>
              <p:cNvPr id="22" name="文本占位符 5"/>
              <p:cNvSpPr>
                <a:spLocks noRot="1" noChangeAspect="1" noMove="1" noResize="1" noEditPoints="1" noAdjustHandles="1" noChangeArrowheads="1" noChangeShapeType="1" noTextEdit="1"/>
              </p:cNvSpPr>
              <p:nvPr>
                <p:custDataLst>
                  <p:tags r:id="rId8"/>
                </p:custDataLst>
              </p:nvPr>
            </p:nvSpPr>
            <p:spPr>
              <a:xfrm>
                <a:off x="6102350" y="5605145"/>
                <a:ext cx="5061585" cy="869315"/>
              </a:xfrm>
              <a:prstGeom prst="rect">
                <a:avLst/>
              </a:prstGeom>
              <a:blipFill rotWithShape="1">
                <a:blip r:embed="rId9"/>
                <a:stretch>
                  <a:fillRect/>
                </a:stretch>
              </a:blipFill>
            </p:spPr>
            <p:txBody>
              <a:bodyPr/>
              <a:lstStyle/>
              <a:p>
                <a:r>
                  <a:rPr lang="zh-CN" altLang="en-US">
                    <a:noFill/>
                  </a:rPr>
                  <a:t> </a:t>
                </a:r>
              </a:p>
            </p:txBody>
          </p:sp>
        </mc:Fallback>
      </mc:AlternateContent>
    </p:spTree>
    <p:custDataLst>
      <p:tags r:id="rId10"/>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 calcmode="lin" valueType="num">
                                      <p:cBhvr additive="base">
                                        <p:cTn id="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xEl>
                                              <p:pRg st="0" end="0"/>
                                            </p:txEl>
                                          </p:spTgt>
                                        </p:tgtEl>
                                        <p:attrNameLst>
                                          <p:attrName>style.visibility</p:attrName>
                                        </p:attrNameLst>
                                      </p:cBhvr>
                                      <p:to>
                                        <p:strVal val="visible"/>
                                      </p:to>
                                    </p:set>
                                    <p:anim calcmode="lin" valueType="num">
                                      <p:cBhvr additive="base">
                                        <p:cTn id="13"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en-US"/>
              <a:t>函数（</a:t>
            </a:r>
            <a:r>
              <a:rPr lang="en-US" altLang="zh-CN"/>
              <a:t>Function</a:t>
            </a:r>
            <a:r>
              <a:rPr lang="zh-CN" altLang="en-US"/>
              <a:t>）</a:t>
            </a:r>
            <a:endParaRPr lang="zh-CN" altLang="en-US"/>
          </a:p>
        </p:txBody>
      </p:sp>
      <p:sp>
        <p:nvSpPr>
          <p:cNvPr id="6" name="文本占位符 5"/>
          <p:cNvSpPr>
            <a:spLocks noGrp="1"/>
          </p:cNvSpPr>
          <p:nvPr>
            <p:ph type="body" sz="quarter" idx="15"/>
            <p:custDataLst>
              <p:tags r:id="rId2"/>
            </p:custDataLst>
          </p:nvPr>
        </p:nvSpPr>
        <p:spPr>
          <a:xfrm>
            <a:off x="880110" y="1298575"/>
            <a:ext cx="4662805" cy="1814195"/>
          </a:xfrm>
        </p:spPr>
        <p:txBody>
          <a:bodyPr>
            <a:noAutofit/>
          </a:bodyPr>
          <a:lstStyle/>
          <a:p>
            <a:r>
              <a:t>除了这些内置的函数以外，开发者还可以自定义函数，将程序中会被多次使用的代码或做了一件特定的任务的代码写成一个函数，这样就能</a:t>
            </a:r>
            <a:r>
              <a:rPr>
                <a:solidFill>
                  <a:srgbClr val="FF0000"/>
                </a:solidFill>
              </a:rPr>
              <a:t>避免重复</a:t>
            </a:r>
            <a:r>
              <a:t>写相同的代码，提高开发效率，也利于维护。</a:t>
            </a:r>
          </a:p>
        </p:txBody>
      </p:sp>
      <p:sp>
        <p:nvSpPr>
          <p:cNvPr id="4" name="文本占位符 5"/>
          <p:cNvSpPr>
            <a:spLocks noGrp="1"/>
          </p:cNvSpPr>
          <p:nvPr>
            <p:custDataLst>
              <p:tags r:id="rId3"/>
            </p:custDataLst>
          </p:nvPr>
        </p:nvSpPr>
        <p:spPr>
          <a:xfrm>
            <a:off x="6581140" y="1298575"/>
            <a:ext cx="3742055" cy="508444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t>在编写函数时需要：</a:t>
            </a:r>
          </a:p>
          <a:p>
            <a:r>
              <a:rPr lang="en-US">
                <a:solidFill>
                  <a:srgbClr val="FF0000"/>
                </a:solidFill>
              </a:rPr>
              <a:t>1. </a:t>
            </a:r>
            <a:r>
              <a:rPr>
                <a:solidFill>
                  <a:srgbClr val="FF0000"/>
                </a:solidFill>
              </a:rPr>
              <a:t>确定函数的功能</a:t>
            </a:r>
            <a:endParaRPr>
              <a:solidFill>
                <a:srgbClr val="FF0000"/>
              </a:solidFill>
            </a:endParaRPr>
          </a:p>
          <a:p>
            <a:pPr indent="457200"/>
            <a:r>
              <a:rPr lang="en-US">
                <a:solidFill>
                  <a:srgbClr val="FF0000"/>
                </a:solidFill>
              </a:rPr>
              <a:t>- </a:t>
            </a:r>
            <a:r>
              <a:rPr>
                <a:solidFill>
                  <a:srgbClr val="FF0000"/>
                </a:solidFill>
              </a:rPr>
              <a:t>函数名</a:t>
            </a:r>
            <a:endParaRPr>
              <a:solidFill>
                <a:srgbClr val="FF0000"/>
              </a:solidFill>
            </a:endParaRPr>
          </a:p>
          <a:p>
            <a:pPr indent="457200"/>
            <a:r>
              <a:rPr lang="en-US">
                <a:solidFill>
                  <a:srgbClr val="FF0000"/>
                </a:solidFill>
              </a:rPr>
              <a:t>- </a:t>
            </a:r>
            <a:r>
              <a:rPr>
                <a:solidFill>
                  <a:srgbClr val="FF0000"/>
                </a:solidFill>
              </a:rPr>
              <a:t>确保一个函数只做一件事</a:t>
            </a:r>
            <a:endParaRPr>
              <a:solidFill>
                <a:srgbClr val="FF0000"/>
              </a:solidFill>
            </a:endParaRPr>
          </a:p>
          <a:p>
            <a:r>
              <a:rPr lang="en-US">
                <a:solidFill>
                  <a:srgbClr val="FF0000"/>
                </a:solidFill>
              </a:rPr>
              <a:t>2. </a:t>
            </a:r>
            <a:r>
              <a:rPr>
                <a:solidFill>
                  <a:srgbClr val="FF0000"/>
                </a:solidFill>
              </a:rPr>
              <a:t>确定函数的输入（参数）</a:t>
            </a:r>
            <a:endParaRPr>
              <a:solidFill>
                <a:srgbClr val="FF0000"/>
              </a:solidFill>
            </a:endParaRPr>
          </a:p>
          <a:p>
            <a:pPr indent="457200"/>
            <a:r>
              <a:rPr lang="en-US">
                <a:solidFill>
                  <a:srgbClr val="FF0000"/>
                </a:solidFill>
              </a:rPr>
              <a:t>- </a:t>
            </a:r>
            <a:r>
              <a:rPr>
                <a:solidFill>
                  <a:srgbClr val="FF0000"/>
                </a:solidFill>
              </a:rPr>
              <a:t>是否需要参数</a:t>
            </a:r>
            <a:endParaRPr>
              <a:solidFill>
                <a:srgbClr val="FF0000"/>
              </a:solidFill>
            </a:endParaRPr>
          </a:p>
          <a:p>
            <a:pPr indent="457200"/>
            <a:r>
              <a:rPr lang="en-US">
                <a:solidFill>
                  <a:srgbClr val="FF0000"/>
                </a:solidFill>
              </a:rPr>
              <a:t>- </a:t>
            </a:r>
            <a:r>
              <a:rPr>
                <a:solidFill>
                  <a:srgbClr val="FF0000"/>
                </a:solidFill>
              </a:rPr>
              <a:t>参数个数</a:t>
            </a:r>
            <a:endParaRPr>
              <a:solidFill>
                <a:srgbClr val="FF0000"/>
              </a:solidFill>
            </a:endParaRPr>
          </a:p>
          <a:p>
            <a:pPr indent="457200"/>
            <a:r>
              <a:rPr lang="en-US">
                <a:solidFill>
                  <a:srgbClr val="FF0000"/>
                </a:solidFill>
              </a:rPr>
              <a:t>- </a:t>
            </a:r>
            <a:r>
              <a:rPr>
                <a:solidFill>
                  <a:srgbClr val="FF0000"/>
                </a:solidFill>
              </a:rPr>
              <a:t>参数类型</a:t>
            </a:r>
            <a:endParaRPr>
              <a:solidFill>
                <a:srgbClr val="FF0000"/>
              </a:solidFill>
            </a:endParaRPr>
          </a:p>
          <a:p>
            <a:r>
              <a:rPr lang="en-US">
                <a:solidFill>
                  <a:srgbClr val="FF0000"/>
                </a:solidFill>
              </a:rPr>
              <a:t>3. </a:t>
            </a:r>
            <a:r>
              <a:rPr>
                <a:solidFill>
                  <a:srgbClr val="FF0000"/>
                </a:solidFill>
              </a:rPr>
              <a:t>确定函数的输出（返回值）</a:t>
            </a:r>
            <a:endParaRPr>
              <a:solidFill>
                <a:srgbClr val="FF0000"/>
              </a:solidFill>
            </a:endParaRPr>
          </a:p>
          <a:p>
            <a:pPr indent="457200"/>
            <a:r>
              <a:rPr lang="en-US">
                <a:solidFill>
                  <a:srgbClr val="FF0000"/>
                </a:solidFill>
              </a:rPr>
              <a:t>- </a:t>
            </a:r>
            <a:r>
              <a:rPr>
                <a:solidFill>
                  <a:srgbClr val="FF0000"/>
                </a:solidFill>
              </a:rPr>
              <a:t>是否需要返回值</a:t>
            </a:r>
            <a:endParaRPr>
              <a:solidFill>
                <a:srgbClr val="FF0000"/>
              </a:solidFill>
            </a:endParaRPr>
          </a:p>
          <a:p>
            <a:pPr indent="457200"/>
            <a:r>
              <a:rPr lang="en-US">
                <a:solidFill>
                  <a:srgbClr val="FF0000"/>
                </a:solidFill>
              </a:rPr>
              <a:t>- </a:t>
            </a:r>
            <a:r>
              <a:rPr>
                <a:solidFill>
                  <a:srgbClr val="FF0000"/>
                </a:solidFill>
              </a:rPr>
              <a:t>返回值类型</a:t>
            </a:r>
            <a:endParaRPr>
              <a:solidFill>
                <a:srgbClr val="FF0000"/>
              </a:solidFill>
            </a:endParaRPr>
          </a:p>
        </p:txBody>
      </p:sp>
    </p:spTree>
    <p:custDataLst>
      <p:tags r:id="rId4"/>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5" name="文本框 14"/>
              <p:cNvSpPr txBox="1"/>
              <p:nvPr/>
            </p:nvSpPr>
            <p:spPr>
              <a:xfrm>
                <a:off x="2764091" y="1788414"/>
                <a:ext cx="77470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4</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2"/>
                <a:stretch>
                  <a:fillRect l="-74" t="-69" r="74"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p:cNvSpPr txBox="1"/>
              <p:nvPr/>
            </p:nvSpPr>
            <p:spPr>
              <a:xfrm>
                <a:off x="4956111" y="2424684"/>
                <a:ext cx="77343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3</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3"/>
                <a:stretch>
                  <a:fillRect l="-74" t="-69" r="74"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p:cNvSpPr txBox="1"/>
              <p:nvPr/>
            </p:nvSpPr>
            <p:spPr>
              <a:xfrm>
                <a:off x="7148766" y="3060954"/>
                <a:ext cx="77343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2</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4"/>
                <a:stretch>
                  <a:fillRect l="-74" t="-69" r="74"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p:cNvSpPr txBox="1"/>
              <p:nvPr/>
            </p:nvSpPr>
            <p:spPr>
              <a:xfrm>
                <a:off x="9340786" y="3697224"/>
                <a:ext cx="77343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5"/>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rgbClr val="0070C0"/>
                </a:solidFill>
              </a:rPr>
              <a:t>1</a:t>
            </a:r>
            <a:endParaRPr lang="en-US" altLang="zh-CN">
              <a:solidFill>
                <a:srgbClr val="0070C0"/>
              </a:solidFill>
            </a:endParaRPr>
          </a:p>
        </p:txBody>
      </p:sp>
    </p:spTree>
    <p:custDataLst>
      <p:tags r:id="rId6"/>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5" name="文本框 14"/>
              <p:cNvSpPr txBox="1"/>
              <p:nvPr/>
            </p:nvSpPr>
            <p:spPr>
              <a:xfrm>
                <a:off x="2764091" y="1788414"/>
                <a:ext cx="77470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4</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2"/>
                <a:stretch>
                  <a:fillRect l="-74" t="-69" r="74"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p:cNvSpPr txBox="1"/>
              <p:nvPr/>
            </p:nvSpPr>
            <p:spPr>
              <a:xfrm>
                <a:off x="4956111" y="2424684"/>
                <a:ext cx="77343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3</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3"/>
                <a:stretch>
                  <a:fillRect l="-74" t="-69" r="74"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p:cNvSpPr txBox="1"/>
              <p:nvPr/>
            </p:nvSpPr>
            <p:spPr>
              <a:xfrm>
                <a:off x="7148766" y="3060954"/>
                <a:ext cx="77343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2</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4"/>
                <a:stretch>
                  <a:fillRect l="-74" t="-69" r="74"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p:cNvSpPr txBox="1"/>
              <p:nvPr/>
            </p:nvSpPr>
            <p:spPr>
              <a:xfrm>
                <a:off x="9340786" y="3697224"/>
                <a:ext cx="77343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5"/>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rgbClr val="0070C0"/>
                </a:solidFill>
              </a:rPr>
              <a:t>1</a:t>
            </a:r>
            <a:endParaRPr lang="en-US" altLang="zh-CN">
              <a:solidFill>
                <a:srgbClr val="0070C0"/>
              </a:solidFill>
            </a:endParaRP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rgbClr val="0070C0"/>
                </a:solidFill>
              </a:rPr>
              <a:t>2</a:t>
            </a:r>
            <a:endParaRPr lang="en-US" altLang="zh-CN">
              <a:solidFill>
                <a:srgbClr val="0070C0"/>
              </a:solidFill>
            </a:endParaRP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28" name="文本框 27"/>
              <p:cNvSpPr txBox="1"/>
              <p:nvPr/>
            </p:nvSpPr>
            <p:spPr>
              <a:xfrm>
                <a:off x="8999156" y="5676519"/>
                <a:ext cx="70802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cs typeface="Cambria Math" panose="02040503050406030204" charset="0"/>
                        </a:rPr>
                        <m:t>×</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6"/>
                <a:stretch>
                  <a:fillRect l="-81" t="-69" r="81" b="69"/>
                </a:stretch>
              </a:blipFill>
            </p:spPr>
            <p:txBody>
              <a:bodyPr/>
              <a:lstStyle/>
              <a:p>
                <a:r>
                  <a:rPr lang="zh-CN" altLang="en-US">
                    <a:noFill/>
                  </a:rPr>
                  <a:t> </a:t>
                </a:r>
              </a:p>
            </p:txBody>
          </p:sp>
        </mc:Fallback>
      </mc:AlternateContent>
    </p:spTree>
    <p:custDataLst>
      <p:tags r:id="rId7"/>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5" name="文本框 14"/>
              <p:cNvSpPr txBox="1"/>
              <p:nvPr/>
            </p:nvSpPr>
            <p:spPr>
              <a:xfrm>
                <a:off x="2764091" y="1788414"/>
                <a:ext cx="77470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4</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2"/>
                <a:stretch>
                  <a:fillRect l="-74" t="-69" r="74"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p:cNvSpPr txBox="1"/>
              <p:nvPr/>
            </p:nvSpPr>
            <p:spPr>
              <a:xfrm>
                <a:off x="4956111" y="2424684"/>
                <a:ext cx="77343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3</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3"/>
                <a:stretch>
                  <a:fillRect l="-74" t="-69" r="74"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p:cNvSpPr txBox="1"/>
              <p:nvPr/>
            </p:nvSpPr>
            <p:spPr>
              <a:xfrm>
                <a:off x="7148766" y="3060954"/>
                <a:ext cx="77343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2</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4"/>
                <a:stretch>
                  <a:fillRect l="-74" t="-69" r="74"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p:cNvSpPr txBox="1"/>
              <p:nvPr/>
            </p:nvSpPr>
            <p:spPr>
              <a:xfrm>
                <a:off x="9340786" y="3697224"/>
                <a:ext cx="77343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5"/>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rgbClr val="0070C0"/>
                </a:solidFill>
              </a:rPr>
              <a:t>1</a:t>
            </a:r>
            <a:endParaRPr lang="en-US" altLang="zh-CN">
              <a:solidFill>
                <a:srgbClr val="0070C0"/>
              </a:solidFill>
            </a:endParaRP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rgbClr val="0070C0"/>
                </a:solidFill>
              </a:rPr>
              <a:t>2</a:t>
            </a:r>
            <a:endParaRPr lang="en-US" altLang="zh-CN">
              <a:solidFill>
                <a:srgbClr val="0070C0"/>
              </a:solidFill>
            </a:endParaRPr>
          </a:p>
        </p:txBody>
      </p:sp>
      <p:sp>
        <p:nvSpPr>
          <p:cNvPr id="20" name="矩形 19"/>
          <p:cNvSpPr/>
          <p:nvPr/>
        </p:nvSpPr>
        <p:spPr>
          <a:xfrm>
            <a:off x="5759450" y="406527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rgbClr val="0070C0"/>
                </a:solidFill>
              </a:rPr>
              <a:t>6</a:t>
            </a:r>
            <a:endParaRPr lang="en-US" altLang="zh-CN">
              <a:solidFill>
                <a:srgbClr val="0070C0"/>
              </a:solidFill>
            </a:endParaRP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5" name="肘形连接符 24"/>
          <p:cNvCxnSpPr>
            <a:stCxn id="14" idx="1"/>
            <a:endCxn id="20" idx="3"/>
          </p:cNvCxnSpPr>
          <p:nvPr/>
        </p:nvCxnSpPr>
        <p:spPr>
          <a:xfrm rot="10800000">
            <a:off x="6439535" y="439356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28" name="文本框 27"/>
              <p:cNvSpPr txBox="1"/>
              <p:nvPr/>
            </p:nvSpPr>
            <p:spPr>
              <a:xfrm>
                <a:off x="8999156" y="5676519"/>
                <a:ext cx="70802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cs typeface="Cambria Math" panose="02040503050406030204" charset="0"/>
                        </a:rPr>
                        <m:t>×</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6"/>
                <a:stretch>
                  <a:fillRect l="-81" t="-69" r="81"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文本框 28"/>
              <p:cNvSpPr txBox="1"/>
              <p:nvPr/>
            </p:nvSpPr>
            <p:spPr>
              <a:xfrm>
                <a:off x="6840791" y="5040249"/>
                <a:ext cx="70802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3</m:t>
                      </m:r>
                      <m:r>
                        <a:rPr lang="en-US" altLang="zh-CN" i="1">
                          <a:solidFill>
                            <a:srgbClr val="0070C0"/>
                          </a:solidFill>
                          <a:latin typeface="Cambria Math" panose="02040503050406030204" charset="0"/>
                          <a:cs typeface="Cambria Math" panose="02040503050406030204" charset="0"/>
                        </a:rPr>
                        <m:t>×</m:t>
                      </m:r>
                      <m:r>
                        <a:rPr lang="en-US" altLang="zh-CN" i="1">
                          <a:solidFill>
                            <a:srgbClr val="0070C0"/>
                          </a:solidFill>
                          <a:latin typeface="Cambria Math" panose="02040503050406030204" charset="0"/>
                          <a:ea typeface="MS Mincho"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p:sp>
            <p:nvSpPr>
              <p:cNvPr id="29" name="文本框 28"/>
              <p:cNvSpPr txBox="1">
                <a:spLocks noRot="1" noChangeAspect="1" noMove="1" noResize="1" noEditPoints="1" noAdjustHandles="1" noChangeArrowheads="1" noChangeShapeType="1" noTextEdit="1"/>
              </p:cNvSpPr>
              <p:nvPr/>
            </p:nvSpPr>
            <p:spPr>
              <a:xfrm>
                <a:off x="6840791" y="5040249"/>
                <a:ext cx="708025" cy="368300"/>
              </a:xfrm>
              <a:prstGeom prst="rect">
                <a:avLst/>
              </a:prstGeom>
              <a:blipFill rotWithShape="1">
                <a:blip r:embed="rId7"/>
                <a:stretch>
                  <a:fillRect l="-81" t="-69" r="81" b="69"/>
                </a:stretch>
              </a:blipFill>
            </p:spPr>
            <p:txBody>
              <a:bodyPr/>
              <a:lstStyle/>
              <a:p>
                <a:r>
                  <a:rPr lang="zh-CN" altLang="en-US">
                    <a:noFill/>
                  </a:rPr>
                  <a:t> </a:t>
                </a:r>
              </a:p>
            </p:txBody>
          </p:sp>
        </mc:Fallback>
      </mc:AlternateContent>
    </p:spTree>
    <p:custDataLst>
      <p:tags r:id="rId8"/>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5" name="文本框 14"/>
              <p:cNvSpPr txBox="1"/>
              <p:nvPr/>
            </p:nvSpPr>
            <p:spPr>
              <a:xfrm>
                <a:off x="2764091" y="1788414"/>
                <a:ext cx="77470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4</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2"/>
                <a:stretch>
                  <a:fillRect l="-74" t="-69" r="74"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p:cNvSpPr txBox="1"/>
              <p:nvPr/>
            </p:nvSpPr>
            <p:spPr>
              <a:xfrm>
                <a:off x="4956111" y="2424684"/>
                <a:ext cx="77343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3</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3"/>
                <a:stretch>
                  <a:fillRect l="-74" t="-69" r="74"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p:cNvSpPr txBox="1"/>
              <p:nvPr/>
            </p:nvSpPr>
            <p:spPr>
              <a:xfrm>
                <a:off x="7148766" y="3060954"/>
                <a:ext cx="77343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2</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4"/>
                <a:stretch>
                  <a:fillRect l="-74" t="-69" r="74"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p:cNvSpPr txBox="1"/>
              <p:nvPr/>
            </p:nvSpPr>
            <p:spPr>
              <a:xfrm>
                <a:off x="9340786" y="3697224"/>
                <a:ext cx="77343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5"/>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rgbClr val="0070C0"/>
                </a:solidFill>
              </a:rPr>
              <a:t>1</a:t>
            </a:r>
            <a:endParaRPr lang="en-US" altLang="zh-CN">
              <a:solidFill>
                <a:srgbClr val="0070C0"/>
              </a:solidFill>
            </a:endParaRP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rgbClr val="0070C0"/>
                </a:solidFill>
              </a:rPr>
              <a:t>2</a:t>
            </a:r>
            <a:endParaRPr lang="en-US" altLang="zh-CN">
              <a:solidFill>
                <a:srgbClr val="0070C0"/>
              </a:solidFill>
            </a:endParaRPr>
          </a:p>
        </p:txBody>
      </p:sp>
      <p:sp>
        <p:nvSpPr>
          <p:cNvPr id="20" name="矩形 19"/>
          <p:cNvSpPr/>
          <p:nvPr/>
        </p:nvSpPr>
        <p:spPr>
          <a:xfrm>
            <a:off x="5759450" y="406527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rgbClr val="0070C0"/>
                </a:solidFill>
              </a:rPr>
              <a:t>6</a:t>
            </a:r>
            <a:endParaRPr lang="en-US" altLang="zh-CN">
              <a:solidFill>
                <a:srgbClr val="0070C0"/>
              </a:solidFill>
            </a:endParaRPr>
          </a:p>
        </p:txBody>
      </p:sp>
      <p:sp>
        <p:nvSpPr>
          <p:cNvPr id="21" name="矩形 20"/>
          <p:cNvSpPr/>
          <p:nvPr/>
        </p:nvSpPr>
        <p:spPr>
          <a:xfrm>
            <a:off x="3568065" y="342900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rgbClr val="0070C0"/>
                </a:solidFill>
              </a:rPr>
              <a:t>24</a:t>
            </a:r>
            <a:endParaRPr lang="en-US" altLang="zh-CN">
              <a:solidFill>
                <a:srgbClr val="0070C0"/>
              </a:solidFill>
            </a:endParaRP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5" name="肘形连接符 24"/>
          <p:cNvCxnSpPr>
            <a:stCxn id="14" idx="1"/>
            <a:endCxn id="20" idx="3"/>
          </p:cNvCxnSpPr>
          <p:nvPr/>
        </p:nvCxnSpPr>
        <p:spPr>
          <a:xfrm rot="10800000">
            <a:off x="6439535" y="439356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6" name="肘形连接符 25"/>
          <p:cNvCxnSpPr>
            <a:stCxn id="20" idx="1"/>
            <a:endCxn id="21" idx="3"/>
          </p:cNvCxnSpPr>
          <p:nvPr/>
        </p:nvCxnSpPr>
        <p:spPr>
          <a:xfrm rot="10800000">
            <a:off x="4248150" y="375729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28" name="文本框 27"/>
              <p:cNvSpPr txBox="1"/>
              <p:nvPr/>
            </p:nvSpPr>
            <p:spPr>
              <a:xfrm>
                <a:off x="8999156" y="5676519"/>
                <a:ext cx="70802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cs typeface="Cambria Math" panose="02040503050406030204" charset="0"/>
                        </a:rPr>
                        <m:t>×</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6"/>
                <a:stretch>
                  <a:fillRect l="-81" t="-69" r="81"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文本框 28"/>
              <p:cNvSpPr txBox="1"/>
              <p:nvPr/>
            </p:nvSpPr>
            <p:spPr>
              <a:xfrm>
                <a:off x="6840791" y="5040249"/>
                <a:ext cx="70802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3</m:t>
                      </m:r>
                      <m:r>
                        <a:rPr lang="en-US" altLang="zh-CN" i="1">
                          <a:solidFill>
                            <a:srgbClr val="0070C0"/>
                          </a:solidFill>
                          <a:latin typeface="Cambria Math" panose="02040503050406030204" charset="0"/>
                          <a:cs typeface="Cambria Math" panose="02040503050406030204" charset="0"/>
                        </a:rPr>
                        <m:t>×</m:t>
                      </m:r>
                      <m:r>
                        <a:rPr lang="en-US" altLang="zh-CN" i="1">
                          <a:solidFill>
                            <a:srgbClr val="0070C0"/>
                          </a:solidFill>
                          <a:latin typeface="Cambria Math" panose="02040503050406030204" charset="0"/>
                          <a:ea typeface="MS Mincho"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p:sp>
            <p:nvSpPr>
              <p:cNvPr id="29" name="文本框 28"/>
              <p:cNvSpPr txBox="1">
                <a:spLocks noRot="1" noChangeAspect="1" noMove="1" noResize="1" noEditPoints="1" noAdjustHandles="1" noChangeArrowheads="1" noChangeShapeType="1" noTextEdit="1"/>
              </p:cNvSpPr>
              <p:nvPr/>
            </p:nvSpPr>
            <p:spPr>
              <a:xfrm>
                <a:off x="6840791" y="5040249"/>
                <a:ext cx="708025" cy="368300"/>
              </a:xfrm>
              <a:prstGeom prst="rect">
                <a:avLst/>
              </a:prstGeom>
              <a:blipFill rotWithShape="1">
                <a:blip r:embed="rId7"/>
                <a:stretch>
                  <a:fillRect l="-81" t="-69" r="81"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文本框 29"/>
              <p:cNvSpPr txBox="1"/>
              <p:nvPr/>
            </p:nvSpPr>
            <p:spPr>
              <a:xfrm>
                <a:off x="4649406" y="4383659"/>
                <a:ext cx="70802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4</m:t>
                      </m:r>
                      <m:r>
                        <a:rPr lang="en-US" altLang="zh-CN" i="1">
                          <a:solidFill>
                            <a:srgbClr val="0070C0"/>
                          </a:solidFill>
                          <a:latin typeface="Cambria Math" panose="02040503050406030204" charset="0"/>
                          <a:cs typeface="Cambria Math" panose="02040503050406030204" charset="0"/>
                        </a:rPr>
                        <m:t>×</m:t>
                      </m:r>
                      <m:r>
                        <a:rPr lang="en-US" altLang="zh-CN" i="1">
                          <a:solidFill>
                            <a:srgbClr val="0070C0"/>
                          </a:solidFill>
                          <a:latin typeface="Cambria Math" panose="02040503050406030204" charset="0"/>
                          <a:ea typeface="MS Mincho" charset="0"/>
                          <a:cs typeface="Cambria Math" panose="02040503050406030204" charset="0"/>
                        </a:rPr>
                        <m:t>6</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p:sp>
            <p:nvSpPr>
              <p:cNvPr id="30" name="文本框 29"/>
              <p:cNvSpPr txBox="1">
                <a:spLocks noRot="1" noChangeAspect="1" noMove="1" noResize="1" noEditPoints="1" noAdjustHandles="1" noChangeArrowheads="1" noChangeShapeType="1" noTextEdit="1"/>
              </p:cNvSpPr>
              <p:nvPr/>
            </p:nvSpPr>
            <p:spPr>
              <a:xfrm>
                <a:off x="4649406" y="4383659"/>
                <a:ext cx="708025" cy="368300"/>
              </a:xfrm>
              <a:prstGeom prst="rect">
                <a:avLst/>
              </a:prstGeom>
              <a:blipFill rotWithShape="1">
                <a:blip r:embed="rId8"/>
                <a:stretch>
                  <a:fillRect l="-81" t="-69" r="81" b="69"/>
                </a:stretch>
              </a:blipFill>
            </p:spPr>
            <p:txBody>
              <a:bodyPr/>
              <a:lstStyle/>
              <a:p>
                <a:r>
                  <a:rPr lang="zh-CN" altLang="en-US">
                    <a:noFill/>
                  </a:rPr>
                  <a:t> </a:t>
                </a:r>
              </a:p>
            </p:txBody>
          </p:sp>
        </mc:Fallback>
      </mc:AlternateContent>
    </p:spTree>
    <p:custDataLst>
      <p:tags r:id="rId9"/>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5" name="文本框 14"/>
              <p:cNvSpPr txBox="1"/>
              <p:nvPr/>
            </p:nvSpPr>
            <p:spPr>
              <a:xfrm>
                <a:off x="2764091" y="1788414"/>
                <a:ext cx="77470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4</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2"/>
                <a:stretch>
                  <a:fillRect l="-74" t="-69" r="74"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p:cNvSpPr txBox="1"/>
              <p:nvPr/>
            </p:nvSpPr>
            <p:spPr>
              <a:xfrm>
                <a:off x="4956111" y="2424684"/>
                <a:ext cx="77343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3</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3"/>
                <a:stretch>
                  <a:fillRect l="-74" t="-69" r="74"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p:cNvSpPr txBox="1"/>
              <p:nvPr/>
            </p:nvSpPr>
            <p:spPr>
              <a:xfrm>
                <a:off x="7148766" y="3060954"/>
                <a:ext cx="77343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2</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4"/>
                <a:stretch>
                  <a:fillRect l="-74" t="-69" r="74"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p:cNvSpPr txBox="1"/>
              <p:nvPr/>
            </p:nvSpPr>
            <p:spPr>
              <a:xfrm>
                <a:off x="9340786" y="3697224"/>
                <a:ext cx="77343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5"/>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rgbClr val="0070C0"/>
                </a:solidFill>
              </a:rPr>
              <a:t>1</a:t>
            </a:r>
            <a:endParaRPr lang="en-US" altLang="zh-CN">
              <a:solidFill>
                <a:srgbClr val="0070C0"/>
              </a:solidFill>
            </a:endParaRP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rgbClr val="0070C0"/>
                </a:solidFill>
              </a:rPr>
              <a:t>2</a:t>
            </a:r>
            <a:endParaRPr lang="en-US" altLang="zh-CN">
              <a:solidFill>
                <a:srgbClr val="0070C0"/>
              </a:solidFill>
            </a:endParaRPr>
          </a:p>
        </p:txBody>
      </p:sp>
      <p:sp>
        <p:nvSpPr>
          <p:cNvPr id="20" name="矩形 19"/>
          <p:cNvSpPr/>
          <p:nvPr/>
        </p:nvSpPr>
        <p:spPr>
          <a:xfrm>
            <a:off x="5759450" y="406527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rgbClr val="0070C0"/>
                </a:solidFill>
              </a:rPr>
              <a:t>6</a:t>
            </a:r>
            <a:endParaRPr lang="en-US" altLang="zh-CN">
              <a:solidFill>
                <a:srgbClr val="0070C0"/>
              </a:solidFill>
            </a:endParaRPr>
          </a:p>
        </p:txBody>
      </p:sp>
      <p:sp>
        <p:nvSpPr>
          <p:cNvPr id="21" name="矩形 20"/>
          <p:cNvSpPr/>
          <p:nvPr/>
        </p:nvSpPr>
        <p:spPr>
          <a:xfrm>
            <a:off x="3568065" y="342900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rgbClr val="0070C0"/>
                </a:solidFill>
              </a:rPr>
              <a:t>24</a:t>
            </a:r>
            <a:endParaRPr lang="en-US" altLang="zh-CN">
              <a:solidFill>
                <a:srgbClr val="0070C0"/>
              </a:solidFill>
            </a:endParaRPr>
          </a:p>
        </p:txBody>
      </p:sp>
      <p:sp>
        <p:nvSpPr>
          <p:cNvPr id="23" name="矩形 22"/>
          <p:cNvSpPr/>
          <p:nvPr/>
        </p:nvSpPr>
        <p:spPr>
          <a:xfrm>
            <a:off x="1376680" y="279273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p>
            <a:pPr algn="ctr"/>
            <a:r>
              <a:rPr lang="en-US" altLang="zh-CN">
                <a:solidFill>
                  <a:srgbClr val="0070C0"/>
                </a:solidFill>
              </a:rPr>
              <a:t>120</a:t>
            </a:r>
            <a:endParaRPr lang="en-US" altLang="zh-CN">
              <a:solidFill>
                <a:srgbClr val="0070C0"/>
              </a:solidFill>
            </a:endParaRP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5" name="肘形连接符 24"/>
          <p:cNvCxnSpPr>
            <a:stCxn id="14" idx="1"/>
            <a:endCxn id="20" idx="3"/>
          </p:cNvCxnSpPr>
          <p:nvPr/>
        </p:nvCxnSpPr>
        <p:spPr>
          <a:xfrm rot="10800000">
            <a:off x="6439535" y="439356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6" name="肘形连接符 25"/>
          <p:cNvCxnSpPr>
            <a:stCxn id="20" idx="1"/>
            <a:endCxn id="21" idx="3"/>
          </p:cNvCxnSpPr>
          <p:nvPr/>
        </p:nvCxnSpPr>
        <p:spPr>
          <a:xfrm rot="10800000">
            <a:off x="4248150" y="375729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7" name="肘形连接符 26"/>
          <p:cNvCxnSpPr>
            <a:stCxn id="21" idx="1"/>
            <a:endCxn id="23" idx="3"/>
          </p:cNvCxnSpPr>
          <p:nvPr/>
        </p:nvCxnSpPr>
        <p:spPr>
          <a:xfrm rot="10800000">
            <a:off x="2056765" y="312102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28" name="文本框 27"/>
              <p:cNvSpPr txBox="1"/>
              <p:nvPr/>
            </p:nvSpPr>
            <p:spPr>
              <a:xfrm>
                <a:off x="8999156" y="5676519"/>
                <a:ext cx="70802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cs typeface="Cambria Math" panose="02040503050406030204" charset="0"/>
                        </a:rPr>
                        <m:t>×</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6"/>
                <a:stretch>
                  <a:fillRect l="-81" t="-69" r="81"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文本框 28"/>
              <p:cNvSpPr txBox="1"/>
              <p:nvPr/>
            </p:nvSpPr>
            <p:spPr>
              <a:xfrm>
                <a:off x="6840791" y="5040249"/>
                <a:ext cx="70802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3</m:t>
                      </m:r>
                      <m:r>
                        <a:rPr lang="en-US" altLang="zh-CN" i="1">
                          <a:solidFill>
                            <a:srgbClr val="0070C0"/>
                          </a:solidFill>
                          <a:latin typeface="Cambria Math" panose="02040503050406030204" charset="0"/>
                          <a:cs typeface="Cambria Math" panose="02040503050406030204" charset="0"/>
                        </a:rPr>
                        <m:t>×</m:t>
                      </m:r>
                      <m:r>
                        <a:rPr lang="en-US" altLang="zh-CN" i="1">
                          <a:solidFill>
                            <a:srgbClr val="0070C0"/>
                          </a:solidFill>
                          <a:latin typeface="Cambria Math" panose="02040503050406030204" charset="0"/>
                          <a:ea typeface="MS Mincho"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p:sp>
            <p:nvSpPr>
              <p:cNvPr id="29" name="文本框 28"/>
              <p:cNvSpPr txBox="1">
                <a:spLocks noRot="1" noChangeAspect="1" noMove="1" noResize="1" noEditPoints="1" noAdjustHandles="1" noChangeArrowheads="1" noChangeShapeType="1" noTextEdit="1"/>
              </p:cNvSpPr>
              <p:nvPr/>
            </p:nvSpPr>
            <p:spPr>
              <a:xfrm>
                <a:off x="6840791" y="5040249"/>
                <a:ext cx="708025" cy="368300"/>
              </a:xfrm>
              <a:prstGeom prst="rect">
                <a:avLst/>
              </a:prstGeom>
              <a:blipFill rotWithShape="1">
                <a:blip r:embed="rId7"/>
                <a:stretch>
                  <a:fillRect l="-81" t="-69" r="81"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文本框 29"/>
              <p:cNvSpPr txBox="1"/>
              <p:nvPr/>
            </p:nvSpPr>
            <p:spPr>
              <a:xfrm>
                <a:off x="4649406" y="4383659"/>
                <a:ext cx="70802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4</m:t>
                      </m:r>
                      <m:r>
                        <a:rPr lang="en-US" altLang="zh-CN" i="1">
                          <a:solidFill>
                            <a:srgbClr val="0070C0"/>
                          </a:solidFill>
                          <a:latin typeface="Cambria Math" panose="02040503050406030204" charset="0"/>
                          <a:cs typeface="Cambria Math" panose="02040503050406030204" charset="0"/>
                        </a:rPr>
                        <m:t>×</m:t>
                      </m:r>
                      <m:r>
                        <a:rPr lang="en-US" altLang="zh-CN" i="1">
                          <a:solidFill>
                            <a:srgbClr val="0070C0"/>
                          </a:solidFill>
                          <a:latin typeface="Cambria Math" panose="02040503050406030204" charset="0"/>
                          <a:ea typeface="MS Mincho" charset="0"/>
                          <a:cs typeface="Cambria Math" panose="02040503050406030204" charset="0"/>
                        </a:rPr>
                        <m:t>6</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p:sp>
            <p:nvSpPr>
              <p:cNvPr id="30" name="文本框 29"/>
              <p:cNvSpPr txBox="1">
                <a:spLocks noRot="1" noChangeAspect="1" noMove="1" noResize="1" noEditPoints="1" noAdjustHandles="1" noChangeArrowheads="1" noChangeShapeType="1" noTextEdit="1"/>
              </p:cNvSpPr>
              <p:nvPr/>
            </p:nvSpPr>
            <p:spPr>
              <a:xfrm>
                <a:off x="4649406" y="4383659"/>
                <a:ext cx="708025" cy="368300"/>
              </a:xfrm>
              <a:prstGeom prst="rect">
                <a:avLst/>
              </a:prstGeom>
              <a:blipFill rotWithShape="1">
                <a:blip r:embed="rId8"/>
                <a:stretch>
                  <a:fillRect l="-81" t="-69" r="81"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文本框 30"/>
              <p:cNvSpPr txBox="1"/>
              <p:nvPr/>
            </p:nvSpPr>
            <p:spPr>
              <a:xfrm>
                <a:off x="2393251" y="3767709"/>
                <a:ext cx="83439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5</m:t>
                      </m:r>
                      <m:r>
                        <a:rPr lang="en-US" altLang="zh-CN" i="1">
                          <a:solidFill>
                            <a:srgbClr val="0070C0"/>
                          </a:solidFill>
                          <a:latin typeface="Cambria Math" panose="02040503050406030204" charset="0"/>
                          <a:cs typeface="Cambria Math" panose="02040503050406030204" charset="0"/>
                        </a:rPr>
                        <m:t>×</m:t>
                      </m:r>
                      <m:r>
                        <a:rPr lang="en-US" altLang="zh-CN" i="1">
                          <a:solidFill>
                            <a:srgbClr val="0070C0"/>
                          </a:solidFill>
                          <a:latin typeface="Cambria Math" panose="02040503050406030204" charset="0"/>
                          <a:ea typeface="MS Mincho" charset="0"/>
                          <a:cs typeface="Cambria Math" panose="02040503050406030204" charset="0"/>
                        </a:rPr>
                        <m:t>24</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p:sp>
            <p:nvSpPr>
              <p:cNvPr id="31" name="文本框 30"/>
              <p:cNvSpPr txBox="1">
                <a:spLocks noRot="1" noChangeAspect="1" noMove="1" noResize="1" noEditPoints="1" noAdjustHandles="1" noChangeArrowheads="1" noChangeShapeType="1" noTextEdit="1"/>
              </p:cNvSpPr>
              <p:nvPr/>
            </p:nvSpPr>
            <p:spPr>
              <a:xfrm>
                <a:off x="2393251" y="3767709"/>
                <a:ext cx="834390" cy="368300"/>
              </a:xfrm>
              <a:prstGeom prst="rect">
                <a:avLst/>
              </a:prstGeom>
              <a:blipFill rotWithShape="1">
                <a:blip r:embed="rId9"/>
                <a:stretch>
                  <a:fillRect l="-68" t="-69" r="68" b="69"/>
                </a:stretch>
              </a:blipFill>
            </p:spPr>
            <p:txBody>
              <a:bodyPr/>
              <a:lstStyle/>
              <a:p>
                <a:r>
                  <a:rPr lang="zh-CN" altLang="en-US">
                    <a:noFill/>
                  </a:rPr>
                  <a:t> </a:t>
                </a:r>
              </a:p>
            </p:txBody>
          </p:sp>
        </mc:Fallback>
      </mc:AlternateContent>
    </p:spTree>
    <p:custDataLst>
      <p:tags r:id="rId10"/>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：阶乘</a:t>
            </a:r>
            <a:endParaRPr lang="zh-CN" altLang="en-US"/>
          </a:p>
        </p:txBody>
      </p:sp>
      <p:graphicFrame>
        <p:nvGraphicFramePr>
          <p:cNvPr id="8" name="表格 7"/>
          <p:cNvGraphicFramePr/>
          <p:nvPr>
            <p:custDataLst>
              <p:tags r:id="rId2"/>
            </p:custDataLst>
          </p:nvPr>
        </p:nvGraphicFramePr>
        <p:xfrm>
          <a:off x="1370330" y="5433695"/>
          <a:ext cx="1198245" cy="375285"/>
        </p:xfrm>
        <a:graphic>
          <a:graphicData uri="http://schemas.openxmlformats.org/drawingml/2006/table">
            <a:tbl>
              <a:tblPr firstRow="1" bandRow="1">
                <a:tableStyleId>{5C22544A-7EE6-4342-B048-85BDC9FD1C3A}</a:tableStyleId>
              </a:tblPr>
              <a:tblGrid>
                <a:gridCol w="1198245"/>
              </a:tblGrid>
              <a:tr h="375285">
                <a:tc>
                  <a:txBody>
                    <a:bodyPr/>
                    <a:p>
                      <a:pPr>
                        <a:buNone/>
                      </a:pPr>
                      <a:r>
                        <a:rPr lang="zh-CN" altLang="en-US" sz="1800" b="0">
                          <a:solidFill>
                            <a:schemeClr val="tx1"/>
                          </a:solidFill>
                          <a:latin typeface="Consolas" panose="020B0609020204030204" charset="0"/>
                          <a:cs typeface="Consolas" panose="020B0609020204030204" charset="0"/>
                          <a:sym typeface="+mn-ea"/>
                        </a:rPr>
                        <a:t>5! = 120</a:t>
                      </a:r>
                      <a:endParaRPr lang="zh-CN" altLang="en-US"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sp>
        <p:nvSpPr>
          <p:cNvPr id="2" name="文本框 1"/>
          <p:cNvSpPr txBox="1"/>
          <p:nvPr/>
        </p:nvSpPr>
        <p:spPr>
          <a:xfrm>
            <a:off x="579755" y="1262063"/>
            <a:ext cx="5080000" cy="3692525"/>
          </a:xfrm>
          <a:prstGeom prst="rect">
            <a:avLst/>
          </a:prstGeom>
          <a:noFill/>
          <a:ln w="9525">
            <a:noFill/>
          </a:ln>
        </p:spPr>
        <p:txBody>
          <a:bodyPr>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factorial</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if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factorial</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"5!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factorial</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5</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3"/>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p:cxnSp>
        <p:nvCxnSpPr>
          <p:cNvPr id="2" name="肘形连接符 1"/>
          <p:cNvCxnSpPr/>
          <p:nvPr/>
        </p:nvCxnSpPr>
        <p:spPr>
          <a:xfrm flipV="1">
            <a:off x="3058795" y="52076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19" name="肘形连接符 18"/>
          <p:cNvCxnSpPr/>
          <p:nvPr/>
        </p:nvCxnSpPr>
        <p:spPr>
          <a:xfrm flipV="1">
            <a:off x="4077970" y="48253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22" name="肘形连接符 21"/>
          <p:cNvCxnSpPr/>
          <p:nvPr/>
        </p:nvCxnSpPr>
        <p:spPr>
          <a:xfrm flipV="1">
            <a:off x="5099685" y="443547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flipV="1">
            <a:off x="6118860" y="405320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flipV="1">
            <a:off x="7117080" y="36709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4" name="肘形连接符 33"/>
          <p:cNvCxnSpPr/>
          <p:nvPr/>
        </p:nvCxnSpPr>
        <p:spPr>
          <a:xfrm flipV="1">
            <a:off x="8136255" y="32886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5" name="肘形连接符 34"/>
          <p:cNvCxnSpPr/>
          <p:nvPr/>
        </p:nvCxnSpPr>
        <p:spPr>
          <a:xfrm flipV="1">
            <a:off x="9157970" y="290639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3059430" y="5589905"/>
            <a:ext cx="1018540" cy="368300"/>
          </a:xfrm>
          <a:prstGeom prst="rect">
            <a:avLst/>
          </a:prstGeom>
          <a:noFill/>
        </p:spPr>
        <p:txBody>
          <a:bodyPr wrap="square" rtlCol="0">
            <a:spAutoFit/>
          </a:bodyPr>
          <a:p>
            <a:pPr algn="ctr"/>
            <a:r>
              <a:rPr lang="en-US" altLang="zh-CN"/>
              <a:t>0</a:t>
            </a:r>
            <a:endParaRPr lang="en-US" altLang="zh-CN"/>
          </a:p>
        </p:txBody>
      </p:sp>
      <p:sp>
        <p:nvSpPr>
          <p:cNvPr id="40" name="文本框 39"/>
          <p:cNvSpPr txBox="1"/>
          <p:nvPr/>
        </p:nvSpPr>
        <p:spPr>
          <a:xfrm>
            <a:off x="4077970" y="5589905"/>
            <a:ext cx="1018540" cy="368300"/>
          </a:xfrm>
          <a:prstGeom prst="rect">
            <a:avLst/>
          </a:prstGeom>
          <a:noFill/>
        </p:spPr>
        <p:txBody>
          <a:bodyPr wrap="square" rtlCol="0">
            <a:spAutoFit/>
          </a:bodyPr>
          <a:p>
            <a:pPr algn="ctr"/>
            <a:r>
              <a:rPr lang="en-US" altLang="zh-CN"/>
              <a:t>1</a:t>
            </a:r>
            <a:endParaRPr lang="en-US" altLang="zh-CN"/>
          </a:p>
        </p:txBody>
      </p:sp>
      <p:sp>
        <p:nvSpPr>
          <p:cNvPr id="41" name="文本框 40"/>
          <p:cNvSpPr txBox="1"/>
          <p:nvPr/>
        </p:nvSpPr>
        <p:spPr>
          <a:xfrm>
            <a:off x="5096510" y="5589905"/>
            <a:ext cx="1018540" cy="368300"/>
          </a:xfrm>
          <a:prstGeom prst="rect">
            <a:avLst/>
          </a:prstGeom>
          <a:noFill/>
        </p:spPr>
        <p:txBody>
          <a:bodyPr wrap="square" rtlCol="0">
            <a:spAutoFit/>
          </a:bodyPr>
          <a:p>
            <a:pPr algn="ctr"/>
            <a:r>
              <a:rPr lang="en-US" altLang="zh-CN"/>
              <a:t>2</a:t>
            </a:r>
            <a:endParaRPr lang="en-US" altLang="zh-CN"/>
          </a:p>
        </p:txBody>
      </p:sp>
      <p:sp>
        <p:nvSpPr>
          <p:cNvPr id="42" name="文本框 41"/>
          <p:cNvSpPr txBox="1"/>
          <p:nvPr/>
        </p:nvSpPr>
        <p:spPr>
          <a:xfrm>
            <a:off x="6115050" y="5589905"/>
            <a:ext cx="1018540" cy="368300"/>
          </a:xfrm>
          <a:prstGeom prst="rect">
            <a:avLst/>
          </a:prstGeom>
          <a:noFill/>
        </p:spPr>
        <p:txBody>
          <a:bodyPr wrap="square" rtlCol="0">
            <a:spAutoFit/>
          </a:bodyPr>
          <a:p>
            <a:pPr algn="ctr"/>
            <a:r>
              <a:rPr lang="en-US" altLang="zh-CN"/>
              <a:t>3</a:t>
            </a:r>
            <a:endParaRPr lang="en-US" altLang="zh-CN"/>
          </a:p>
        </p:txBody>
      </p:sp>
      <p:sp>
        <p:nvSpPr>
          <p:cNvPr id="43" name="文本框 42"/>
          <p:cNvSpPr txBox="1"/>
          <p:nvPr/>
        </p:nvSpPr>
        <p:spPr>
          <a:xfrm>
            <a:off x="7133590" y="5589905"/>
            <a:ext cx="1018540" cy="368300"/>
          </a:xfrm>
          <a:prstGeom prst="rect">
            <a:avLst/>
          </a:prstGeom>
          <a:noFill/>
        </p:spPr>
        <p:txBody>
          <a:bodyPr wrap="square" rtlCol="0">
            <a:spAutoFit/>
          </a:bodyPr>
          <a:p>
            <a:pPr algn="ctr"/>
            <a:r>
              <a:rPr lang="en-US" altLang="zh-CN"/>
              <a:t>4</a:t>
            </a:r>
            <a:endParaRPr lang="en-US" altLang="zh-CN"/>
          </a:p>
        </p:txBody>
      </p:sp>
      <p:sp>
        <p:nvSpPr>
          <p:cNvPr id="44" name="文本框 43"/>
          <p:cNvSpPr txBox="1"/>
          <p:nvPr/>
        </p:nvSpPr>
        <p:spPr>
          <a:xfrm>
            <a:off x="8152130" y="5589905"/>
            <a:ext cx="1018540" cy="368300"/>
          </a:xfrm>
          <a:prstGeom prst="rect">
            <a:avLst/>
          </a:prstGeom>
          <a:noFill/>
        </p:spPr>
        <p:txBody>
          <a:bodyPr wrap="square" rtlCol="0">
            <a:spAutoFit/>
          </a:bodyPr>
          <a:p>
            <a:pPr algn="ctr"/>
            <a:r>
              <a:rPr lang="en-US" altLang="zh-CN"/>
              <a:t>5</a:t>
            </a:r>
            <a:endParaRPr lang="en-US" altLang="zh-CN"/>
          </a:p>
        </p:txBody>
      </p:sp>
      <p:sp>
        <p:nvSpPr>
          <p:cNvPr id="45" name="文本框 44"/>
          <p:cNvSpPr txBox="1"/>
          <p:nvPr/>
        </p:nvSpPr>
        <p:spPr>
          <a:xfrm>
            <a:off x="9170670" y="5589905"/>
            <a:ext cx="1018540" cy="368300"/>
          </a:xfrm>
          <a:prstGeom prst="rect">
            <a:avLst/>
          </a:prstGeom>
          <a:noFill/>
        </p:spPr>
        <p:txBody>
          <a:bodyPr wrap="square" rtlCol="0">
            <a:spAutoFit/>
          </a:bodyPr>
          <a:p>
            <a:pPr algn="ctr"/>
            <a:r>
              <a:rPr lang="en-US" altLang="zh-CN"/>
              <a:t>6</a:t>
            </a:r>
            <a:endParaRPr lang="en-US" altLang="zh-CN"/>
          </a:p>
        </p:txBody>
      </p:sp>
      <p:sp>
        <p:nvSpPr>
          <p:cNvPr id="46" name="文本框 45"/>
          <p:cNvSpPr txBox="1"/>
          <p:nvPr/>
        </p:nvSpPr>
        <p:spPr>
          <a:xfrm>
            <a:off x="10189210" y="5589905"/>
            <a:ext cx="1018540" cy="368300"/>
          </a:xfrm>
          <a:prstGeom prst="rect">
            <a:avLst/>
          </a:prstGeom>
          <a:noFill/>
        </p:spPr>
        <p:txBody>
          <a:bodyPr wrap="square" rtlCol="0">
            <a:spAutoFit/>
          </a:bodyPr>
          <a:p>
            <a:pPr algn="ctr"/>
            <a:r>
              <a:rPr lang="en-US" altLang="zh-CN"/>
              <a:t>7</a:t>
            </a:r>
            <a:endParaRPr lang="en-US" altLang="zh-CN"/>
          </a:p>
        </p:txBody>
      </p:sp>
      <p:sp>
        <p:nvSpPr>
          <p:cNvPr id="54" name="笑脸 53"/>
          <p:cNvSpPr/>
          <p:nvPr/>
        </p:nvSpPr>
        <p:spPr>
          <a:xfrm>
            <a:off x="3375660" y="5136515"/>
            <a:ext cx="386080" cy="386080"/>
          </a:xfrm>
          <a:prstGeom prst="smileyFac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mc:AlternateContent xmlns:mc="http://schemas.openxmlformats.org/markup-compatibility/2006">
        <mc:Choice xmlns:a14="http://schemas.microsoft.com/office/drawing/2010/main" Requires="a14">
          <p:sp>
            <p:nvSpPr>
              <p:cNvPr id="58" name="文本占位符 57"/>
              <p:cNvSpPr>
                <a:spLocks noGrp="1"/>
              </p:cNvSpPr>
              <p:nvPr>
                <p:ph type="body" sz="quarter" idx="15"/>
                <p:custDataLst>
                  <p:tags r:id="rId2"/>
                </p:custDataLst>
              </p:nvPr>
            </p:nvSpPr>
            <p:spPr>
              <a:xfrm>
                <a:off x="579755" y="1197610"/>
                <a:ext cx="8230235" cy="4866640"/>
              </a:xfrm>
            </p:spPr>
            <p:txBody>
              <a:bodyPr>
                <a:noAutofit/>
              </a:bodyPr>
              <a:p>
                <a:r>
                  <a:rPr lang="zh-CN">
                    <a:latin typeface="+mn-lt"/>
                    <a:cs typeface="+mn-lt"/>
                  </a:rPr>
                  <a:t>一个人爬楼梯只能一次跨</a:t>
                </a:r>
                <a:r>
                  <a:rPr lang="en-US" altLang="zh-CN">
                    <a:latin typeface="+mn-lt"/>
                    <a:cs typeface="+mn-lt"/>
                  </a:rPr>
                  <a:t>1</a:t>
                </a:r>
                <a:r>
                  <a:rPr lang="zh-CN" altLang="en-US">
                    <a:latin typeface="+mn-lt"/>
                    <a:cs typeface="+mn-lt"/>
                  </a:rPr>
                  <a:t>格或</a:t>
                </a:r>
                <a:r>
                  <a:rPr lang="en-US" altLang="zh-CN">
                    <a:latin typeface="+mn-lt"/>
                    <a:cs typeface="+mn-lt"/>
                  </a:rPr>
                  <a:t>2</a:t>
                </a:r>
                <a:r>
                  <a:rPr lang="zh-CN" altLang="en-US">
                    <a:latin typeface="+mn-lt"/>
                    <a:cs typeface="+mn-lt"/>
                  </a:rPr>
                  <a:t>格台阶，计算有多少种方法可以爬到第</a:t>
                </a:r>
                <a:r>
                  <a:rPr lang="en-US" altLang="zh-CN">
                    <a:latin typeface="+mn-lt"/>
                    <a:cs typeface="+mn-lt"/>
                  </a:rPr>
                  <a:t>n</a:t>
                </a:r>
                <a:r>
                  <a:rPr lang="zh-CN" altLang="en-US">
                    <a:latin typeface="+mn-lt"/>
                    <a:cs typeface="+mn-lt"/>
                  </a:rPr>
                  <a:t>格台阶。</a:t>
                </a:r>
                <a:endParaRPr lang="zh-CN" altLang="en-US">
                  <a:latin typeface="+mn-lt"/>
                  <a:cs typeface="+mn-lt"/>
                </a:endParaRPr>
              </a:p>
              <a:p>
                <a:endParaRPr lang="zh-CN" altLang="en-US">
                  <a:latin typeface="+mn-lt"/>
                  <a:cs typeface="+mn-lt"/>
                  <a:sym typeface="+mn-ea"/>
                </a:endParaRPr>
              </a:p>
              <a:p>
                <a:r>
                  <a:rPr lang="zh-CN" altLang="en-US">
                    <a:latin typeface="+mn-lt"/>
                    <a:cs typeface="+mn-lt"/>
                    <a:sym typeface="+mn-ea"/>
                  </a:rPr>
                  <a:t>假设</a:t>
                </a:r>
                <a14:m>
                  <m:oMath xmlns:m="http://schemas.openxmlformats.org/officeDocument/2006/math">
                    <m:r>
                      <a:rPr lang="en-US" altLang="zh-CN" i="1">
                        <a:latin typeface="Cambria Math" panose="02040503050406030204" charset="0"/>
                        <a:cs typeface="Cambria Math" panose="02040503050406030204" charset="0"/>
                        <a:sym typeface="+mn-ea"/>
                      </a:rPr>
                      <m:t>𝑛</m:t>
                    </m:r>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7</m:t>
                    </m:r>
                  </m:oMath>
                </a14:m>
                <a:r>
                  <a:rPr lang="zh-CN" altLang="en-US">
                    <a:latin typeface="Cambria Math" panose="02040503050406030204" charset="0"/>
                    <a:cs typeface="Cambria Math" panose="02040503050406030204" charset="0"/>
                    <a:sym typeface="+mn-ea"/>
                  </a:rPr>
                  <a:t>：</a:t>
                </a:r>
                <a:endParaRPr lang="en-US" altLang="zh-CN">
                  <a:latin typeface="+mn-lt"/>
                  <a:cs typeface="+mn-lt"/>
                  <a:sym typeface="+mn-ea"/>
                </a:endParaRPr>
              </a:p>
              <a:p>
                <a:r>
                  <a:rPr lang="en-US" altLang="zh-CN">
                    <a:latin typeface="+mn-lt"/>
                    <a:cs typeface="+mn-lt"/>
                    <a:sym typeface="+mn-ea"/>
                  </a:rPr>
                  <a:t>1 + 1 + 1 +1 + 1 + 1 + 1</a:t>
                </a:r>
                <a:endParaRPr lang="en-US" altLang="zh-CN">
                  <a:latin typeface="+mn-lt"/>
                  <a:cs typeface="+mn-lt"/>
                </a:endParaRPr>
              </a:p>
              <a:p>
                <a:r>
                  <a:rPr lang="en-US" altLang="zh-CN">
                    <a:latin typeface="+mn-lt"/>
                    <a:cs typeface="+mn-lt"/>
                    <a:sym typeface="+mn-ea"/>
                  </a:rPr>
                  <a:t>2 + 2 + 2 + 1</a:t>
                </a:r>
                <a:endParaRPr lang="en-US" altLang="zh-CN">
                  <a:latin typeface="+mn-lt"/>
                  <a:cs typeface="+mn-lt"/>
                </a:endParaRPr>
              </a:p>
              <a:p>
                <a:r>
                  <a:rPr lang="en-US" altLang="zh-CN">
                    <a:latin typeface="+mn-lt"/>
                    <a:cs typeface="+mn-lt"/>
                    <a:sym typeface="+mn-ea"/>
                  </a:rPr>
                  <a:t>1 + 2 + 1 + 2 + 1</a:t>
                </a:r>
                <a:endParaRPr lang="en-US" altLang="zh-CN">
                  <a:latin typeface="+mn-lt"/>
                  <a:cs typeface="+mn-lt"/>
                </a:endParaRPr>
              </a:p>
              <a:p>
                <a:r>
                  <a:rPr lang="en-US" altLang="zh-CN">
                    <a:latin typeface="+mn-lt"/>
                    <a:cs typeface="+mn-lt"/>
                    <a:sym typeface="+mn-ea"/>
                  </a:rPr>
                  <a:t>2 + 1 + 2 + 1 + 1</a:t>
                </a:r>
                <a:endParaRPr lang="en-US" altLang="zh-CN">
                  <a:latin typeface="+mn-lt"/>
                  <a:cs typeface="+mn-lt"/>
                </a:endParaRPr>
              </a:p>
              <a:p>
                <a:r>
                  <a:rPr lang="en-US" altLang="zh-CN">
                    <a:latin typeface="+mn-lt"/>
                    <a:cs typeface="+mn-lt"/>
                    <a:sym typeface="+mn-ea"/>
                  </a:rPr>
                  <a:t>2 + 1 + 2 + 2</a:t>
                </a:r>
                <a:endParaRPr lang="en-US" altLang="zh-CN">
                  <a:latin typeface="+mn-lt"/>
                  <a:cs typeface="+mn-lt"/>
                </a:endParaRPr>
              </a:p>
              <a:p>
                <a:r>
                  <a:rPr lang="en-US" altLang="zh-CN">
                    <a:latin typeface="+mn-lt"/>
                    <a:cs typeface="+mn-lt"/>
                    <a:sym typeface="+mn-ea"/>
                  </a:rPr>
                  <a:t>1 + 2 + 2 + 2</a:t>
                </a:r>
                <a:endParaRPr lang="en-US" altLang="zh-CN">
                  <a:latin typeface="+mn-lt"/>
                  <a:cs typeface="+mn-lt"/>
                  <a:sym typeface="+mn-ea"/>
                </a:endParaRPr>
              </a:p>
              <a:p>
                <a:r>
                  <a:rPr lang="en-US" altLang="zh-CN">
                    <a:latin typeface="+mn-lt"/>
                    <a:cs typeface="+mn-lt"/>
                    <a:sym typeface="+mn-ea"/>
                  </a:rPr>
                  <a:t>1 + 2 + 1 + 1 + 2</a:t>
                </a:r>
                <a:endParaRPr lang="en-US" altLang="zh-CN">
                  <a:latin typeface="+mn-lt"/>
                  <a:cs typeface="+mn-lt"/>
                  <a:sym typeface="+mn-ea"/>
                </a:endParaRPr>
              </a:p>
              <a:p>
                <a:r>
                  <a:rPr lang="en-US" altLang="zh-CN">
                    <a:latin typeface="+mn-lt"/>
                    <a:cs typeface="+mn-lt"/>
                  </a:rPr>
                  <a:t>...</a:t>
                </a:r>
                <a:endParaRPr lang="en-US" altLang="zh-CN">
                  <a:latin typeface="+mn-lt"/>
                  <a:cs typeface="+mn-lt"/>
                </a:endParaRPr>
              </a:p>
              <a:p>
                <a:endParaRPr lang="zh-CN" altLang="en-US">
                  <a:latin typeface="+mn-lt"/>
                  <a:cs typeface="+mn-lt"/>
                </a:endParaRPr>
              </a:p>
            </p:txBody>
          </p:sp>
        </mc:Choice>
        <mc:Fallback>
          <p:sp>
            <p:nvSpPr>
              <p:cNvPr id="58" name="文本占位符 57"/>
              <p:cNvSpPr>
                <a:spLocks noRot="1" noChangeAspect="1" noMove="1" noResize="1" noEditPoints="1" noAdjustHandles="1" noChangeArrowheads="1" noChangeShapeType="1" noTextEdit="1"/>
              </p:cNvSpPr>
              <p:nvPr>
                <p:ph type="body" sz="quarter" idx="15"/>
                <p:custDataLst>
                  <p:tags r:id="rId3"/>
                </p:custDataLst>
              </p:nvPr>
            </p:nvSpPr>
            <p:spPr>
              <a:xfrm>
                <a:off x="579755" y="1197610"/>
                <a:ext cx="8230235" cy="4866640"/>
              </a:xfrm>
              <a:blipFill rotWithShape="1">
                <a:blip r:embed="rId4"/>
                <a:stretch>
                  <a:fillRect b="-7790"/>
                </a:stretch>
              </a:blipFill>
            </p:spPr>
            <p:txBody>
              <a:bodyPr/>
              <a:lstStyle/>
              <a:p>
                <a:r>
                  <a:rPr lang="zh-CN" altLang="en-US">
                    <a:noFill/>
                  </a:rPr>
                  <a:t> </a:t>
                </a:r>
              </a:p>
            </p:txBody>
          </p:sp>
        </mc:Fallback>
      </mc:AlternateContent>
      <p:sp>
        <p:nvSpPr>
          <p:cNvPr id="60" name="文本占位符 18"/>
          <p:cNvSpPr>
            <a:spLocks noGrp="1"/>
          </p:cNvSpPr>
          <p:nvPr>
            <p:custDataLst>
              <p:tags r:id="rId5"/>
            </p:custDataLst>
          </p:nvPr>
        </p:nvSpPr>
        <p:spPr>
          <a:xfrm>
            <a:off x="3907790" y="2103120"/>
            <a:ext cx="4384040" cy="79502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rgbClr val="0070C0"/>
                </a:solidFill>
                <a:latin typeface="+mn-lt"/>
              </a:rPr>
              <a:t>如果采用这种自底向上模拟爬楼梯的方法，情况会非常复杂。</a:t>
            </a:r>
            <a:endParaRPr lang="zh-CN">
              <a:solidFill>
                <a:srgbClr val="0070C0"/>
              </a:solidFill>
              <a:latin typeface="+mn-lt"/>
            </a:endParaRPr>
          </a:p>
        </p:txBody>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
                                            <p:txEl>
                                              <p:pRg st="2" end="2"/>
                                            </p:txEl>
                                          </p:spTgt>
                                        </p:tgtEl>
                                        <p:attrNameLst>
                                          <p:attrName>style.visibility</p:attrName>
                                        </p:attrNameLst>
                                      </p:cBhvr>
                                      <p:to>
                                        <p:strVal val="visible"/>
                                      </p:to>
                                    </p:set>
                                    <p:anim calcmode="lin" valueType="num">
                                      <p:cBhvr additive="base">
                                        <p:cTn id="7" dur="500" fill="hold"/>
                                        <p:tgtEl>
                                          <p:spTgt spid="5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
                                            <p:txEl>
                                              <p:pRg st="3" end="3"/>
                                            </p:txEl>
                                          </p:spTgt>
                                        </p:tgtEl>
                                        <p:attrNameLst>
                                          <p:attrName>style.visibility</p:attrName>
                                        </p:attrNameLst>
                                      </p:cBhvr>
                                      <p:to>
                                        <p:strVal val="visible"/>
                                      </p:to>
                                    </p:set>
                                    <p:anim calcmode="lin" valueType="num">
                                      <p:cBhvr additive="base">
                                        <p:cTn id="13" dur="500" fill="hold"/>
                                        <p:tgtEl>
                                          <p:spTgt spid="58">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8">
                                            <p:txEl>
                                              <p:pRg st="4" end="4"/>
                                            </p:txEl>
                                          </p:spTgt>
                                        </p:tgtEl>
                                        <p:attrNameLst>
                                          <p:attrName>style.visibility</p:attrName>
                                        </p:attrNameLst>
                                      </p:cBhvr>
                                      <p:to>
                                        <p:strVal val="visible"/>
                                      </p:to>
                                    </p:set>
                                    <p:anim calcmode="lin" valueType="num">
                                      <p:cBhvr additive="base">
                                        <p:cTn id="19" dur="500" fill="hold"/>
                                        <p:tgtEl>
                                          <p:spTgt spid="5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8">
                                            <p:txEl>
                                              <p:pRg st="5" end="5"/>
                                            </p:txEl>
                                          </p:spTgt>
                                        </p:tgtEl>
                                        <p:attrNameLst>
                                          <p:attrName>style.visibility</p:attrName>
                                        </p:attrNameLst>
                                      </p:cBhvr>
                                      <p:to>
                                        <p:strVal val="visible"/>
                                      </p:to>
                                    </p:set>
                                    <p:anim calcmode="lin" valueType="num">
                                      <p:cBhvr additive="base">
                                        <p:cTn id="25" dur="500" fill="hold"/>
                                        <p:tgtEl>
                                          <p:spTgt spid="5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8">
                                            <p:txEl>
                                              <p:pRg st="6" end="6"/>
                                            </p:txEl>
                                          </p:spTgt>
                                        </p:tgtEl>
                                        <p:attrNameLst>
                                          <p:attrName>style.visibility</p:attrName>
                                        </p:attrNameLst>
                                      </p:cBhvr>
                                      <p:to>
                                        <p:strVal val="visible"/>
                                      </p:to>
                                    </p:set>
                                    <p:anim calcmode="lin" valueType="num">
                                      <p:cBhvr additive="base">
                                        <p:cTn id="31" dur="500" fill="hold"/>
                                        <p:tgtEl>
                                          <p:spTgt spid="5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8">
                                            <p:txEl>
                                              <p:pRg st="7" end="7"/>
                                            </p:txEl>
                                          </p:spTgt>
                                        </p:tgtEl>
                                        <p:attrNameLst>
                                          <p:attrName>style.visibility</p:attrName>
                                        </p:attrNameLst>
                                      </p:cBhvr>
                                      <p:to>
                                        <p:strVal val="visible"/>
                                      </p:to>
                                    </p:set>
                                    <p:anim calcmode="lin" valueType="num">
                                      <p:cBhvr additive="base">
                                        <p:cTn id="37" dur="500" fill="hold"/>
                                        <p:tgtEl>
                                          <p:spTgt spid="5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8">
                                            <p:txEl>
                                              <p:pRg st="8" end="8"/>
                                            </p:txEl>
                                          </p:spTgt>
                                        </p:tgtEl>
                                        <p:attrNameLst>
                                          <p:attrName>style.visibility</p:attrName>
                                        </p:attrNameLst>
                                      </p:cBhvr>
                                      <p:to>
                                        <p:strVal val="visible"/>
                                      </p:to>
                                    </p:set>
                                    <p:anim calcmode="lin" valueType="num">
                                      <p:cBhvr additive="base">
                                        <p:cTn id="43" dur="500" fill="hold"/>
                                        <p:tgtEl>
                                          <p:spTgt spid="58">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8">
                                            <p:txEl>
                                              <p:pRg st="9" end="9"/>
                                            </p:txEl>
                                          </p:spTgt>
                                        </p:tgtEl>
                                        <p:attrNameLst>
                                          <p:attrName>style.visibility</p:attrName>
                                        </p:attrNameLst>
                                      </p:cBhvr>
                                      <p:to>
                                        <p:strVal val="visible"/>
                                      </p:to>
                                    </p:set>
                                    <p:anim calcmode="lin" valueType="num">
                                      <p:cBhvr additive="base">
                                        <p:cTn id="49" dur="500" fill="hold"/>
                                        <p:tgtEl>
                                          <p:spTgt spid="58">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8">
                                            <p:txEl>
                                              <p:pRg st="10" end="10"/>
                                            </p:txEl>
                                          </p:spTgt>
                                        </p:tgtEl>
                                        <p:attrNameLst>
                                          <p:attrName>style.visibility</p:attrName>
                                        </p:attrNameLst>
                                      </p:cBhvr>
                                      <p:to>
                                        <p:strVal val="visible"/>
                                      </p:to>
                                    </p:set>
                                    <p:anim calcmode="lin" valueType="num">
                                      <p:cBhvr additive="base">
                                        <p:cTn id="55" dur="500" fill="hold"/>
                                        <p:tgtEl>
                                          <p:spTgt spid="58">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0">
                                            <p:txEl>
                                              <p:pRg st="0" end="0"/>
                                            </p:txEl>
                                          </p:spTgt>
                                        </p:tgtEl>
                                        <p:attrNameLst>
                                          <p:attrName>style.visibility</p:attrName>
                                        </p:attrNameLst>
                                      </p:cBhvr>
                                      <p:to>
                                        <p:strVal val="visible"/>
                                      </p:to>
                                    </p:set>
                                    <p:anim calcmode="lin" valueType="num">
                                      <p:cBhvr additive="base">
                                        <p:cTn id="61"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p:cxnSp>
        <p:nvCxnSpPr>
          <p:cNvPr id="2" name="肘形连接符 1"/>
          <p:cNvCxnSpPr/>
          <p:nvPr/>
        </p:nvCxnSpPr>
        <p:spPr>
          <a:xfrm flipV="1">
            <a:off x="3434715" y="52076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19" name="肘形连接符 18"/>
          <p:cNvCxnSpPr/>
          <p:nvPr/>
        </p:nvCxnSpPr>
        <p:spPr>
          <a:xfrm flipV="1">
            <a:off x="4453890" y="48253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22" name="肘形连接符 21"/>
          <p:cNvCxnSpPr/>
          <p:nvPr/>
        </p:nvCxnSpPr>
        <p:spPr>
          <a:xfrm flipV="1">
            <a:off x="5475605" y="443547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flipV="1">
            <a:off x="6494780" y="405320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flipV="1">
            <a:off x="7493000" y="36709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4" name="肘形连接符 33"/>
          <p:cNvCxnSpPr/>
          <p:nvPr/>
        </p:nvCxnSpPr>
        <p:spPr>
          <a:xfrm flipV="1">
            <a:off x="8512175" y="32886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5" name="肘形连接符 34"/>
          <p:cNvCxnSpPr/>
          <p:nvPr/>
        </p:nvCxnSpPr>
        <p:spPr>
          <a:xfrm flipV="1">
            <a:off x="9533890" y="290639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3435350" y="5589905"/>
            <a:ext cx="1018540" cy="368300"/>
          </a:xfrm>
          <a:prstGeom prst="rect">
            <a:avLst/>
          </a:prstGeom>
          <a:noFill/>
        </p:spPr>
        <p:txBody>
          <a:bodyPr wrap="square" rtlCol="0">
            <a:spAutoFit/>
          </a:bodyPr>
          <a:p>
            <a:pPr algn="ctr"/>
            <a:r>
              <a:rPr lang="en-US" altLang="zh-CN"/>
              <a:t>0</a:t>
            </a:r>
            <a:endParaRPr lang="en-US" altLang="zh-CN"/>
          </a:p>
        </p:txBody>
      </p:sp>
      <p:sp>
        <p:nvSpPr>
          <p:cNvPr id="40" name="文本框 39"/>
          <p:cNvSpPr txBox="1"/>
          <p:nvPr/>
        </p:nvSpPr>
        <p:spPr>
          <a:xfrm>
            <a:off x="4453890" y="5589905"/>
            <a:ext cx="1018540" cy="368300"/>
          </a:xfrm>
          <a:prstGeom prst="rect">
            <a:avLst/>
          </a:prstGeom>
          <a:noFill/>
        </p:spPr>
        <p:txBody>
          <a:bodyPr wrap="square" rtlCol="0">
            <a:spAutoFit/>
          </a:bodyPr>
          <a:p>
            <a:pPr algn="ctr"/>
            <a:r>
              <a:rPr lang="en-US" altLang="zh-CN"/>
              <a:t>1</a:t>
            </a:r>
            <a:endParaRPr lang="en-US" altLang="zh-CN"/>
          </a:p>
        </p:txBody>
      </p:sp>
      <p:sp>
        <p:nvSpPr>
          <p:cNvPr id="41" name="文本框 40"/>
          <p:cNvSpPr txBox="1"/>
          <p:nvPr/>
        </p:nvSpPr>
        <p:spPr>
          <a:xfrm>
            <a:off x="5472430" y="5589905"/>
            <a:ext cx="1018540" cy="368300"/>
          </a:xfrm>
          <a:prstGeom prst="rect">
            <a:avLst/>
          </a:prstGeom>
          <a:noFill/>
        </p:spPr>
        <p:txBody>
          <a:bodyPr wrap="square" rtlCol="0">
            <a:spAutoFit/>
          </a:bodyPr>
          <a:p>
            <a:pPr algn="ctr"/>
            <a:r>
              <a:rPr lang="en-US" altLang="zh-CN"/>
              <a:t>2</a:t>
            </a:r>
            <a:endParaRPr lang="en-US" altLang="zh-CN"/>
          </a:p>
        </p:txBody>
      </p:sp>
      <p:sp>
        <p:nvSpPr>
          <p:cNvPr id="42" name="文本框 41"/>
          <p:cNvSpPr txBox="1"/>
          <p:nvPr/>
        </p:nvSpPr>
        <p:spPr>
          <a:xfrm>
            <a:off x="6490970" y="5589905"/>
            <a:ext cx="1018540" cy="368300"/>
          </a:xfrm>
          <a:prstGeom prst="rect">
            <a:avLst/>
          </a:prstGeom>
          <a:noFill/>
        </p:spPr>
        <p:txBody>
          <a:bodyPr wrap="square" rtlCol="0">
            <a:spAutoFit/>
          </a:bodyPr>
          <a:p>
            <a:pPr algn="ctr"/>
            <a:r>
              <a:rPr lang="en-US" altLang="zh-CN"/>
              <a:t>3</a:t>
            </a:r>
            <a:endParaRPr lang="en-US" altLang="zh-CN"/>
          </a:p>
        </p:txBody>
      </p:sp>
      <p:sp>
        <p:nvSpPr>
          <p:cNvPr id="43" name="文本框 42"/>
          <p:cNvSpPr txBox="1"/>
          <p:nvPr/>
        </p:nvSpPr>
        <p:spPr>
          <a:xfrm>
            <a:off x="7509510" y="5589905"/>
            <a:ext cx="1018540" cy="368300"/>
          </a:xfrm>
          <a:prstGeom prst="rect">
            <a:avLst/>
          </a:prstGeom>
          <a:noFill/>
        </p:spPr>
        <p:txBody>
          <a:bodyPr wrap="square" rtlCol="0">
            <a:spAutoFit/>
          </a:bodyPr>
          <a:p>
            <a:pPr algn="ctr"/>
            <a:r>
              <a:rPr lang="en-US" altLang="zh-CN"/>
              <a:t>4</a:t>
            </a:r>
            <a:endParaRPr lang="en-US" altLang="zh-CN"/>
          </a:p>
        </p:txBody>
      </p:sp>
      <p:sp>
        <p:nvSpPr>
          <p:cNvPr id="44" name="文本框 43"/>
          <p:cNvSpPr txBox="1"/>
          <p:nvPr/>
        </p:nvSpPr>
        <p:spPr>
          <a:xfrm>
            <a:off x="8528050" y="5589905"/>
            <a:ext cx="1018540" cy="368300"/>
          </a:xfrm>
          <a:prstGeom prst="rect">
            <a:avLst/>
          </a:prstGeom>
          <a:noFill/>
        </p:spPr>
        <p:txBody>
          <a:bodyPr wrap="square" rtlCol="0">
            <a:spAutoFit/>
          </a:bodyPr>
          <a:p>
            <a:pPr algn="ctr"/>
            <a:r>
              <a:rPr lang="en-US" altLang="zh-CN"/>
              <a:t>5</a:t>
            </a:r>
            <a:endParaRPr lang="en-US" altLang="zh-CN"/>
          </a:p>
        </p:txBody>
      </p:sp>
      <p:sp>
        <p:nvSpPr>
          <p:cNvPr id="45" name="文本框 44"/>
          <p:cNvSpPr txBox="1"/>
          <p:nvPr/>
        </p:nvSpPr>
        <p:spPr>
          <a:xfrm>
            <a:off x="9546590" y="5589905"/>
            <a:ext cx="1018540" cy="368300"/>
          </a:xfrm>
          <a:prstGeom prst="rect">
            <a:avLst/>
          </a:prstGeom>
          <a:noFill/>
        </p:spPr>
        <p:txBody>
          <a:bodyPr wrap="square" rtlCol="0">
            <a:spAutoFit/>
          </a:bodyPr>
          <a:p>
            <a:pPr algn="ctr"/>
            <a:r>
              <a:rPr lang="en-US" altLang="zh-CN"/>
              <a:t>6</a:t>
            </a:r>
            <a:endParaRPr lang="en-US" altLang="zh-CN"/>
          </a:p>
        </p:txBody>
      </p:sp>
      <p:sp>
        <p:nvSpPr>
          <p:cNvPr id="46" name="文本框 45"/>
          <p:cNvSpPr txBox="1"/>
          <p:nvPr/>
        </p:nvSpPr>
        <p:spPr>
          <a:xfrm>
            <a:off x="10565130" y="5589905"/>
            <a:ext cx="1018540" cy="368300"/>
          </a:xfrm>
          <a:prstGeom prst="rect">
            <a:avLst/>
          </a:prstGeom>
          <a:noFill/>
        </p:spPr>
        <p:txBody>
          <a:bodyPr wrap="square" rtlCol="0">
            <a:spAutoFit/>
          </a:bodyPr>
          <a:p>
            <a:pPr algn="ctr"/>
            <a:r>
              <a:rPr lang="en-US" altLang="zh-CN"/>
              <a:t>7</a:t>
            </a:r>
            <a:endParaRPr lang="en-US" altLang="zh-CN"/>
          </a:p>
        </p:txBody>
      </p:sp>
      <p:sp>
        <p:nvSpPr>
          <p:cNvPr id="54" name="笑脸 53"/>
          <p:cNvSpPr/>
          <p:nvPr/>
        </p:nvSpPr>
        <p:spPr>
          <a:xfrm>
            <a:off x="10881360" y="2444115"/>
            <a:ext cx="386080" cy="386080"/>
          </a:xfrm>
          <a:prstGeom prst="smileyFac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58" name="文本占位符 57"/>
          <p:cNvSpPr>
            <a:spLocks noGrp="1"/>
          </p:cNvSpPr>
          <p:nvPr>
            <p:ph type="body" sz="quarter" idx="15"/>
            <p:custDataLst>
              <p:tags r:id="rId2"/>
            </p:custDataLst>
          </p:nvPr>
        </p:nvSpPr>
        <p:spPr>
          <a:xfrm>
            <a:off x="478155" y="1197610"/>
            <a:ext cx="8230235" cy="457835"/>
          </a:xfrm>
        </p:spPr>
        <p:txBody>
          <a:bodyPr>
            <a:noAutofit/>
          </a:bodyPr>
          <a:p>
            <a:r>
              <a:rPr lang="zh-CN">
                <a:latin typeface="+mn-lt"/>
                <a:cs typeface="+mn-lt"/>
              </a:rPr>
              <a:t>一个人爬楼梯只能一次跨</a:t>
            </a:r>
            <a:r>
              <a:rPr lang="en-US" altLang="zh-CN">
                <a:latin typeface="+mn-lt"/>
                <a:cs typeface="+mn-lt"/>
              </a:rPr>
              <a:t>1</a:t>
            </a:r>
            <a:r>
              <a:rPr lang="zh-CN" altLang="en-US">
                <a:latin typeface="+mn-lt"/>
                <a:cs typeface="+mn-lt"/>
              </a:rPr>
              <a:t>格或</a:t>
            </a:r>
            <a:r>
              <a:rPr lang="en-US" altLang="zh-CN">
                <a:latin typeface="+mn-lt"/>
                <a:cs typeface="+mn-lt"/>
              </a:rPr>
              <a:t>2</a:t>
            </a:r>
            <a:r>
              <a:rPr lang="zh-CN" altLang="en-US">
                <a:latin typeface="+mn-lt"/>
                <a:cs typeface="+mn-lt"/>
              </a:rPr>
              <a:t>格台阶，计算有多少种方法可以爬到第</a:t>
            </a:r>
            <a:r>
              <a:rPr lang="en-US" altLang="zh-CN">
                <a:latin typeface="+mn-lt"/>
                <a:cs typeface="+mn-lt"/>
              </a:rPr>
              <a:t>n</a:t>
            </a:r>
            <a:r>
              <a:rPr lang="zh-CN" altLang="en-US">
                <a:latin typeface="+mn-lt"/>
                <a:cs typeface="+mn-lt"/>
              </a:rPr>
              <a:t>格台阶。</a:t>
            </a:r>
            <a:endParaRPr lang="en-US" altLang="zh-CN">
              <a:latin typeface="+mn-lt"/>
              <a:cs typeface="+mn-lt"/>
            </a:endParaRPr>
          </a:p>
          <a:p>
            <a:endParaRPr lang="zh-CN" altLang="en-US">
              <a:latin typeface="+mn-lt"/>
              <a:cs typeface="+mn-lt"/>
            </a:endParaRPr>
          </a:p>
        </p:txBody>
      </p:sp>
      <p:sp>
        <p:nvSpPr>
          <p:cNvPr id="3" name="文本占位符 18"/>
          <p:cNvSpPr>
            <a:spLocks noGrp="1"/>
          </p:cNvSpPr>
          <p:nvPr>
            <p:custDataLst>
              <p:tags r:id="rId3"/>
            </p:custDataLst>
          </p:nvPr>
        </p:nvSpPr>
        <p:spPr>
          <a:xfrm>
            <a:off x="554990" y="1795145"/>
            <a:ext cx="2555240" cy="44132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rgbClr val="0070C0"/>
                </a:solidFill>
                <a:latin typeface="+mn-lt"/>
              </a:rPr>
              <a:t>采用自顶向下的思路！</a:t>
            </a:r>
            <a:endParaRPr lang="zh-CN">
              <a:solidFill>
                <a:srgbClr val="0070C0"/>
              </a:solidFill>
              <a:latin typeface="+mn-lt"/>
            </a:endParaRPr>
          </a:p>
          <a:p>
            <a:endParaRPr lang="zh-CN">
              <a:solidFill>
                <a:srgbClr val="0070C0"/>
              </a:solidFill>
              <a:latin typeface="+mn-lt"/>
            </a:endParaRPr>
          </a:p>
          <a:p>
            <a:endParaRPr lang="zh-CN">
              <a:solidFill>
                <a:srgbClr val="0070C0"/>
              </a:solidFill>
              <a:latin typeface="+mn-lt"/>
            </a:endParaRPr>
          </a:p>
        </p:txBody>
      </p:sp>
      <mc:AlternateContent xmlns:mc="http://schemas.openxmlformats.org/markup-compatibility/2006">
        <mc:Choice xmlns:a14="http://schemas.microsoft.com/office/drawing/2010/main" Requires="a14">
          <p:sp>
            <p:nvSpPr>
              <p:cNvPr id="7" name="文本占位符 18"/>
              <p:cNvSpPr>
                <a:spLocks noGrp="1"/>
              </p:cNvSpPr>
              <p:nvPr>
                <p:custDataLst>
                  <p:tags r:id="rId4"/>
                </p:custDataLst>
              </p:nvPr>
            </p:nvSpPr>
            <p:spPr>
              <a:xfrm>
                <a:off x="554990" y="2376170"/>
                <a:ext cx="5834380" cy="268732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chemeClr val="tx1"/>
                    </a:solidFill>
                    <a:latin typeface="+mn-lt"/>
                  </a:rPr>
                  <a:t>既然最终能到达第</a:t>
                </a:r>
                <a:r>
                  <a:rPr lang="en-US" altLang="zh-CN">
                    <a:solidFill>
                      <a:schemeClr val="tx1"/>
                    </a:solidFill>
                    <a:latin typeface="+mn-lt"/>
                  </a:rPr>
                  <a:t>7</a:t>
                </a:r>
                <a:r>
                  <a:rPr lang="zh-CN" altLang="en-US">
                    <a:solidFill>
                      <a:schemeClr val="tx1"/>
                    </a:solidFill>
                    <a:latin typeface="+mn-lt"/>
                  </a:rPr>
                  <a:t>格台阶，那么最后迈出的一步必然：</a:t>
                </a:r>
                <a:endParaRPr lang="zh-CN" altLang="en-US">
                  <a:solidFill>
                    <a:schemeClr val="tx1"/>
                  </a:solidFill>
                  <a:latin typeface="+mn-lt"/>
                </a:endParaRPr>
              </a:p>
              <a:p>
                <a:r>
                  <a:rPr lang="en-US" altLang="zh-CN">
                    <a:solidFill>
                      <a:schemeClr val="tx1"/>
                    </a:solidFill>
                    <a:latin typeface="+mn-lt"/>
                  </a:rPr>
                  <a:t>1. </a:t>
                </a:r>
                <a:r>
                  <a:rPr lang="zh-CN" altLang="en-US">
                    <a:solidFill>
                      <a:schemeClr val="tx1"/>
                    </a:solidFill>
                    <a:latin typeface="+mn-lt"/>
                  </a:rPr>
                  <a:t>从第</a:t>
                </a:r>
                <a:r>
                  <a:rPr lang="en-US" altLang="zh-CN">
                    <a:solidFill>
                      <a:schemeClr val="tx1"/>
                    </a:solidFill>
                    <a:latin typeface="+mn-lt"/>
                  </a:rPr>
                  <a:t>6</a:t>
                </a:r>
                <a:r>
                  <a:rPr lang="zh-CN" altLang="en-US">
                    <a:solidFill>
                      <a:schemeClr val="tx1"/>
                    </a:solidFill>
                    <a:latin typeface="+mn-lt"/>
                  </a:rPr>
                  <a:t>格台阶跨了</a:t>
                </a:r>
                <a:r>
                  <a:rPr lang="en-US" altLang="zh-CN">
                    <a:solidFill>
                      <a:schemeClr val="tx1"/>
                    </a:solidFill>
                    <a:latin typeface="+mn-lt"/>
                  </a:rPr>
                  <a:t>1</a:t>
                </a:r>
                <a:r>
                  <a:rPr lang="zh-CN" altLang="en-US">
                    <a:solidFill>
                      <a:schemeClr val="tx1"/>
                    </a:solidFill>
                    <a:latin typeface="+mn-lt"/>
                  </a:rPr>
                  <a:t>格</a:t>
                </a:r>
                <a:endParaRPr lang="zh-CN" altLang="en-US">
                  <a:solidFill>
                    <a:schemeClr val="tx1"/>
                  </a:solidFill>
                  <a:latin typeface="+mn-lt"/>
                </a:endParaRPr>
              </a:p>
              <a:p>
                <a:r>
                  <a:rPr lang="en-US" altLang="zh-CN">
                    <a:solidFill>
                      <a:schemeClr val="tx1"/>
                    </a:solidFill>
                    <a:latin typeface="+mn-lt"/>
                  </a:rPr>
                  <a:t>2. </a:t>
                </a:r>
                <a:r>
                  <a:rPr lang="zh-CN" altLang="en-US">
                    <a:solidFill>
                      <a:schemeClr val="tx1"/>
                    </a:solidFill>
                    <a:latin typeface="+mn-lt"/>
                  </a:rPr>
                  <a:t>从第</a:t>
                </a:r>
                <a:r>
                  <a:rPr lang="en-US" altLang="zh-CN">
                    <a:solidFill>
                      <a:schemeClr val="tx1"/>
                    </a:solidFill>
                    <a:latin typeface="+mn-lt"/>
                  </a:rPr>
                  <a:t>5</a:t>
                </a:r>
                <a:r>
                  <a:rPr lang="zh-CN" altLang="en-US">
                    <a:solidFill>
                      <a:schemeClr val="tx1"/>
                    </a:solidFill>
                    <a:latin typeface="+mn-lt"/>
                  </a:rPr>
                  <a:t>格台阶跨了</a:t>
                </a:r>
                <a:r>
                  <a:rPr lang="en-US" altLang="zh-CN">
                    <a:solidFill>
                      <a:schemeClr val="tx1"/>
                    </a:solidFill>
                    <a:latin typeface="+mn-lt"/>
                  </a:rPr>
                  <a:t>2</a:t>
                </a:r>
                <a:r>
                  <a:rPr lang="zh-CN" altLang="en-US">
                    <a:solidFill>
                      <a:schemeClr val="tx1"/>
                    </a:solidFill>
                    <a:latin typeface="+mn-lt"/>
                  </a:rPr>
                  <a:t>格</a:t>
                </a:r>
                <a:endParaRPr lang="zh-CN" altLang="en-US">
                  <a:solidFill>
                    <a:schemeClr val="tx1"/>
                  </a:solidFill>
                  <a:latin typeface="+mn-lt"/>
                </a:endParaRPr>
              </a:p>
              <a:p>
                <a:r>
                  <a:rPr lang="zh-CN" altLang="en-US">
                    <a:solidFill>
                      <a:schemeClr val="tx1"/>
                    </a:solidFill>
                    <a:latin typeface="+mn-lt"/>
                  </a:rPr>
                  <a:t>因此：</a:t>
                </a:r>
                <a:endParaRPr lang="zh-CN" altLang="en-US">
                  <a:solidFill>
                    <a:schemeClr val="tx1"/>
                  </a:solidFill>
                  <a:latin typeface="+mn-lt"/>
                </a:endParaRPr>
              </a:p>
              <a:p>
                <a:r>
                  <a:rPr lang="zh-CN" altLang="en-US">
                    <a:solidFill>
                      <a:schemeClr val="tx1"/>
                    </a:solidFill>
                    <a:latin typeface="+mn-lt"/>
                  </a:rPr>
                  <a:t>到第</a:t>
                </a:r>
                <a:r>
                  <a:rPr lang="en-US" altLang="zh-CN">
                    <a:solidFill>
                      <a:schemeClr val="tx1"/>
                    </a:solidFill>
                    <a:latin typeface="+mn-lt"/>
                  </a:rPr>
                  <a:t>7</a:t>
                </a:r>
                <a:r>
                  <a:rPr lang="zh-CN" altLang="en-US">
                    <a:solidFill>
                      <a:schemeClr val="tx1"/>
                    </a:solidFill>
                    <a:latin typeface="+mn-lt"/>
                  </a:rPr>
                  <a:t>格的方法数</a:t>
                </a:r>
                <a:r>
                  <a:rPr lang="en-US" altLang="zh-CN">
                    <a:solidFill>
                      <a:schemeClr val="tx1"/>
                    </a:solidFill>
                    <a:latin typeface="+mn-lt"/>
                  </a:rPr>
                  <a:t> = </a:t>
                </a:r>
                <a:r>
                  <a:rPr lang="zh-CN" altLang="en-US">
                    <a:solidFill>
                      <a:schemeClr val="tx1"/>
                    </a:solidFill>
                    <a:latin typeface="+mn-lt"/>
                  </a:rPr>
                  <a:t>到第</a:t>
                </a:r>
                <a:r>
                  <a:rPr lang="en-US" altLang="zh-CN">
                    <a:solidFill>
                      <a:schemeClr val="tx1"/>
                    </a:solidFill>
                    <a:latin typeface="+mn-lt"/>
                  </a:rPr>
                  <a:t>6</a:t>
                </a:r>
                <a:r>
                  <a:rPr lang="zh-CN" altLang="en-US">
                    <a:solidFill>
                      <a:schemeClr val="tx1"/>
                    </a:solidFill>
                    <a:latin typeface="+mn-lt"/>
                  </a:rPr>
                  <a:t>格的方法数</a:t>
                </a:r>
                <a:r>
                  <a:rPr lang="en-US" altLang="zh-CN">
                    <a:solidFill>
                      <a:schemeClr val="tx1"/>
                    </a:solidFill>
                    <a:latin typeface="+mn-lt"/>
                  </a:rPr>
                  <a:t> + </a:t>
                </a:r>
                <a:r>
                  <a:rPr lang="zh-CN" altLang="en-US">
                    <a:solidFill>
                      <a:schemeClr val="tx1"/>
                    </a:solidFill>
                    <a:latin typeface="+mn-lt"/>
                    <a:sym typeface="+mn-ea"/>
                  </a:rPr>
                  <a:t>到第</a:t>
                </a:r>
                <a:r>
                  <a:rPr lang="en-US" altLang="zh-CN">
                    <a:solidFill>
                      <a:schemeClr val="tx1"/>
                    </a:solidFill>
                    <a:latin typeface="+mn-lt"/>
                    <a:sym typeface="+mn-ea"/>
                  </a:rPr>
                  <a:t>5</a:t>
                </a:r>
                <a:r>
                  <a:rPr lang="zh-CN" altLang="en-US">
                    <a:solidFill>
                      <a:schemeClr val="tx1"/>
                    </a:solidFill>
                    <a:latin typeface="+mn-lt"/>
                    <a:sym typeface="+mn-ea"/>
                  </a:rPr>
                  <a:t>格的方法数</a:t>
                </a:r>
                <a:endParaRPr lang="zh-CN" altLang="en-US">
                  <a:solidFill>
                    <a:schemeClr val="tx1"/>
                  </a:solidFill>
                  <a:latin typeface="+mn-lt"/>
                </a:endParaRPr>
              </a:p>
              <a:p>
                <a14:m>
                  <m:oMathPara xmlns:m="http://schemas.openxmlformats.org/officeDocument/2006/math">
                    <m:oMathParaPr>
                      <m:jc m:val="centerGroup"/>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r>
                        <a:rPr lang="en-US" altLang="zh-CN" i="1">
                          <a:solidFill>
                            <a:schemeClr val="tx1"/>
                          </a:solidFill>
                          <a:latin typeface="Cambria Math" panose="02040503050406030204" charset="0"/>
                          <a:cs typeface="Cambria Math" panose="02040503050406030204" charset="0"/>
                        </a:rPr>
                        <m:t>=</m:t>
                      </m:r>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r>
                        <a:rPr lang="en-US" altLang="zh-CN" i="1">
                          <a:solidFill>
                            <a:schemeClr val="tx1"/>
                          </a:solidFill>
                          <a:latin typeface="Cambria Math" panose="02040503050406030204" charset="0"/>
                          <a:cs typeface="Cambria Math" panose="02040503050406030204" charset="0"/>
                        </a:rPr>
                        <m:t>+</m:t>
                      </m:r>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zh-CN" altLang="en-US">
                  <a:solidFill>
                    <a:schemeClr val="tx1"/>
                  </a:solidFill>
                  <a:latin typeface="+mn-lt"/>
                </a:endParaRPr>
              </a:p>
            </p:txBody>
          </p:sp>
        </mc:Choice>
        <mc:Fallback>
          <p:sp>
            <p:nvSpPr>
              <p:cNvPr id="7" name="文本占位符 18"/>
              <p:cNvSpPr>
                <a:spLocks noRot="1" noChangeAspect="1" noMove="1" noResize="1" noEditPoints="1" noAdjustHandles="1" noChangeArrowheads="1" noChangeShapeType="1" noTextEdit="1"/>
              </p:cNvSpPr>
              <p:nvPr>
                <p:custDataLst>
                  <p:tags r:id="rId5"/>
                </p:custDataLst>
              </p:nvPr>
            </p:nvSpPr>
            <p:spPr>
              <a:xfrm>
                <a:off x="554990" y="2376170"/>
                <a:ext cx="5834380" cy="2687320"/>
              </a:xfrm>
              <a:prstGeom prst="rect">
                <a:avLst/>
              </a:prstGeom>
              <a:blipFill rotWithShape="1">
                <a:blip r:embed="rId6"/>
                <a:stretch>
                  <a:fillRect/>
                </a:stretch>
              </a:blipFill>
            </p:spPr>
            <p:txBody>
              <a:bodyPr/>
              <a:lstStyle/>
              <a:p>
                <a:r>
                  <a:rPr lang="zh-CN" altLang="en-US">
                    <a:noFill/>
                  </a:rPr>
                  <a:t> </a:t>
                </a:r>
              </a:p>
            </p:txBody>
          </p:sp>
        </mc:Fallback>
      </mc:AlternateContent>
      <p:cxnSp>
        <p:nvCxnSpPr>
          <p:cNvPr id="14" name="曲线连接符 13"/>
          <p:cNvCxnSpPr/>
          <p:nvPr/>
        </p:nvCxnSpPr>
        <p:spPr>
          <a:xfrm flipV="1">
            <a:off x="9011285" y="2428240"/>
            <a:ext cx="1798320" cy="1198880"/>
          </a:xfrm>
          <a:prstGeom prst="curvedConnector3">
            <a:avLst>
              <a:gd name="adj1" fmla="val -247"/>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 name="曲线连接符 14"/>
          <p:cNvCxnSpPr/>
          <p:nvPr/>
        </p:nvCxnSpPr>
        <p:spPr>
          <a:xfrm flipV="1">
            <a:off x="10012045" y="2647950"/>
            <a:ext cx="779145" cy="588010"/>
          </a:xfrm>
          <a:prstGeom prst="curvedConnector3">
            <a:avLst>
              <a:gd name="adj1" fmla="val 65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custDataLst>
      <p:tags r:id="rId7"/>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mc:Choice xmlns:a14="http://schemas.microsoft.com/office/drawing/2010/main"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椭圆 28"/>
              <p:cNvSpPr/>
              <p:nvPr/>
            </p:nvSpPr>
            <p:spPr>
              <a:xfrm>
                <a:off x="406400"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9" name="椭圆 58"/>
              <p:cNvSpPr/>
              <p:nvPr/>
            </p:nvSpPr>
            <p:spPr>
              <a:xfrm>
                <a:off x="152400" y="54838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0" name="椭圆 59"/>
              <p:cNvSpPr/>
              <p:nvPr/>
            </p:nvSpPr>
            <p:spPr>
              <a:xfrm>
                <a:off x="735330" y="54851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60" name="椭圆 59"/>
              <p:cNvSpPr>
                <a:spLocks noRot="1" noChangeAspect="1" noMove="1" noResize="1" noEditPoints="1" noAdjustHandles="1" noChangeArrowheads="1" noChangeShapeType="1" noTextEdit="1"/>
              </p:cNvSpPr>
              <p:nvPr/>
            </p:nvSpPr>
            <p:spPr>
              <a:xfrm>
                <a:off x="735330" y="54851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86" name="文本占位符 85"/>
              <p:cNvSpPr>
                <a:spLocks noGrp="1"/>
              </p:cNvSpPr>
              <p:nvPr>
                <p:ph type="body" sz="quarter" idx="15"/>
                <p:custDataLst>
                  <p:tags r:id="rId9"/>
                </p:custDataLst>
              </p:nvPr>
            </p:nvSpPr>
            <p:spPr>
              <a:xfrm>
                <a:off x="4494530" y="5302250"/>
                <a:ext cx="3538220" cy="1291590"/>
              </a:xfrm>
            </p:spPr>
            <p:txBody>
              <a:bodyPr>
                <a:noAutofit/>
              </a:bodyPr>
              <a:p>
                <a:r>
                  <a:rPr lang="zh-CN" altLang="en-US">
                    <a:solidFill>
                      <a:srgbClr val="0070C0"/>
                    </a:solidFill>
                    <a:latin typeface="+mn-lt"/>
                    <a:cs typeface="+mn-lt"/>
                  </a:rPr>
                  <a:t>结束条件为</a:t>
                </a:r>
                <a14:m>
                  <m:oMath xmlns:m="http://schemas.openxmlformats.org/officeDocument/2006/math">
                    <m:r>
                      <a:rPr lang="en-US" altLang="zh-CN" i="1">
                        <a:solidFill>
                          <a:srgbClr val="0070C0"/>
                        </a:solidFill>
                        <a:latin typeface="Cambria Math" panose="02040503050406030204" charset="0"/>
                        <a:cs typeface="Cambria Math" panose="02040503050406030204" charset="0"/>
                      </a:rPr>
                      <m:t>𝑓</m:t>
                    </m:r>
                    <m:d>
                      <m:dPr>
                        <m:ctrlPr>
                          <a:rPr lang="en-US" altLang="zh-CN" i="1">
                            <a:solidFill>
                              <a:srgbClr val="0070C0"/>
                            </a:solidFill>
                            <a:latin typeface="Cambria Math" panose="02040503050406030204" charset="0"/>
                            <a:cs typeface="Cambria Math" panose="02040503050406030204" charset="0"/>
                          </a:rPr>
                        </m:ctrlPr>
                      </m:dPr>
                      <m:e>
                        <m:r>
                          <a:rPr lang="en-US" altLang="zh-CN" i="1">
                            <a:solidFill>
                              <a:srgbClr val="0070C0"/>
                            </a:solidFill>
                            <a:latin typeface="Cambria Math" panose="02040503050406030204" charset="0"/>
                            <a:cs typeface="Cambria Math" panose="02040503050406030204" charset="0"/>
                          </a:rPr>
                          <m:t>1</m:t>
                        </m:r>
                      </m:e>
                    </m:d>
                  </m:oMath>
                </a14:m>
                <a:r>
                  <a:rPr lang="zh-CN" altLang="en-US">
                    <a:solidFill>
                      <a:srgbClr val="0070C0"/>
                    </a:solidFill>
                    <a:latin typeface="Cambria Math" panose="02040503050406030204" charset="0"/>
                    <a:cs typeface="Cambria Math" panose="02040503050406030204" charset="0"/>
                  </a:rPr>
                  <a:t>和</a:t>
                </a:r>
                <a14:m>
                  <m:oMath xmlns:m="http://schemas.openxmlformats.org/officeDocument/2006/math">
                    <m:r>
                      <a:rPr lang="en-US" altLang="zh-CN" i="1">
                        <a:solidFill>
                          <a:srgbClr val="0070C0"/>
                        </a:solidFill>
                        <a:latin typeface="Cambria Math" panose="02040503050406030204" charset="0"/>
                        <a:cs typeface="Cambria Math" panose="02040503050406030204" charset="0"/>
                      </a:rPr>
                      <m:t>𝑓</m:t>
                    </m:r>
                    <m:d>
                      <m:dPr>
                        <m:ctrlPr>
                          <a:rPr lang="en-US" altLang="zh-CN" i="1">
                            <a:solidFill>
                              <a:srgbClr val="0070C0"/>
                            </a:solidFill>
                            <a:latin typeface="Cambria Math" panose="02040503050406030204" charset="0"/>
                            <a:cs typeface="Cambria Math" panose="02040503050406030204" charset="0"/>
                          </a:rPr>
                        </m:ctrlPr>
                      </m:dPr>
                      <m:e>
                        <m:r>
                          <a:rPr lang="en-US" altLang="zh-CN" i="1">
                            <a:solidFill>
                              <a:srgbClr val="0070C0"/>
                            </a:solidFill>
                            <a:latin typeface="Cambria Math" panose="02040503050406030204" charset="0"/>
                            <a:cs typeface="Cambria Math" panose="02040503050406030204" charset="0"/>
                          </a:rPr>
                          <m:t>2</m:t>
                        </m:r>
                      </m:e>
                    </m:d>
                  </m:oMath>
                </a14:m>
                <a:r>
                  <a:rPr lang="zh-CN" altLang="en-US">
                    <a:solidFill>
                      <a:srgbClr val="0070C0"/>
                    </a:solidFill>
                    <a:latin typeface="Cambria Math" panose="02040503050406030204" charset="0"/>
                    <a:cs typeface="Cambria Math" panose="02040503050406030204" charset="0"/>
                  </a:rPr>
                  <a:t>，</a:t>
                </a:r>
                <a:endParaRPr lang="zh-CN" altLang="en-US">
                  <a:solidFill>
                    <a:srgbClr val="0070C0"/>
                  </a:solidFill>
                  <a:latin typeface="Cambria Math" panose="02040503050406030204" charset="0"/>
                  <a:cs typeface="Cambria Math" panose="02040503050406030204" charset="0"/>
                </a:endParaRPr>
              </a:p>
              <a:p>
                <a:r>
                  <a:rPr lang="zh-CN" altLang="en-US">
                    <a:solidFill>
                      <a:srgbClr val="0070C0"/>
                    </a:solidFill>
                    <a:latin typeface="Cambria Math" panose="02040503050406030204" charset="0"/>
                    <a:cs typeface="Cambria Math" panose="02040503050406030204" charset="0"/>
                  </a:rPr>
                  <a:t>当只有</a:t>
                </a:r>
                <a:r>
                  <a:rPr lang="en-US" altLang="zh-CN">
                    <a:solidFill>
                      <a:srgbClr val="0070C0"/>
                    </a:solidFill>
                    <a:latin typeface="Cambria Math" panose="02040503050406030204" charset="0"/>
                    <a:cs typeface="Cambria Math" panose="02040503050406030204" charset="0"/>
                  </a:rPr>
                  <a:t>1</a:t>
                </a:r>
                <a:r>
                  <a:rPr lang="zh-CN" altLang="en-US">
                    <a:solidFill>
                      <a:srgbClr val="0070C0"/>
                    </a:solidFill>
                    <a:latin typeface="Cambria Math" panose="02040503050406030204" charset="0"/>
                    <a:cs typeface="Cambria Math" panose="02040503050406030204" charset="0"/>
                  </a:rPr>
                  <a:t>格台阶时，只有</a:t>
                </a:r>
                <a:r>
                  <a:rPr lang="en-US" altLang="zh-CN">
                    <a:solidFill>
                      <a:srgbClr val="0070C0"/>
                    </a:solidFill>
                    <a:latin typeface="Cambria Math" panose="02040503050406030204" charset="0"/>
                    <a:cs typeface="Cambria Math" panose="02040503050406030204" charset="0"/>
                  </a:rPr>
                  <a:t>1</a:t>
                </a:r>
                <a:r>
                  <a:rPr lang="zh-CN" altLang="en-US">
                    <a:solidFill>
                      <a:srgbClr val="0070C0"/>
                    </a:solidFill>
                    <a:latin typeface="Cambria Math" panose="02040503050406030204" charset="0"/>
                    <a:cs typeface="Cambria Math" panose="02040503050406030204" charset="0"/>
                  </a:rPr>
                  <a:t>种走法；</a:t>
                </a:r>
                <a:endParaRPr lang="zh-CN" altLang="en-US">
                  <a:solidFill>
                    <a:srgbClr val="0070C0"/>
                  </a:solidFill>
                  <a:latin typeface="Cambria Math" panose="02040503050406030204" charset="0"/>
                  <a:cs typeface="Cambria Math" panose="02040503050406030204" charset="0"/>
                </a:endParaRPr>
              </a:p>
              <a:p>
                <a:r>
                  <a:rPr lang="zh-CN" altLang="en-US">
                    <a:solidFill>
                      <a:srgbClr val="0070C0"/>
                    </a:solidFill>
                    <a:latin typeface="Cambria Math" panose="02040503050406030204" charset="0"/>
                    <a:cs typeface="Cambria Math" panose="02040503050406030204" charset="0"/>
                  </a:rPr>
                  <a:t>当只有</a:t>
                </a:r>
                <a:r>
                  <a:rPr lang="en-US" altLang="zh-CN">
                    <a:solidFill>
                      <a:srgbClr val="0070C0"/>
                    </a:solidFill>
                    <a:latin typeface="Cambria Math" panose="02040503050406030204" charset="0"/>
                    <a:cs typeface="Cambria Math" panose="02040503050406030204" charset="0"/>
                  </a:rPr>
                  <a:t>2</a:t>
                </a:r>
                <a:r>
                  <a:rPr lang="zh-CN" altLang="en-US">
                    <a:solidFill>
                      <a:srgbClr val="0070C0"/>
                    </a:solidFill>
                    <a:latin typeface="Cambria Math" panose="02040503050406030204" charset="0"/>
                    <a:cs typeface="Cambria Math" panose="02040503050406030204" charset="0"/>
                  </a:rPr>
                  <a:t>格台阶时，只有</a:t>
                </a:r>
                <a:r>
                  <a:rPr lang="en-US" altLang="zh-CN">
                    <a:solidFill>
                      <a:srgbClr val="0070C0"/>
                    </a:solidFill>
                    <a:latin typeface="Cambria Math" panose="02040503050406030204" charset="0"/>
                    <a:cs typeface="Cambria Math" panose="02040503050406030204" charset="0"/>
                  </a:rPr>
                  <a:t>2</a:t>
                </a:r>
                <a:r>
                  <a:rPr lang="zh-CN" altLang="en-US">
                    <a:solidFill>
                      <a:srgbClr val="0070C0"/>
                    </a:solidFill>
                    <a:latin typeface="Cambria Math" panose="02040503050406030204" charset="0"/>
                    <a:cs typeface="Cambria Math" panose="02040503050406030204" charset="0"/>
                  </a:rPr>
                  <a:t>种走法。</a:t>
                </a:r>
                <a:endParaRPr lang="zh-CN" altLang="en-US">
                  <a:solidFill>
                    <a:srgbClr val="0070C0"/>
                  </a:solidFill>
                  <a:latin typeface="Cambria Math" panose="02040503050406030204" charset="0"/>
                  <a:cs typeface="Cambria Math" panose="02040503050406030204" charset="0"/>
                </a:endParaRPr>
              </a:p>
            </p:txBody>
          </p:sp>
        </mc:Choice>
        <mc:Fallback>
          <p:sp>
            <p:nvSpPr>
              <p:cNvPr id="86" name="文本占位符 85"/>
              <p:cNvSpPr>
                <a:spLocks noRot="1" noChangeAspect="1" noMove="1" noResize="1" noEditPoints="1" noAdjustHandles="1" noChangeArrowheads="1" noChangeShapeType="1" noTextEdit="1"/>
              </p:cNvSpPr>
              <p:nvPr>
                <p:ph type="body" sz="quarter" idx="15"/>
                <p:custDataLst>
                  <p:tags r:id="rId10"/>
                </p:custDataLst>
              </p:nvPr>
            </p:nvSpPr>
            <p:spPr>
              <a:xfrm>
                <a:off x="4494530" y="5302250"/>
                <a:ext cx="3538220" cy="1291590"/>
              </a:xfrm>
              <a:blipFill rotWithShape="1">
                <a:blip r:embed="rId1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7" name="文本框 86"/>
              <p:cNvSpPr txBox="1"/>
              <p:nvPr/>
            </p:nvSpPr>
            <p:spPr>
              <a:xfrm>
                <a:off x="476821" y="1111504"/>
                <a:ext cx="289306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solidFill>
                            <a:srgbClr val="FF0000"/>
                          </a:solidFill>
                          <a:latin typeface="Cambria Math" panose="02040503050406030204" charset="0"/>
                          <a:cs typeface="Cambria Math" panose="02040503050406030204" charset="0"/>
                        </a:rPr>
                        <m:t>𝑓</m:t>
                      </m:r>
                      <m:d>
                        <m:dPr>
                          <m:ctrlPr>
                            <a:rPr lang="en-US" altLang="zh-CN" i="1">
                              <a:solidFill>
                                <a:srgbClr val="FF0000"/>
                              </a:solidFill>
                              <a:latin typeface="Cambria Math" panose="02040503050406030204"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e>
                      </m:d>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𝑓</m:t>
                      </m:r>
                      <m:d>
                        <m:dPr>
                          <m:ctrlPr>
                            <a:rPr lang="en-US" altLang="zh-CN" i="1">
                              <a:solidFill>
                                <a:srgbClr val="FF0000"/>
                              </a:solidFill>
                              <a:latin typeface="Cambria Math" panose="02040503050406030204"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1</m:t>
                          </m:r>
                        </m:e>
                      </m:d>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𝑓</m:t>
                      </m:r>
                      <m:d>
                        <m:dPr>
                          <m:ctrlPr>
                            <a:rPr lang="en-US" altLang="zh-CN" i="1">
                              <a:solidFill>
                                <a:srgbClr val="FF0000"/>
                              </a:solidFill>
                              <a:latin typeface="Cambria Math" panose="02040503050406030204"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2</m:t>
                          </m:r>
                        </m:e>
                      </m:d>
                    </m:oMath>
                  </m:oMathPara>
                </a14:m>
                <a:endParaRPr lang="en-US" altLang="zh-CN" i="1">
                  <a:solidFill>
                    <a:srgbClr val="FF0000"/>
                  </a:solidFill>
                  <a:latin typeface="Cambria Math" panose="02040503050406030204" charset="0"/>
                  <a:cs typeface="Cambria Math" panose="02040503050406030204" charset="0"/>
                </a:endParaRPr>
              </a:p>
            </p:txBody>
          </p:sp>
        </mc:Choice>
        <mc:Fallback>
          <p:sp>
            <p:nvSpPr>
              <p:cNvPr id="87" name="文本框 86"/>
              <p:cNvSpPr txBox="1">
                <a:spLocks noRot="1" noChangeAspect="1" noMove="1" noResize="1" noEditPoints="1" noAdjustHandles="1" noChangeArrowheads="1" noChangeShapeType="1" noTextEdit="1"/>
              </p:cNvSpPr>
              <p:nvPr/>
            </p:nvSpPr>
            <p:spPr>
              <a:xfrm>
                <a:off x="476821" y="1111504"/>
                <a:ext cx="2893060" cy="368300"/>
              </a:xfrm>
              <a:prstGeom prst="rect">
                <a:avLst/>
              </a:prstGeom>
              <a:blipFill rotWithShape="1">
                <a:blip r:embed="rId12"/>
                <a:stretch>
                  <a:fillRect l="-20" t="-69" r="20" b="69"/>
                </a:stretch>
              </a:blipFill>
            </p:spPr>
            <p:txBody>
              <a:bodyPr/>
              <a:lstStyle/>
              <a:p>
                <a:r>
                  <a:rPr lang="zh-CN" altLang="en-US">
                    <a:noFill/>
                  </a:rPr>
                  <a:t> </a:t>
                </a:r>
              </a:p>
            </p:txBody>
          </p:sp>
        </mc:Fallback>
      </mc:AlternateContent>
    </p:spTree>
    <p:custDataLst>
      <p:tags r:id="rId1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anim calcmode="lin" valueType="num">
                                      <p:cBhvr additive="base">
                                        <p:cTn id="7" dur="500" fill="hold"/>
                                        <p:tgtEl>
                                          <p:spTgt spid="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6">
                                            <p:txEl>
                                              <p:pRg st="1" end="1"/>
                                            </p:txEl>
                                          </p:spTgt>
                                        </p:tgtEl>
                                        <p:attrNameLst>
                                          <p:attrName>style.visibility</p:attrName>
                                        </p:attrNameLst>
                                      </p:cBhvr>
                                      <p:to>
                                        <p:strVal val="visible"/>
                                      </p:to>
                                    </p:set>
                                    <p:anim calcmode="lin" valueType="num">
                                      <p:cBhvr additive="base">
                                        <p:cTn id="11" dur="500" fill="hold"/>
                                        <p:tgtEl>
                                          <p:spTgt spid="8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6">
                                            <p:txEl>
                                              <p:pRg st="2" end="2"/>
                                            </p:txEl>
                                          </p:spTgt>
                                        </p:tgtEl>
                                        <p:attrNameLst>
                                          <p:attrName>style.visibility</p:attrName>
                                        </p:attrNameLst>
                                      </p:cBhvr>
                                      <p:to>
                                        <p:strVal val="visible"/>
                                      </p:to>
                                    </p:set>
                                    <p:anim calcmode="lin" valueType="num">
                                      <p:cBhvr additive="base">
                                        <p:cTn id="15" dur="500" fill="hold"/>
                                        <p:tgtEl>
                                          <p:spTgt spid="8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mc:Choice xmlns:a14="http://schemas.microsoft.com/office/drawing/2010/main"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椭圆 28"/>
              <p:cNvSpPr/>
              <p:nvPr/>
            </p:nvSpPr>
            <p:spPr>
              <a:xfrm>
                <a:off x="406400"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9"/>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：最大值</a:t>
            </a:r>
            <a:endParaRPr lang="zh-CN" altLang="en-US"/>
          </a:p>
        </p:txBody>
      </p:sp>
      <p:sp>
        <p:nvSpPr>
          <p:cNvPr id="100" name="文本框 99"/>
          <p:cNvSpPr txBox="1"/>
          <p:nvPr/>
        </p:nvSpPr>
        <p:spPr>
          <a:xfrm>
            <a:off x="695960" y="1030605"/>
            <a:ext cx="6883400" cy="563118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num1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num2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008000"/>
                </a:solidFill>
                <a:highlight>
                  <a:srgbClr val="FFFFFF"/>
                </a:highlight>
                <a:latin typeface="Consolas" panose="020B0609020204030204" charset="0"/>
                <a:ea typeface="宋体" panose="02010600030101010101" pitchFamily="2" charset="-122"/>
              </a:rPr>
              <a:t>// function prototype</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max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4</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max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54</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33</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max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999</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774</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num1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num2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008000"/>
                </a:solidFill>
                <a:highlight>
                  <a:srgbClr val="FFFFFF"/>
                </a:highlight>
                <a:latin typeface="Consolas" panose="020B0609020204030204" charset="0"/>
                <a:ea typeface="宋体" panose="02010600030101010101" pitchFamily="2" charset="-122"/>
              </a:rPr>
              <a:t>// if(num1 &gt; num2)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008000"/>
                </a:solidFill>
                <a:highlight>
                  <a:srgbClr val="FFFFFF"/>
                </a:highlight>
                <a:latin typeface="Consolas" panose="020B0609020204030204" charset="0"/>
                <a:ea typeface="宋体" panose="02010600030101010101" pitchFamily="2" charset="-122"/>
              </a:rPr>
              <a:t>//     return num1;</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008000"/>
                </a:solidFill>
                <a:highlight>
                  <a:srgbClr val="FFFFFF"/>
                </a:highlight>
                <a:latin typeface="Consolas" panose="020B0609020204030204" charset="0"/>
                <a:ea typeface="宋体" panose="02010600030101010101" pitchFamily="2" charset="-122"/>
              </a:rPr>
              <a:t>// } else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008000"/>
                </a:solidFill>
                <a:highlight>
                  <a:srgbClr val="FFFFFF"/>
                </a:highlight>
                <a:latin typeface="Consolas" panose="020B0609020204030204" charset="0"/>
                <a:ea typeface="宋体" panose="02010600030101010101" pitchFamily="2" charset="-122"/>
              </a:rPr>
              <a:t>//     return num2;</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00800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num1 </a:t>
            </a:r>
            <a:r>
              <a:rPr lang="en-US" b="1">
                <a:solidFill>
                  <a:srgbClr val="000080"/>
                </a:solidFill>
                <a:highlight>
                  <a:srgbClr val="FFFFFF"/>
                </a:highlight>
                <a:latin typeface="Consolas" panose="020B0609020204030204" charset="0"/>
                <a:ea typeface="宋体" panose="02010600030101010101" pitchFamily="2" charset="-122"/>
              </a:rPr>
              <a:t>&gt;</a:t>
            </a:r>
            <a:r>
              <a:rPr lang="en-US" b="0">
                <a:solidFill>
                  <a:srgbClr val="000000"/>
                </a:solidFill>
                <a:highlight>
                  <a:srgbClr val="FFFFFF"/>
                </a:highlight>
                <a:latin typeface="Consolas" panose="020B0609020204030204" charset="0"/>
                <a:ea typeface="宋体" panose="02010600030101010101" pitchFamily="2" charset="-122"/>
              </a:rPr>
              <a:t> num2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num1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num2</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8" name="表格 7"/>
          <p:cNvGraphicFramePr/>
          <p:nvPr>
            <p:custDataLst>
              <p:tags r:id="rId2"/>
            </p:custDataLst>
          </p:nvPr>
        </p:nvGraphicFramePr>
        <p:xfrm>
          <a:off x="7287260" y="5216525"/>
          <a:ext cx="741680" cy="988695"/>
        </p:xfrm>
        <a:graphic>
          <a:graphicData uri="http://schemas.openxmlformats.org/drawingml/2006/table">
            <a:tbl>
              <a:tblPr firstRow="1" bandRow="1">
                <a:tableStyleId>{5C22544A-7EE6-4342-B048-85BDC9FD1C3A}</a:tableStyleId>
              </a:tblPr>
              <a:tblGrid>
                <a:gridCol w="741680"/>
              </a:tblGrid>
              <a:tr h="988695">
                <a:tc>
                  <a:txBody>
                    <a:bodyPr/>
                    <a:p>
                      <a:pPr>
                        <a:buNone/>
                      </a:pPr>
                      <a:r>
                        <a:rPr lang="zh-CN" altLang="en-US" sz="1800" b="0">
                          <a:solidFill>
                            <a:schemeClr val="tx1"/>
                          </a:solidFill>
                          <a:latin typeface="Consolas" panose="020B0609020204030204" charset="0"/>
                          <a:cs typeface="Consolas" panose="020B0609020204030204" charset="0"/>
                          <a:sym typeface="+mn-ea"/>
                        </a:rPr>
                        <a:t>12</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54</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-774</a:t>
                      </a:r>
                      <a:endParaRPr lang="zh-CN" altLang="en-US"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cxnSp>
        <p:nvCxnSpPr>
          <p:cNvPr id="10" name="直接箭头连接符 9"/>
          <p:cNvCxnSpPr/>
          <p:nvPr/>
        </p:nvCxnSpPr>
        <p:spPr>
          <a:xfrm flipV="1">
            <a:off x="5066030" y="3933825"/>
            <a:ext cx="1548130" cy="1976120"/>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1" name="文本占位符 5"/>
          <p:cNvSpPr>
            <a:spLocks noGrp="1"/>
          </p:cNvSpPr>
          <p:nvPr>
            <p:custDataLst>
              <p:tags r:id="rId3"/>
            </p:custDataLst>
          </p:nvPr>
        </p:nvSpPr>
        <p:spPr>
          <a:xfrm>
            <a:off x="6929120" y="2445385"/>
            <a:ext cx="3886200" cy="253111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rgbClr val="FF0000"/>
                </a:solidFill>
                <a:latin typeface="+mn-lt"/>
                <a:cs typeface="+mn-lt"/>
              </a:rPr>
              <a:t>对于一些简单的判断逻辑，可以使用三元运算符</a:t>
            </a:r>
            <a:r>
              <a:rPr lang="en-US" altLang="zh-CN">
                <a:solidFill>
                  <a:srgbClr val="FF0000"/>
                </a:solidFill>
                <a:latin typeface="+mn-lt"/>
                <a:cs typeface="+mn-lt"/>
              </a:rPr>
              <a:t>?:</a:t>
            </a:r>
            <a:r>
              <a:rPr lang="zh-CN" altLang="en-US">
                <a:solidFill>
                  <a:srgbClr val="FF0000"/>
                </a:solidFill>
                <a:latin typeface="+mn-lt"/>
                <a:cs typeface="+mn-lt"/>
              </a:rPr>
              <a:t>代替。</a:t>
            </a:r>
            <a:endParaRPr lang="zh-CN" altLang="en-US">
              <a:solidFill>
                <a:srgbClr val="FF0000"/>
              </a:solidFill>
              <a:latin typeface="+mn-lt"/>
              <a:cs typeface="+mn-lt"/>
            </a:endParaRPr>
          </a:p>
          <a:p>
            <a:endParaRPr lang="zh-CN" altLang="en-US">
              <a:solidFill>
                <a:srgbClr val="FF0000"/>
              </a:solidFill>
              <a:latin typeface="+mn-lt"/>
              <a:cs typeface="+mn-lt"/>
            </a:endParaRPr>
          </a:p>
          <a:p>
            <a:r>
              <a:rPr lang="zh-CN" altLang="en-US">
                <a:solidFill>
                  <a:srgbClr val="FF0000"/>
                </a:solidFill>
                <a:latin typeface="+mn-lt"/>
                <a:cs typeface="+mn-lt"/>
              </a:rPr>
              <a:t>首先会判断</a:t>
            </a:r>
            <a:r>
              <a:rPr lang="en-US" altLang="zh-CN">
                <a:solidFill>
                  <a:srgbClr val="FF0000"/>
                </a:solidFill>
                <a:latin typeface="+mn-lt"/>
                <a:cs typeface="+mn-lt"/>
              </a:rPr>
              <a:t>num1 &gt; num2</a:t>
            </a:r>
            <a:r>
              <a:rPr lang="zh-CN" altLang="en-US">
                <a:solidFill>
                  <a:srgbClr val="FF0000"/>
                </a:solidFill>
                <a:latin typeface="+mn-lt"/>
                <a:cs typeface="+mn-lt"/>
              </a:rPr>
              <a:t>是否成立，如果成立取</a:t>
            </a:r>
            <a:r>
              <a:rPr lang="en-US" altLang="zh-CN">
                <a:solidFill>
                  <a:srgbClr val="FF0000"/>
                </a:solidFill>
                <a:latin typeface="+mn-lt"/>
                <a:cs typeface="+mn-lt"/>
              </a:rPr>
              <a:t>num1</a:t>
            </a:r>
            <a:r>
              <a:rPr lang="zh-CN" altLang="en-US">
                <a:solidFill>
                  <a:srgbClr val="FF0000"/>
                </a:solidFill>
                <a:latin typeface="+mn-lt"/>
                <a:cs typeface="+mn-lt"/>
              </a:rPr>
              <a:t>的值作为结果；否则取</a:t>
            </a:r>
            <a:r>
              <a:rPr lang="en-US" altLang="zh-CN">
                <a:solidFill>
                  <a:srgbClr val="FF0000"/>
                </a:solidFill>
                <a:latin typeface="+mn-lt"/>
                <a:cs typeface="+mn-lt"/>
              </a:rPr>
              <a:t>num2</a:t>
            </a:r>
            <a:r>
              <a:rPr lang="zh-CN" altLang="en-US">
                <a:solidFill>
                  <a:srgbClr val="FF0000"/>
                </a:solidFill>
                <a:latin typeface="+mn-lt"/>
                <a:cs typeface="+mn-lt"/>
              </a:rPr>
              <a:t>的值作为结果。</a:t>
            </a:r>
            <a:endParaRPr lang="zh-CN" altLang="en-US">
              <a:solidFill>
                <a:srgbClr val="FF0000"/>
              </a:solidFill>
              <a:latin typeface="+mn-lt"/>
              <a:cs typeface="+mn-lt"/>
            </a:endParaRPr>
          </a:p>
        </p:txBody>
      </p:sp>
      <p:cxnSp>
        <p:nvCxnSpPr>
          <p:cNvPr id="3" name="直接箭头连接符 2"/>
          <p:cNvCxnSpPr/>
          <p:nvPr/>
        </p:nvCxnSpPr>
        <p:spPr>
          <a:xfrm flipV="1">
            <a:off x="7287260" y="1784350"/>
            <a:ext cx="748030" cy="8890"/>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7" name="文本占位符 5"/>
          <p:cNvSpPr>
            <a:spLocks noGrp="1"/>
          </p:cNvSpPr>
          <p:nvPr>
            <p:custDataLst>
              <p:tags r:id="rId4"/>
            </p:custDataLst>
          </p:nvPr>
        </p:nvSpPr>
        <p:spPr>
          <a:xfrm>
            <a:off x="8035290" y="1389380"/>
            <a:ext cx="3582035" cy="79883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olidFill>
                  <a:srgbClr val="FF0000"/>
                </a:solidFill>
                <a:latin typeface="+mn-lt"/>
                <a:cs typeface="+mn-lt"/>
              </a:rPr>
              <a:t>函数原型：让编译器知道该函数的函数名、参数、返回值。</a:t>
            </a:r>
            <a:endParaRPr lang="zh-CN" altLang="en-US">
              <a:solidFill>
                <a:srgbClr val="FF0000"/>
              </a:solidFill>
              <a:latin typeface="+mn-lt"/>
              <a:cs typeface="+mn-lt"/>
            </a:endParaRPr>
          </a:p>
        </p:txBody>
      </p:sp>
    </p:spTree>
    <p:custDataLst>
      <p:tags r:id="rId5"/>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mc:Choice xmlns:a14="http://schemas.microsoft.com/office/drawing/2010/main"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mc:AlternateContent xmlns:mc="http://schemas.openxmlformats.org/markup-compatibility/2006">
        <mc:Choice xmlns:a14="http://schemas.microsoft.com/office/drawing/2010/main"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9"/>
    </p:custData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mc:Choice xmlns:a14="http://schemas.microsoft.com/office/drawing/2010/main"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mc:AlternateContent xmlns:mc="http://schemas.openxmlformats.org/markup-compatibility/2006">
        <mc:Choice xmlns:a14="http://schemas.microsoft.com/office/drawing/2010/main"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9"/>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mc:Choice xmlns:a14="http://schemas.microsoft.com/office/drawing/2010/main"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5</a:t>
            </a:r>
            <a:endParaRPr lang="en-US" altLang="zh-CN">
              <a:solidFill>
                <a:schemeClr val="tx1"/>
              </a:solidFill>
            </a:endParaRPr>
          </a:p>
        </p:txBody>
      </p:sp>
      <mc:AlternateContent xmlns:mc="http://schemas.openxmlformats.org/markup-compatibility/2006">
        <mc:Choice xmlns:a14="http://schemas.microsoft.com/office/drawing/2010/main"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mc:AlternateContent xmlns:mc="http://schemas.openxmlformats.org/markup-compatibility/2006">
        <mc:Choice xmlns:a14="http://schemas.microsoft.com/office/drawing/2010/main"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9"/>
    </p:custData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mc:Choice xmlns:a14="http://schemas.microsoft.com/office/drawing/2010/main"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5</a:t>
            </a:r>
            <a:endParaRPr lang="en-US" altLang="zh-CN">
              <a:solidFill>
                <a:schemeClr val="tx1"/>
              </a:solidFill>
            </a:endParaRPr>
          </a:p>
        </p:txBody>
      </p:sp>
      <mc:AlternateContent xmlns:mc="http://schemas.openxmlformats.org/markup-compatibility/2006">
        <mc:Choice xmlns:a14="http://schemas.microsoft.com/office/drawing/2010/main"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mc:AlternateContent xmlns:mc="http://schemas.openxmlformats.org/markup-compatibility/2006">
        <mc:Choice xmlns:a14="http://schemas.microsoft.com/office/drawing/2010/main"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mc:AlternateContent xmlns:mc="http://schemas.openxmlformats.org/markup-compatibility/2006">
        <mc:Choice xmlns:a14="http://schemas.microsoft.com/office/drawing/2010/main"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0"/>
    </p:custData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mc:Choice xmlns:a14="http://schemas.microsoft.com/office/drawing/2010/main"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5</a:t>
            </a:r>
            <a:endParaRPr lang="en-US" altLang="zh-CN">
              <a:solidFill>
                <a:schemeClr val="tx1"/>
              </a:solidFill>
            </a:endParaRP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mc:AlternateContent xmlns:mc="http://schemas.openxmlformats.org/markup-compatibility/2006">
        <mc:Choice xmlns:a14="http://schemas.microsoft.com/office/drawing/2010/main"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mc:AlternateContent xmlns:mc="http://schemas.openxmlformats.org/markup-compatibility/2006">
        <mc:Choice xmlns:a14="http://schemas.microsoft.com/office/drawing/2010/main"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mc:AlternateContent xmlns:mc="http://schemas.openxmlformats.org/markup-compatibility/2006">
        <mc:Choice xmlns:a14="http://schemas.microsoft.com/office/drawing/2010/main"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0"/>
    </p:custData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mc:Choice xmlns:a14="http://schemas.microsoft.com/office/drawing/2010/main"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8</a:t>
            </a:r>
            <a:endParaRPr lang="en-US" altLang="zh-CN">
              <a:solidFill>
                <a:schemeClr val="tx1"/>
              </a:solidFill>
            </a:endParaRPr>
          </a:p>
        </p:txBody>
      </p:sp>
      <mc:AlternateContent xmlns:mc="http://schemas.openxmlformats.org/markup-compatibility/2006">
        <mc:Choice xmlns:a14="http://schemas.microsoft.com/office/drawing/2010/main"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5</a:t>
            </a:r>
            <a:endParaRPr lang="en-US" altLang="zh-CN">
              <a:solidFill>
                <a:schemeClr val="tx1"/>
              </a:solidFill>
            </a:endParaRP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mc:AlternateContent xmlns:mc="http://schemas.openxmlformats.org/markup-compatibility/2006">
        <mc:Choice xmlns:a14="http://schemas.microsoft.com/office/drawing/2010/main"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mc:AlternateContent xmlns:mc="http://schemas.openxmlformats.org/markup-compatibility/2006">
        <mc:Choice xmlns:a14="http://schemas.microsoft.com/office/drawing/2010/main"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mc:AlternateContent xmlns:mc="http://schemas.openxmlformats.org/markup-compatibility/2006">
        <mc:Choice xmlns:a14="http://schemas.microsoft.com/office/drawing/2010/main"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0"/>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mc:Choice xmlns:a14="http://schemas.microsoft.com/office/drawing/2010/main"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8</a:t>
            </a:r>
            <a:endParaRPr lang="en-US" altLang="zh-CN">
              <a:solidFill>
                <a:schemeClr val="tx1"/>
              </a:solidFill>
            </a:endParaRP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5</a:t>
            </a:r>
            <a:endParaRPr lang="en-US" altLang="zh-CN">
              <a:solidFill>
                <a:schemeClr val="tx1"/>
              </a:solidFill>
            </a:endParaRPr>
          </a:p>
        </p:txBody>
      </p:sp>
      <mc:AlternateContent xmlns:mc="http://schemas.openxmlformats.org/markup-compatibility/2006">
        <mc:Choice xmlns:a14="http://schemas.microsoft.com/office/drawing/2010/main"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5</a:t>
            </a:r>
            <a:endParaRPr lang="en-US" altLang="zh-CN">
              <a:solidFill>
                <a:schemeClr val="tx1"/>
              </a:solidFill>
            </a:endParaRP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mc:AlternateContent xmlns:mc="http://schemas.openxmlformats.org/markup-compatibility/2006">
        <mc:Choice xmlns:a14="http://schemas.microsoft.com/office/drawing/2010/main"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mc:AlternateContent xmlns:mc="http://schemas.openxmlformats.org/markup-compatibility/2006">
        <mc:Choice xmlns:a14="http://schemas.microsoft.com/office/drawing/2010/main"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mc:AlternateContent xmlns:mc="http://schemas.openxmlformats.org/markup-compatibility/2006">
        <mc:Choice xmlns:a14="http://schemas.microsoft.com/office/drawing/2010/main"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0"/>
    </p:custData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mc:Choice xmlns:a14="http://schemas.microsoft.com/office/drawing/2010/main"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8</a:t>
            </a:r>
            <a:endParaRPr lang="en-US" altLang="zh-CN">
              <a:solidFill>
                <a:schemeClr val="tx1"/>
              </a:solidFill>
            </a:endParaRP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5</a:t>
            </a:r>
            <a:endParaRPr lang="en-US" altLang="zh-CN">
              <a:solidFill>
                <a:schemeClr val="tx1"/>
              </a:solidFill>
            </a:endParaRPr>
          </a:p>
        </p:txBody>
      </p:sp>
      <mc:AlternateContent xmlns:mc="http://schemas.openxmlformats.org/markup-compatibility/2006">
        <mc:Choice xmlns:a14="http://schemas.microsoft.com/office/drawing/2010/main"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5</a:t>
            </a:r>
            <a:endParaRPr lang="en-US" altLang="zh-CN">
              <a:solidFill>
                <a:schemeClr val="tx1"/>
              </a:solidFill>
            </a:endParaRP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mc:AlternateContent xmlns:mc="http://schemas.openxmlformats.org/markup-compatibility/2006">
        <mc:Choice xmlns:a14="http://schemas.microsoft.com/office/drawing/2010/main"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mc:AlternateContent xmlns:mc="http://schemas.openxmlformats.org/markup-compatibility/2006">
        <mc:Choice xmlns:a14="http://schemas.microsoft.com/office/drawing/2010/main"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mc:AlternateContent xmlns:mc="http://schemas.openxmlformats.org/markup-compatibility/2006">
        <mc:Choice xmlns:a14="http://schemas.microsoft.com/office/drawing/2010/main"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0"/>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mc:Choice xmlns:a14="http://schemas.microsoft.com/office/drawing/2010/main"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8</a:t>
            </a:r>
            <a:endParaRPr lang="en-US" altLang="zh-CN">
              <a:solidFill>
                <a:schemeClr val="tx1"/>
              </a:solidFill>
            </a:endParaRP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5</a:t>
            </a:r>
            <a:endParaRPr lang="en-US" altLang="zh-CN">
              <a:solidFill>
                <a:schemeClr val="tx1"/>
              </a:solidFill>
            </a:endParaRP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5</a:t>
            </a:r>
            <a:endParaRPr lang="en-US" altLang="zh-CN">
              <a:solidFill>
                <a:schemeClr val="tx1"/>
              </a:solidFill>
            </a:endParaRPr>
          </a:p>
        </p:txBody>
      </p:sp>
      <mc:AlternateContent xmlns:mc="http://schemas.openxmlformats.org/markup-compatibility/2006">
        <mc:Choice xmlns:a14="http://schemas.microsoft.com/office/drawing/2010/main"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5</a:t>
            </a:r>
            <a:endParaRPr lang="en-US" altLang="zh-CN">
              <a:solidFill>
                <a:schemeClr val="tx1"/>
              </a:solidFill>
            </a:endParaRP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mc:AlternateContent xmlns:mc="http://schemas.openxmlformats.org/markup-compatibility/2006">
        <mc:Choice xmlns:a14="http://schemas.microsoft.com/office/drawing/2010/main"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mc:AlternateContent xmlns:mc="http://schemas.openxmlformats.org/markup-compatibility/2006">
        <mc:Choice xmlns:a14="http://schemas.microsoft.com/office/drawing/2010/main"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9"/>
    </p:custData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mc:Choice xmlns:a14="http://schemas.microsoft.com/office/drawing/2010/main"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8</a:t>
            </a:r>
            <a:endParaRPr lang="en-US" altLang="zh-CN">
              <a:solidFill>
                <a:schemeClr val="tx1"/>
              </a:solidFill>
            </a:endParaRP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5</a:t>
            </a:r>
            <a:endParaRPr lang="en-US" altLang="zh-CN">
              <a:solidFill>
                <a:schemeClr val="tx1"/>
              </a:solidFill>
            </a:endParaRP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5</a:t>
            </a:r>
            <a:endParaRPr lang="en-US" altLang="zh-CN">
              <a:solidFill>
                <a:schemeClr val="tx1"/>
              </a:solidFill>
            </a:endParaRPr>
          </a:p>
        </p:txBody>
      </p:sp>
      <p:sp>
        <p:nvSpPr>
          <p:cNvPr id="17" name="椭圆 16"/>
          <p:cNvSpPr/>
          <p:nvPr/>
        </p:nvSpPr>
        <p:spPr>
          <a:xfrm>
            <a:off x="1062799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5</a:t>
            </a:r>
            <a:endParaRPr lang="en-US" altLang="zh-CN">
              <a:solidFill>
                <a:schemeClr val="tx1"/>
              </a:solidFill>
            </a:endParaRP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27" name="椭圆 26"/>
          <p:cNvSpPr/>
          <p:nvPr/>
        </p:nvSpPr>
        <p:spPr>
          <a:xfrm>
            <a:off x="9927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28" name="椭圆 27"/>
          <p:cNvSpPr/>
          <p:nvPr/>
        </p:nvSpPr>
        <p:spPr>
          <a:xfrm>
            <a:off x="11451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mc:AlternateContent xmlns:mc="http://schemas.openxmlformats.org/markup-compatibility/2006">
        <mc:Choice xmlns:a14="http://schemas.microsoft.com/office/drawing/2010/main"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6"/>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en-US"/>
              <a:t>函数（</a:t>
            </a:r>
            <a:r>
              <a:rPr lang="en-US" altLang="zh-CN"/>
              <a:t>Function</a:t>
            </a:r>
            <a:r>
              <a:rPr lang="zh-CN" altLang="en-US"/>
              <a:t>）</a:t>
            </a:r>
            <a:endParaRPr lang="zh-CN" altLang="en-US"/>
          </a:p>
        </p:txBody>
      </p:sp>
      <p:sp>
        <p:nvSpPr>
          <p:cNvPr id="6" name="文本占位符 5"/>
          <p:cNvSpPr>
            <a:spLocks noGrp="1"/>
          </p:cNvSpPr>
          <p:nvPr>
            <p:ph type="body" sz="quarter" idx="15"/>
            <p:custDataLst>
              <p:tags r:id="rId2"/>
            </p:custDataLst>
          </p:nvPr>
        </p:nvSpPr>
        <p:spPr>
          <a:xfrm>
            <a:off x="880110" y="1453515"/>
            <a:ext cx="3980180" cy="1223010"/>
          </a:xfrm>
        </p:spPr>
        <p:txBody>
          <a:bodyPr>
            <a:noAutofit/>
          </a:bodyPr>
          <a:lstStyle/>
          <a:p>
            <a:r>
              <a:t>函数也可以没有返回值，因为它执行完函数中的代码，并不需要将结果返回给调用者，此时函数的返回值类型为</a:t>
            </a:r>
            <a:r>
              <a:rPr>
                <a:solidFill>
                  <a:srgbClr val="FF0000"/>
                </a:solidFill>
              </a:rPr>
              <a:t>void</a:t>
            </a:r>
            <a:r>
              <a:t>。</a:t>
            </a:r>
          </a:p>
        </p:txBody>
      </p:sp>
      <p:sp>
        <p:nvSpPr>
          <p:cNvPr id="100" name="文本框 99"/>
          <p:cNvSpPr txBox="1"/>
          <p:nvPr/>
        </p:nvSpPr>
        <p:spPr>
          <a:xfrm>
            <a:off x="5467985" y="1123315"/>
            <a:ext cx="5808345" cy="535432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void</a:t>
            </a:r>
            <a:r>
              <a:rPr lang="en-US" b="0">
                <a:solidFill>
                  <a:srgbClr val="000000"/>
                </a:solidFill>
                <a:highlight>
                  <a:srgbClr val="FFFFFF"/>
                </a:highlight>
                <a:latin typeface="Consolas" panose="020B0609020204030204" charset="0"/>
                <a:ea typeface="宋体" panose="02010600030101010101" pitchFamily="2" charset="-122"/>
              </a:rPr>
              <a:t> print_board</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row</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col</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for</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i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i </a:t>
            </a:r>
            <a:r>
              <a:rPr lang="en-US" b="1">
                <a:solidFill>
                  <a:srgbClr val="000080"/>
                </a:solidFill>
                <a:highlight>
                  <a:srgbClr val="FFFFFF"/>
                </a:highlight>
                <a:latin typeface="Consolas" panose="020B0609020204030204" charset="0"/>
                <a:ea typeface="宋体" panose="02010600030101010101" pitchFamily="2" charset="-122"/>
              </a:rPr>
              <a:t>&lt;</a:t>
            </a:r>
            <a:r>
              <a:rPr lang="en-US" b="0">
                <a:solidFill>
                  <a:srgbClr val="000000"/>
                </a:solidFill>
                <a:highlight>
                  <a:srgbClr val="FFFFFF"/>
                </a:highlight>
                <a:latin typeface="Consolas" panose="020B0609020204030204" charset="0"/>
                <a:ea typeface="宋体" panose="02010600030101010101" pitchFamily="2" charset="-122"/>
              </a:rPr>
              <a:t> row</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for</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j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j </a:t>
            </a:r>
            <a:r>
              <a:rPr lang="en-US" b="1">
                <a:solidFill>
                  <a:srgbClr val="000080"/>
                </a:solidFill>
                <a:highlight>
                  <a:srgbClr val="FFFFFF"/>
                </a:highlight>
                <a:latin typeface="Consolas" panose="020B0609020204030204" charset="0"/>
                <a:ea typeface="宋体" panose="02010600030101010101" pitchFamily="2" charset="-122"/>
              </a:rPr>
              <a:t>&lt;</a:t>
            </a:r>
            <a:r>
              <a:rPr lang="en-US" b="0">
                <a:solidFill>
                  <a:srgbClr val="000000"/>
                </a:solidFill>
                <a:highlight>
                  <a:srgbClr val="FFFFFF"/>
                </a:highlight>
                <a:latin typeface="Consolas" panose="020B0609020204030204" charset="0"/>
                <a:ea typeface="宋体" panose="02010600030101010101" pitchFamily="2" charset="-122"/>
              </a:rPr>
              <a:t> col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j</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if</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i </a:t>
            </a:r>
            <a:r>
              <a:rPr lang="en-US" b="1">
                <a:solidFill>
                  <a:srgbClr val="000080"/>
                </a:solidFill>
                <a:highlight>
                  <a:srgbClr val="FFFFFF"/>
                </a:highlight>
                <a:latin typeface="Consolas" panose="020B0609020204030204" charset="0"/>
                <a:ea typeface="宋体" panose="02010600030101010101" pitchFamily="2" charset="-122"/>
              </a:rPr>
              <a:t>&lt;</a:t>
            </a:r>
            <a:r>
              <a:rPr lang="en-US" b="0">
                <a:solidFill>
                  <a:srgbClr val="000000"/>
                </a:solidFill>
                <a:highlight>
                  <a:srgbClr val="FFFFFF"/>
                </a:highlight>
                <a:latin typeface="Consolas" panose="020B0609020204030204" charset="0"/>
                <a:ea typeface="宋体" panose="02010600030101010101" pitchFamily="2" charset="-122"/>
              </a:rPr>
              <a:t> row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print_board</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3</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3</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8" name="表格 7"/>
          <p:cNvGraphicFramePr/>
          <p:nvPr>
            <p:custDataLst>
              <p:tags r:id="rId3"/>
            </p:custDataLst>
          </p:nvPr>
        </p:nvGraphicFramePr>
        <p:xfrm>
          <a:off x="2075815" y="4177665"/>
          <a:ext cx="1588770" cy="1463040"/>
        </p:xfrm>
        <a:graphic>
          <a:graphicData uri="http://schemas.openxmlformats.org/drawingml/2006/table">
            <a:tbl>
              <a:tblPr firstRow="1" bandRow="1">
                <a:tableStyleId>{5C22544A-7EE6-4342-B048-85BDC9FD1C3A}</a:tableStyleId>
              </a:tblPr>
              <a:tblGrid>
                <a:gridCol w="1588770"/>
              </a:tblGrid>
              <a:tr h="1463040">
                <a:tc>
                  <a:txBody>
                    <a:bodyPr/>
                    <a:p>
                      <a:pPr>
                        <a:buNone/>
                      </a:pPr>
                      <a:r>
                        <a:rPr lang="zh-CN" altLang="en-US" sz="1800" b="0">
                          <a:solidFill>
                            <a:schemeClr val="tx1"/>
                          </a:solidFill>
                          <a:latin typeface="Consolas" panose="020B0609020204030204" charset="0"/>
                          <a:cs typeface="Consolas" panose="020B0609020204030204" charset="0"/>
                          <a:sym typeface="+mn-ea"/>
                        </a:rPr>
                        <a:t>   |   |</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   |   |</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   |   |</a:t>
                      </a:r>
                      <a:endParaRPr lang="zh-CN" altLang="en-US"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spTree>
    <p:custDataLst>
      <p:tags r:id="rId4"/>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mc:Choice xmlns:a14="http://schemas.microsoft.com/office/drawing/2010/main"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9" name="椭圆 8"/>
          <p:cNvSpPr/>
          <p:nvPr/>
        </p:nvSpPr>
        <p:spPr>
          <a:xfrm>
            <a:off x="9326245"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8</a:t>
            </a:r>
            <a:endParaRPr lang="en-US" altLang="zh-CN">
              <a:solidFill>
                <a:schemeClr val="tx1"/>
              </a:solidFill>
            </a:endParaRPr>
          </a:p>
        </p:txBody>
      </p:sp>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8</a:t>
            </a:r>
            <a:endParaRPr lang="en-US" altLang="zh-CN">
              <a:solidFill>
                <a:schemeClr val="tx1"/>
              </a:solidFill>
            </a:endParaRP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5</a:t>
            </a:r>
            <a:endParaRPr lang="en-US" altLang="zh-CN">
              <a:solidFill>
                <a:schemeClr val="tx1"/>
              </a:solidFill>
            </a:endParaRP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5</a:t>
            </a:r>
            <a:endParaRPr lang="en-US" altLang="zh-CN">
              <a:solidFill>
                <a:schemeClr val="tx1"/>
              </a:solidFill>
            </a:endParaRPr>
          </a:p>
        </p:txBody>
      </p:sp>
      <p:sp>
        <p:nvSpPr>
          <p:cNvPr id="17" name="椭圆 16"/>
          <p:cNvSpPr/>
          <p:nvPr/>
        </p:nvSpPr>
        <p:spPr>
          <a:xfrm>
            <a:off x="1062799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5</a:t>
            </a:r>
            <a:endParaRPr lang="en-US" altLang="zh-CN">
              <a:solidFill>
                <a:schemeClr val="tx1"/>
              </a:solidFill>
            </a:endParaRP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27" name="椭圆 26"/>
          <p:cNvSpPr/>
          <p:nvPr/>
        </p:nvSpPr>
        <p:spPr>
          <a:xfrm>
            <a:off x="9927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28" name="椭圆 27"/>
          <p:cNvSpPr/>
          <p:nvPr/>
        </p:nvSpPr>
        <p:spPr>
          <a:xfrm>
            <a:off x="11451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mc:AlternateContent xmlns:mc="http://schemas.openxmlformats.org/markup-compatibility/2006">
        <mc:Choice xmlns:a14="http://schemas.microsoft.com/office/drawing/2010/main"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5"/>
    </p:custData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mc:Choice xmlns:a14="http://schemas.microsoft.com/office/drawing/2010/main" Requires="a14">
          <p:sp>
            <p:nvSpPr>
              <p:cNvPr id="6" name="椭圆 5"/>
              <p:cNvSpPr/>
              <p:nvPr/>
            </p:nvSpPr>
            <p:spPr>
              <a:xfrm>
                <a:off x="6022975" y="124587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21</m:t>
                      </m:r>
                    </m:oMath>
                  </m:oMathPara>
                </a14:m>
                <a:endParaRPr lang="en-US" altLang="zh-CN">
                  <a:solidFill>
                    <a:schemeClr val="tx1"/>
                  </a:solidFill>
                </a:endParaRPr>
              </a:p>
            </p:txBody>
          </p:sp>
        </mc:Choice>
        <mc:Fallback>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9" name="椭圆 8"/>
          <p:cNvSpPr/>
          <p:nvPr/>
        </p:nvSpPr>
        <p:spPr>
          <a:xfrm>
            <a:off x="9326245"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8</a:t>
            </a:r>
            <a:endParaRPr lang="en-US" altLang="zh-CN">
              <a:solidFill>
                <a:schemeClr val="tx1"/>
              </a:solidFill>
            </a:endParaRPr>
          </a:p>
        </p:txBody>
      </p:sp>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8</a:t>
            </a:r>
            <a:endParaRPr lang="en-US" altLang="zh-CN">
              <a:solidFill>
                <a:schemeClr val="tx1"/>
              </a:solidFill>
            </a:endParaRP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5</a:t>
            </a:r>
            <a:endParaRPr lang="en-US" altLang="zh-CN">
              <a:solidFill>
                <a:schemeClr val="tx1"/>
              </a:solidFill>
            </a:endParaRP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5</a:t>
            </a:r>
            <a:endParaRPr lang="en-US" altLang="zh-CN">
              <a:solidFill>
                <a:schemeClr val="tx1"/>
              </a:solidFill>
            </a:endParaRPr>
          </a:p>
        </p:txBody>
      </p:sp>
      <p:sp>
        <p:nvSpPr>
          <p:cNvPr id="17" name="椭圆 16"/>
          <p:cNvSpPr/>
          <p:nvPr/>
        </p:nvSpPr>
        <p:spPr>
          <a:xfrm>
            <a:off x="1062799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5</a:t>
            </a:r>
            <a:endParaRPr lang="en-US" altLang="zh-CN">
              <a:solidFill>
                <a:schemeClr val="tx1"/>
              </a:solidFill>
            </a:endParaRP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27" name="椭圆 26"/>
          <p:cNvSpPr/>
          <p:nvPr/>
        </p:nvSpPr>
        <p:spPr>
          <a:xfrm>
            <a:off x="9927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28" name="椭圆 27"/>
          <p:cNvSpPr/>
          <p:nvPr/>
        </p:nvSpPr>
        <p:spPr>
          <a:xfrm>
            <a:off x="11451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3</a:t>
            </a:r>
            <a:endParaRPr lang="en-US" altLang="zh-CN">
              <a:solidFill>
                <a:schemeClr val="tx1"/>
              </a:solidFill>
            </a:endParaRP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mc:AlternateContent xmlns:mc="http://schemas.openxmlformats.org/markup-compatibility/2006">
        <mc:Choice xmlns:a14="http://schemas.microsoft.com/office/drawing/2010/main"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2</a:t>
            </a:r>
            <a:endParaRPr lang="en-US" altLang="zh-CN">
              <a:solidFill>
                <a:schemeClr val="tx1"/>
              </a:solidFill>
            </a:endParaRP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p>
            <a:pPr algn="ctr"/>
            <a:r>
              <a:rPr lang="en-US" altLang="zh-CN">
                <a:solidFill>
                  <a:schemeClr val="tx1"/>
                </a:solidFill>
              </a:rPr>
              <a:t>1</a:t>
            </a:r>
            <a:endParaRPr lang="en-US" altLang="zh-CN">
              <a:solidFill>
                <a:schemeClr val="tx1"/>
              </a:solidFill>
            </a:endParaRP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5"/>
    </p:custData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p:sp>
        <p:nvSpPr>
          <p:cNvPr id="100" name="文本框 99"/>
          <p:cNvSpPr txBox="1"/>
          <p:nvPr/>
        </p:nvSpPr>
        <p:spPr>
          <a:xfrm>
            <a:off x="579755" y="1366520"/>
            <a:ext cx="6278245" cy="3969385"/>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if</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7</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2" name="表格 1"/>
          <p:cNvGraphicFramePr/>
          <p:nvPr>
            <p:custDataLst>
              <p:tags r:id="rId2"/>
            </p:custDataLst>
          </p:nvPr>
        </p:nvGraphicFramePr>
        <p:xfrm>
          <a:off x="1898650" y="5555615"/>
          <a:ext cx="497205" cy="375285"/>
        </p:xfrm>
        <a:graphic>
          <a:graphicData uri="http://schemas.openxmlformats.org/drawingml/2006/table">
            <a:tbl>
              <a:tblPr firstRow="1" bandRow="1">
                <a:tableStyleId>{5C22544A-7EE6-4342-B048-85BDC9FD1C3A}</a:tableStyleId>
              </a:tblPr>
              <a:tblGrid>
                <a:gridCol w="497205"/>
              </a:tblGrid>
              <a:tr h="375285">
                <a:tc>
                  <a:txBody>
                    <a:bodyPr/>
                    <a:p>
                      <a:pPr>
                        <a:buNone/>
                      </a:pPr>
                      <a:r>
                        <a:rPr lang="en-US" altLang="zh-CN" sz="1800" b="0">
                          <a:solidFill>
                            <a:schemeClr val="tx1"/>
                          </a:solidFill>
                          <a:latin typeface="Consolas" panose="020B0609020204030204" charset="0"/>
                          <a:cs typeface="Consolas" panose="020B0609020204030204" charset="0"/>
                          <a:sym typeface="+mn-ea"/>
                        </a:rPr>
                        <a:t>21</a:t>
                      </a:r>
                      <a:endParaRPr lang="en-US" altLang="zh-CN"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spTree>
    <p:custDataLst>
      <p:tags r:id="rId3"/>
    </p:custData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en-US"/>
              <a:t>递归（</a:t>
            </a:r>
            <a:r>
              <a:rPr lang="en-US" altLang="zh-CN"/>
              <a:t>Recursion</a:t>
            </a:r>
            <a:r>
              <a:rPr lang="zh-CN" altLang="en-US"/>
              <a:t>）</a:t>
            </a:r>
            <a:endParaRPr lang="zh-CN" altLang="en-US"/>
          </a:p>
        </p:txBody>
      </p:sp>
      <p:sp>
        <p:nvSpPr>
          <p:cNvPr id="6" name="文本占位符 5"/>
          <p:cNvSpPr>
            <a:spLocks noGrp="1"/>
          </p:cNvSpPr>
          <p:nvPr>
            <p:ph type="body" sz="quarter" idx="15"/>
            <p:custDataLst>
              <p:tags r:id="rId2"/>
            </p:custDataLst>
          </p:nvPr>
        </p:nvSpPr>
        <p:spPr>
          <a:xfrm>
            <a:off x="1044575" y="1612900"/>
            <a:ext cx="10102850" cy="3632835"/>
          </a:xfrm>
        </p:spPr>
        <p:txBody>
          <a:bodyPr>
            <a:noAutofit/>
          </a:bodyPr>
          <a:lstStyle/>
          <a:p>
            <a:r>
              <a:rPr lang="zh-CN">
                <a:latin typeface="+mn-lt"/>
                <a:cs typeface="+mn-lt"/>
              </a:rPr>
              <a:t>递归的特点就是将一个复杂的大问题逐步简化为一个可以解决的小问题，然后再逐步计算出大问题的解。</a:t>
            </a:r>
            <a:endParaRPr lang="zh-CN">
              <a:latin typeface="+mn-lt"/>
              <a:cs typeface="+mn-lt"/>
            </a:endParaRPr>
          </a:p>
          <a:p>
            <a:endParaRPr lang="zh-CN">
              <a:latin typeface="+mn-lt"/>
              <a:cs typeface="+mn-lt"/>
            </a:endParaRPr>
          </a:p>
          <a:p>
            <a:r>
              <a:rPr lang="zh-CN">
                <a:latin typeface="+mn-lt"/>
                <a:cs typeface="+mn-lt"/>
              </a:rPr>
              <a:t>递归的优点在于代码简洁易懂，但是缺点也很明显，就是</a:t>
            </a:r>
            <a:r>
              <a:rPr lang="zh-CN">
                <a:solidFill>
                  <a:srgbClr val="FF0000"/>
                </a:solidFill>
                <a:latin typeface="+mn-lt"/>
                <a:cs typeface="+mn-lt"/>
              </a:rPr>
              <a:t>效率很低</a:t>
            </a:r>
            <a:r>
              <a:rPr lang="zh-CN">
                <a:latin typeface="+mn-lt"/>
                <a:cs typeface="+mn-lt"/>
              </a:rPr>
              <a:t>。每次递归都会产生函数调用，而函数调用的开销是很大的，不适合用来解决大规模的问题。</a:t>
            </a:r>
            <a:endParaRPr lang="zh-CN">
              <a:latin typeface="+mn-lt"/>
              <a:cs typeface="+mn-lt"/>
            </a:endParaRPr>
          </a:p>
          <a:p>
            <a:endParaRPr lang="zh-CN">
              <a:latin typeface="+mn-lt"/>
              <a:cs typeface="+mn-lt"/>
            </a:endParaRPr>
          </a:p>
          <a:p>
            <a:r>
              <a:rPr lang="zh-CN">
                <a:latin typeface="+mn-lt"/>
                <a:cs typeface="+mn-lt"/>
              </a:rPr>
              <a:t>例如在计算斐波那契数列的第40项时，递归需要花费大量时间，因为其中包含了大量的重复计算。相比而言，使用循环的方式能够节省大量的时间。因此像阶乘和斐波那契数列这样的情况，通常会采用循环，而不是递归进行计算。</a:t>
            </a:r>
            <a:endParaRPr lang="zh-CN">
              <a:latin typeface="+mn-lt"/>
              <a:cs typeface="+mn-lt"/>
            </a:endParaRPr>
          </a:p>
        </p:txBody>
      </p:sp>
    </p:spTree>
    <p:custDataLst>
      <p:tags r:id="rId3"/>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mc:Choice xmlns:a14="http://schemas.microsoft.com/office/drawing/2010/main"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椭圆 16"/>
              <p:cNvSpPr/>
              <p:nvPr/>
            </p:nvSpPr>
            <p:spPr>
              <a:xfrm>
                <a:off x="10627995" y="276733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椭圆 19"/>
              <p:cNvSpPr/>
              <p:nvPr/>
            </p:nvSpPr>
            <p:spPr>
              <a:xfrm>
                <a:off x="2352675"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椭圆 20"/>
              <p:cNvSpPr/>
              <p:nvPr/>
            </p:nvSpPr>
            <p:spPr>
              <a:xfrm>
                <a:off x="380365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椭圆 24"/>
              <p:cNvSpPr/>
              <p:nvPr/>
            </p:nvSpPr>
            <p:spPr>
              <a:xfrm>
                <a:off x="680085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椭圆 26"/>
              <p:cNvSpPr/>
              <p:nvPr/>
            </p:nvSpPr>
            <p:spPr>
              <a:xfrm>
                <a:off x="992759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椭圆 27"/>
              <p:cNvSpPr/>
              <p:nvPr/>
            </p:nvSpPr>
            <p:spPr>
              <a:xfrm>
                <a:off x="1145159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椭圆 28"/>
              <p:cNvSpPr/>
              <p:nvPr/>
            </p:nvSpPr>
            <p:spPr>
              <a:xfrm>
                <a:off x="406400" y="457200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椭圆 30"/>
              <p:cNvSpPr/>
              <p:nvPr/>
            </p:nvSpPr>
            <p:spPr>
              <a:xfrm>
                <a:off x="3455035" y="45694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椭圆 35"/>
              <p:cNvSpPr/>
              <p:nvPr/>
            </p:nvSpPr>
            <p:spPr>
              <a:xfrm>
                <a:off x="4158615" y="4572635"/>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椭圆 36"/>
              <p:cNvSpPr/>
              <p:nvPr/>
            </p:nvSpPr>
            <p:spPr>
              <a:xfrm>
                <a:off x="1962150" y="45745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椭圆 38"/>
              <p:cNvSpPr/>
              <p:nvPr/>
            </p:nvSpPr>
            <p:spPr>
              <a:xfrm>
                <a:off x="2698115" y="457200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椭圆 48"/>
              <p:cNvSpPr/>
              <p:nvPr/>
            </p:nvSpPr>
            <p:spPr>
              <a:xfrm>
                <a:off x="6237605" y="45694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椭圆 49"/>
              <p:cNvSpPr/>
              <p:nvPr/>
            </p:nvSpPr>
            <p:spPr>
              <a:xfrm>
                <a:off x="7276465" y="457200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9" name="椭圆 58"/>
              <p:cNvSpPr/>
              <p:nvPr/>
            </p:nvSpPr>
            <p:spPr>
              <a:xfrm>
                <a:off x="152400" y="54838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0" name="椭圆 59"/>
              <p:cNvSpPr/>
              <p:nvPr/>
            </p:nvSpPr>
            <p:spPr>
              <a:xfrm>
                <a:off x="735330" y="54838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60" name="椭圆 59"/>
              <p:cNvSpPr>
                <a:spLocks noRot="1" noChangeAspect="1" noMove="1" noResize="1" noEditPoints="1" noAdjustHandles="1" noChangeArrowheads="1" noChangeShapeType="1" noTextEdit="1"/>
              </p:cNvSpPr>
              <p:nvPr/>
            </p:nvSpPr>
            <p:spPr>
              <a:xfrm>
                <a:off x="735330" y="548386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0"/>
    </p:custData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mc:Choice xmlns:a14="http://schemas.microsoft.com/office/drawing/2010/main"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椭圆 12"/>
              <p:cNvSpPr/>
              <p:nvPr/>
            </p:nvSpPr>
            <p:spPr>
              <a:xfrm>
                <a:off x="4669155" y="276733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椭圆 15"/>
              <p:cNvSpPr/>
              <p:nvPr/>
            </p:nvSpPr>
            <p:spPr>
              <a:xfrm>
                <a:off x="7648575" y="276733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椭圆 17"/>
              <p:cNvSpPr/>
              <p:nvPr/>
            </p:nvSpPr>
            <p:spPr>
              <a:xfrm>
                <a:off x="691515"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椭圆 20"/>
              <p:cNvSpPr/>
              <p:nvPr/>
            </p:nvSpPr>
            <p:spPr>
              <a:xfrm>
                <a:off x="3803650"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椭圆 22"/>
              <p:cNvSpPr/>
              <p:nvPr/>
            </p:nvSpPr>
            <p:spPr>
              <a:xfrm>
                <a:off x="5479415"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椭圆 24"/>
              <p:cNvSpPr/>
              <p:nvPr/>
            </p:nvSpPr>
            <p:spPr>
              <a:xfrm>
                <a:off x="6800850"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椭圆 25"/>
              <p:cNvSpPr/>
              <p:nvPr/>
            </p:nvSpPr>
            <p:spPr>
              <a:xfrm>
                <a:off x="8606155"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椭圆 28"/>
              <p:cNvSpPr/>
              <p:nvPr/>
            </p:nvSpPr>
            <p:spPr>
              <a:xfrm>
                <a:off x="406400" y="457200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椭圆 29"/>
              <p:cNvSpPr/>
              <p:nvPr/>
            </p:nvSpPr>
            <p:spPr>
              <a:xfrm>
                <a:off x="1040130" y="4572635"/>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椭圆 30"/>
              <p:cNvSpPr/>
              <p:nvPr/>
            </p:nvSpPr>
            <p:spPr>
              <a:xfrm>
                <a:off x="3455035" y="456946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椭圆 35"/>
              <p:cNvSpPr/>
              <p:nvPr/>
            </p:nvSpPr>
            <p:spPr>
              <a:xfrm>
                <a:off x="4158615" y="4572635"/>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椭圆 48"/>
              <p:cNvSpPr/>
              <p:nvPr/>
            </p:nvSpPr>
            <p:spPr>
              <a:xfrm>
                <a:off x="6237605" y="456946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椭圆 49"/>
              <p:cNvSpPr/>
              <p:nvPr/>
            </p:nvSpPr>
            <p:spPr>
              <a:xfrm>
                <a:off x="7276465" y="457200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9" name="椭圆 58"/>
              <p:cNvSpPr/>
              <p:nvPr/>
            </p:nvSpPr>
            <p:spPr>
              <a:xfrm>
                <a:off x="152400" y="548386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0" name="椭圆 59"/>
              <p:cNvSpPr/>
              <p:nvPr/>
            </p:nvSpPr>
            <p:spPr>
              <a:xfrm>
                <a:off x="735330" y="548513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60" name="椭圆 59"/>
              <p:cNvSpPr>
                <a:spLocks noRot="1" noChangeAspect="1" noMove="1" noResize="1" noEditPoints="1" noAdjustHandles="1" noChangeArrowheads="1" noChangeShapeType="1" noTextEdit="1"/>
              </p:cNvSpPr>
              <p:nvPr/>
            </p:nvSpPr>
            <p:spPr>
              <a:xfrm>
                <a:off x="735330" y="548513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2"/>
    </p:custData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mc:Choice xmlns:a14="http://schemas.microsoft.com/office/drawing/2010/main"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椭圆 8"/>
              <p:cNvSpPr/>
              <p:nvPr/>
            </p:nvSpPr>
            <p:spPr>
              <a:xfrm>
                <a:off x="9326245" y="185801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椭圆 11"/>
              <p:cNvSpPr/>
              <p:nvPr/>
            </p:nvSpPr>
            <p:spPr>
              <a:xfrm>
                <a:off x="1436370" y="27673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椭圆 15"/>
              <p:cNvSpPr/>
              <p:nvPr/>
            </p:nvSpPr>
            <p:spPr>
              <a:xfrm>
                <a:off x="7648575" y="27673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椭圆 16"/>
              <p:cNvSpPr/>
              <p:nvPr/>
            </p:nvSpPr>
            <p:spPr>
              <a:xfrm>
                <a:off x="10627995" y="27673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椭圆 17"/>
              <p:cNvSpPr/>
              <p:nvPr/>
            </p:nvSpPr>
            <p:spPr>
              <a:xfrm>
                <a:off x="691515"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椭圆 19"/>
              <p:cNvSpPr/>
              <p:nvPr/>
            </p:nvSpPr>
            <p:spPr>
              <a:xfrm>
                <a:off x="2352675"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椭圆 24"/>
              <p:cNvSpPr/>
              <p:nvPr/>
            </p:nvSpPr>
            <p:spPr>
              <a:xfrm>
                <a:off x="6800850"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椭圆 25"/>
              <p:cNvSpPr/>
              <p:nvPr/>
            </p:nvSpPr>
            <p:spPr>
              <a:xfrm>
                <a:off x="8606155"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椭圆 26"/>
              <p:cNvSpPr/>
              <p:nvPr/>
            </p:nvSpPr>
            <p:spPr>
              <a:xfrm>
                <a:off x="9927590"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椭圆 27"/>
              <p:cNvSpPr/>
              <p:nvPr/>
            </p:nvSpPr>
            <p:spPr>
              <a:xfrm>
                <a:off x="11451590"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椭圆 28"/>
              <p:cNvSpPr/>
              <p:nvPr/>
            </p:nvSpPr>
            <p:spPr>
              <a:xfrm>
                <a:off x="406400" y="457200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椭圆 29"/>
              <p:cNvSpPr/>
              <p:nvPr/>
            </p:nvSpPr>
            <p:spPr>
              <a:xfrm>
                <a:off x="1040130" y="4572635"/>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椭圆 36"/>
              <p:cNvSpPr/>
              <p:nvPr/>
            </p:nvSpPr>
            <p:spPr>
              <a:xfrm>
                <a:off x="1962150" y="45745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椭圆 38"/>
              <p:cNvSpPr/>
              <p:nvPr/>
            </p:nvSpPr>
            <p:spPr>
              <a:xfrm>
                <a:off x="2698115" y="457200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椭圆 48"/>
              <p:cNvSpPr/>
              <p:nvPr/>
            </p:nvSpPr>
            <p:spPr>
              <a:xfrm>
                <a:off x="6237605" y="456946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椭圆 49"/>
              <p:cNvSpPr/>
              <p:nvPr/>
            </p:nvSpPr>
            <p:spPr>
              <a:xfrm>
                <a:off x="7276465" y="457200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9" name="椭圆 58"/>
              <p:cNvSpPr/>
              <p:nvPr/>
            </p:nvSpPr>
            <p:spPr>
              <a:xfrm>
                <a:off x="152400" y="548386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0" name="椭圆 59"/>
              <p:cNvSpPr/>
              <p:nvPr/>
            </p:nvSpPr>
            <p:spPr>
              <a:xfrm>
                <a:off x="735330" y="54851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p:sp>
            <p:nvSpPr>
              <p:cNvPr id="60" name="椭圆 59"/>
              <p:cNvSpPr>
                <a:spLocks noRot="1" noChangeAspect="1" noMove="1" noResize="1" noEditPoints="1" noAdjustHandles="1" noChangeArrowheads="1" noChangeShapeType="1" noTextEdit="1"/>
              </p:cNvSpPr>
              <p:nvPr/>
            </p:nvSpPr>
            <p:spPr>
              <a:xfrm>
                <a:off x="735330" y="548513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3"/>
    </p:custData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2"/>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𝟑</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𝟒</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𝟓</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r>
                </a:tbl>
              </a:graphicData>
            </a:graphic>
          </p:graphicFrame>
        </mc:Choice>
        <mc:Fallback xmlns="">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4"/>
                        </a:blipFill>
                      </a:tcPr>
                    </a:tc>
                    <a:tc>
                      <a:txBody>
                        <a:bodyPr/>
                        <a:lstStyle/>
                        <a:p>
                          <a:endParaRPr lang="zh-CN"/>
                        </a:p>
                      </a:txBody>
                      <a:tcPr anchor="ctr" anchorCtr="1">
                        <a:blipFill>
                          <a:blip r:embed="rId4"/>
                        </a:blipFill>
                      </a:tcPr>
                    </a:tc>
                    <a:tc>
                      <a:txBody>
                        <a:bodyPr/>
                        <a:lstStyle/>
                        <a:p>
                          <a:endParaRPr lang="zh-CN"/>
                        </a:p>
                      </a:txBody>
                      <a:tcPr anchor="ctr" anchorCtr="1">
                        <a:blipFill>
                          <a:blip r:embed="rId4"/>
                        </a:blipFill>
                      </a:tcPr>
                    </a:tc>
                    <a:tc>
                      <a:txBody>
                        <a:bodyPr/>
                        <a:lstStyle/>
                        <a:p>
                          <a:endParaRPr lang="zh-CN"/>
                        </a:p>
                      </a:txBody>
                      <a:tcPr anchor="ctr" anchorCtr="1">
                        <a:blipFill>
                          <a:blip r:embed="rId4"/>
                        </a:blipFill>
                      </a:tcPr>
                    </a:tc>
                    <a:tc>
                      <a:txBody>
                        <a:bodyPr/>
                        <a:lstStyle/>
                        <a:p>
                          <a:endParaRPr lang="zh-CN"/>
                        </a:p>
                      </a:txBody>
                      <a:tcPr anchor="ctr" anchorCtr="1">
                        <a:blipFill>
                          <a:blip r:embed="rId4"/>
                        </a:blipFill>
                      </a:tcPr>
                    </a:tc>
                  </a:tr>
                </a:tbl>
              </a:graphicData>
            </a:graphic>
          </p:graphicFrame>
        </mc:Fallback>
      </mc:AlternateContent>
      <mc:AlternateContent xmlns:mc="http://schemas.openxmlformats.org/markup-compatibility/2006">
        <mc:Choice xmlns:a14="http://schemas.microsoft.com/office/drawing/2010/main" Requires="a14">
          <p:sp>
            <p:nvSpPr>
              <p:cNvPr id="2" name="文本占位符 1"/>
              <p:cNvSpPr>
                <a:spLocks noGrp="1"/>
              </p:cNvSpPr>
              <p:nvPr>
                <p:ph type="body" sz="quarter" idx="15"/>
                <p:custDataLst>
                  <p:tags r:id="rId5"/>
                </p:custDataLst>
              </p:nvPr>
            </p:nvSpPr>
            <p:spPr>
              <a:xfrm>
                <a:off x="658495" y="1267460"/>
                <a:ext cx="4496435" cy="3694430"/>
              </a:xfrm>
            </p:spPr>
            <p:txBody>
              <a:bodyPr>
                <a:noAutofit/>
              </a:bodyPr>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endParaRPr lang="zh-CN" altLang="en-US">
                  <a:latin typeface="+mn-lt"/>
                  <a:cs typeface="+mn-lt"/>
                </a:endParaRPr>
              </a:p>
              <a:p>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2</m:t>
                      </m:r>
                    </m:oMath>
                  </m:oMathPara>
                </a14:m>
                <a:endParaRPr lang="zh-CN" altLang="en-US">
                  <a:latin typeface="+mn-lt"/>
                  <a:cs typeface="+mn-lt"/>
                </a:endParaRPr>
              </a:p>
            </p:txBody>
          </p:sp>
        </mc:Choice>
        <mc:Fallback>
          <p:sp>
            <p:nvSpPr>
              <p:cNvPr id="2" name="文本占位符 1"/>
              <p:cNvSpPr>
                <a:spLocks noRot="1" noChangeAspect="1" noMove="1" noResize="1" noEditPoints="1" noAdjustHandles="1" noChangeArrowheads="1" noChangeShapeType="1" noTextEdit="1"/>
              </p:cNvSpPr>
              <p:nvPr>
                <p:ph type="body" sz="quarter" idx="15"/>
                <p:custDataLst>
                  <p:tags r:id="rId6"/>
                </p:custDataLst>
              </p:nvPr>
            </p:nvSpPr>
            <p:spPr>
              <a:xfrm>
                <a:off x="658495" y="1267460"/>
                <a:ext cx="4496435" cy="3694430"/>
              </a:xfrm>
              <a:blipFill rotWithShape="1">
                <a:blip r:embed="rId7"/>
                <a:stretch>
                  <a:fillRect/>
                </a:stretch>
              </a:blipFill>
            </p:spPr>
            <p:txBody>
              <a:bodyPr/>
              <a:lstStyle/>
              <a:p>
                <a:r>
                  <a:rPr lang="zh-CN" altLang="en-US">
                    <a:noFill/>
                  </a:rPr>
                  <a:t> </a:t>
                </a:r>
              </a:p>
            </p:txBody>
          </p:sp>
        </mc:Fallback>
      </mc:AlternateContent>
    </p:spTree>
    <p:custDataLst>
      <p:tags r:id="rId8"/>
    </p:custData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2"/>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𝟒</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𝟓</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r>
                </a:tbl>
              </a:graphicData>
            </a:graphic>
          </p:graphicFrame>
        </mc:Choice>
        <mc:Fallback xmlns="">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4"/>
                        </a:blipFill>
                      </a:tcPr>
                    </a:tc>
                    <a:tc>
                      <a:txBody>
                        <a:bodyPr/>
                        <a:lstStyle/>
                        <a:p>
                          <a:endParaRPr lang="zh-CN"/>
                        </a:p>
                      </a:txBody>
                      <a:tcPr anchor="ctr" anchorCtr="1">
                        <a:blipFill>
                          <a:blip r:embed="rId4"/>
                        </a:blipFill>
                      </a:tcPr>
                    </a:tc>
                    <a:tc>
                      <a:txBody>
                        <a:bodyPr/>
                        <a:lstStyle/>
                        <a:p>
                          <a:endParaRPr lang="zh-CN"/>
                        </a:p>
                      </a:txBody>
                      <a:tcPr anchor="ctr" anchorCtr="1">
                        <a:blipFill>
                          <a:blip r:embed="rId4"/>
                        </a:blipFill>
                      </a:tcPr>
                    </a:tc>
                    <a:tc>
                      <a:txBody>
                        <a:bodyPr/>
                        <a:lstStyle/>
                        <a:p>
                          <a:endParaRPr lang="zh-CN"/>
                        </a:p>
                      </a:txBody>
                      <a:tcPr anchor="ctr" anchorCtr="1">
                        <a:blipFill>
                          <a:blip r:embed="rId4"/>
                        </a:blipFill>
                      </a:tcPr>
                    </a:tc>
                  </a:tr>
                </a:tbl>
              </a:graphicData>
            </a:graphic>
          </p:graphicFrame>
        </mc:Fallback>
      </mc:AlternateContent>
      <mc:AlternateContent xmlns:mc="http://schemas.openxmlformats.org/markup-compatibility/2006">
        <mc:Choice xmlns:a14="http://schemas.microsoft.com/office/drawing/2010/main" Requires="a14">
          <p:sp>
            <p:nvSpPr>
              <p:cNvPr id="2" name="文本占位符 1"/>
              <p:cNvSpPr>
                <a:spLocks noGrp="1"/>
              </p:cNvSpPr>
              <p:nvPr>
                <p:ph type="body" sz="quarter" idx="15"/>
                <p:custDataLst>
                  <p:tags r:id="rId5"/>
                </p:custDataLst>
              </p:nvPr>
            </p:nvSpPr>
            <p:spPr>
              <a:xfrm>
                <a:off x="658495" y="1267460"/>
                <a:ext cx="4496435" cy="3694430"/>
              </a:xfrm>
            </p:spPr>
            <p:txBody>
              <a:bodyPr>
                <a:noAutofit/>
              </a:bodyPr>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endParaRPr lang="zh-CN" altLang="en-US">
                  <a:latin typeface="+mn-lt"/>
                  <a:cs typeface="+mn-lt"/>
                </a:endParaRPr>
              </a:p>
              <a:p>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2</m:t>
                      </m:r>
                    </m:oMath>
                  </m:oMathPara>
                </a14:m>
                <a:endParaRPr lang="en-US" i="1">
                  <a:latin typeface="Cambria Math" panose="02040503050406030204" charset="0"/>
                </a:endParaRPr>
              </a:p>
              <a:p>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1</m:t>
                      </m:r>
                      <m:r>
                        <a:rPr lang="en-US" i="1">
                          <a:latin typeface="Cambria Math" panose="02040503050406030204" charset="0"/>
                        </a:rPr>
                        <m:t>+</m:t>
                      </m:r>
                      <m:r>
                        <a:rPr lang="en-US" i="1">
                          <a:latin typeface="Cambria Math" panose="02040503050406030204" charset="0"/>
                        </a:rPr>
                        <m:t>2</m:t>
                      </m:r>
                      <m:r>
                        <a:rPr lang="en-US" i="1">
                          <a:latin typeface="Cambria Math" panose="02040503050406030204" charset="0"/>
                        </a:rPr>
                        <m:t>=</m:t>
                      </m:r>
                      <m:r>
                        <a:rPr lang="en-US" i="1">
                          <a:latin typeface="Cambria Math" panose="02040503050406030204" charset="0"/>
                        </a:rPr>
                        <m:t>3</m:t>
                      </m:r>
                    </m:oMath>
                  </m:oMathPara>
                </a14:m>
                <a:endParaRPr lang="zh-CN" altLang="en-US">
                  <a:latin typeface="+mn-lt"/>
                  <a:cs typeface="+mn-lt"/>
                </a:endParaRPr>
              </a:p>
            </p:txBody>
          </p:sp>
        </mc:Choice>
        <mc:Fallback>
          <p:sp>
            <p:nvSpPr>
              <p:cNvPr id="2" name="文本占位符 1"/>
              <p:cNvSpPr>
                <a:spLocks noRot="1" noChangeAspect="1" noMove="1" noResize="1" noEditPoints="1" noAdjustHandles="1" noChangeArrowheads="1" noChangeShapeType="1" noTextEdit="1"/>
              </p:cNvSpPr>
              <p:nvPr>
                <p:ph type="body" sz="quarter" idx="15"/>
                <p:custDataLst>
                  <p:tags r:id="rId6"/>
                </p:custDataLst>
              </p:nvPr>
            </p:nvSpPr>
            <p:spPr>
              <a:xfrm>
                <a:off x="658495" y="1267460"/>
                <a:ext cx="4496435" cy="3694430"/>
              </a:xfrm>
              <a:blipFill rotWithShape="1">
                <a:blip r:embed="rId7"/>
                <a:stretch>
                  <a:fillRect/>
                </a:stretch>
              </a:blipFill>
            </p:spPr>
            <p:txBody>
              <a:bodyPr/>
              <a:lstStyle/>
              <a:p>
                <a:r>
                  <a:rPr lang="zh-CN" altLang="en-US">
                    <a:noFill/>
                  </a:rPr>
                  <a:t> </a:t>
                </a:r>
              </a:p>
            </p:txBody>
          </p:sp>
        </mc:Fallback>
      </mc:AlternateContent>
    </p:spTree>
    <p:custDataLst>
      <p:tags r:id="rId8"/>
    </p:custData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2"/>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5</a:t>
                          </a:r>
                          <a:endParaRPr lang="en-US" altLang="zh-CN">
                            <a:solidFill>
                              <a:srgbClr val="FFFF00"/>
                            </a:solidFill>
                          </a:endParaRPr>
                        </a:p>
                      </a:txBody>
                      <a:tcPr anchor="ctr" anchorCtr="1">
                        <a:solidFill>
                          <a:schemeClr val="bg1">
                            <a:lumMod val="65000"/>
                          </a:schemeClr>
                        </a:solidFill>
                      </a:tcPr>
                    </a:tc>
                    <a:tc>
                      <a:txBody>
                        <a:bodyPr/>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𝟓</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r>
                </a:tbl>
              </a:graphicData>
            </a:graphic>
          </p:graphicFrame>
        </mc:Choice>
        <mc:Fallback xmlns="">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5</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4"/>
                        </a:blipFill>
                      </a:tcPr>
                    </a:tc>
                    <a:tc>
                      <a:txBody>
                        <a:bodyPr/>
                        <a:lstStyle/>
                        <a:p>
                          <a:endParaRPr lang="zh-CN"/>
                        </a:p>
                      </a:txBody>
                      <a:tcPr anchor="ctr" anchorCtr="1">
                        <a:blipFill>
                          <a:blip r:embed="rId4"/>
                        </a:blipFill>
                      </a:tcPr>
                    </a:tc>
                    <a:tc>
                      <a:txBody>
                        <a:bodyPr/>
                        <a:lstStyle/>
                        <a:p>
                          <a:endParaRPr lang="zh-CN"/>
                        </a:p>
                      </a:txBody>
                      <a:tcPr anchor="ctr" anchorCtr="1">
                        <a:blipFill>
                          <a:blip r:embed="rId4"/>
                        </a:blipFill>
                      </a:tcPr>
                    </a:tc>
                  </a:tr>
                </a:tbl>
              </a:graphicData>
            </a:graphic>
          </p:graphicFrame>
        </mc:Fallback>
      </mc:AlternateContent>
      <mc:AlternateContent xmlns:mc="http://schemas.openxmlformats.org/markup-compatibility/2006">
        <mc:Choice xmlns:a14="http://schemas.microsoft.com/office/drawing/2010/main" Requires="a14">
          <p:sp>
            <p:nvSpPr>
              <p:cNvPr id="2" name="文本占位符 1"/>
              <p:cNvSpPr>
                <a:spLocks noGrp="1"/>
              </p:cNvSpPr>
              <p:nvPr>
                <p:ph type="body" sz="quarter" idx="15"/>
                <p:custDataLst>
                  <p:tags r:id="rId5"/>
                </p:custDataLst>
              </p:nvPr>
            </p:nvSpPr>
            <p:spPr>
              <a:xfrm>
                <a:off x="658495" y="1267460"/>
                <a:ext cx="4496435" cy="3694430"/>
              </a:xfrm>
            </p:spPr>
            <p:txBody>
              <a:bodyPr>
                <a:noAutofit/>
              </a:bodyPr>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endParaRPr lang="zh-CN" altLang="en-US">
                  <a:latin typeface="+mn-lt"/>
                  <a:cs typeface="+mn-lt"/>
                </a:endParaRPr>
              </a:p>
              <a:p>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2</m:t>
                      </m:r>
                    </m:oMath>
                  </m:oMathPara>
                </a14:m>
                <a:endParaRPr lang="en-US" i="1">
                  <a:latin typeface="Cambria Math" panose="02040503050406030204" charset="0"/>
                </a:endParaRPr>
              </a:p>
              <a:p>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1</m:t>
                      </m:r>
                      <m:r>
                        <a:rPr lang="en-US" i="1">
                          <a:latin typeface="Cambria Math" panose="02040503050406030204" charset="0"/>
                        </a:rPr>
                        <m:t>+</m:t>
                      </m:r>
                      <m:r>
                        <a:rPr lang="en-US" i="1">
                          <a:latin typeface="Cambria Math" panose="02040503050406030204" charset="0"/>
                        </a:rPr>
                        <m:t>2</m:t>
                      </m:r>
                      <m:r>
                        <a:rPr lang="en-US" i="1">
                          <a:latin typeface="Cambria Math" panose="02040503050406030204" charset="0"/>
                        </a:rPr>
                        <m:t>=</m:t>
                      </m:r>
                      <m:r>
                        <a:rPr lang="en-US" i="1">
                          <a:latin typeface="Cambria Math" panose="02040503050406030204" charset="0"/>
                        </a:rPr>
                        <m:t>3</m:t>
                      </m:r>
                    </m:oMath>
                  </m:oMathPara>
                </a14:m>
                <a:endParaRPr lang="zh-CN" altLang="en-US">
                  <a:latin typeface="+mn-lt"/>
                  <a:cs typeface="+mn-lt"/>
                </a:endParaRPr>
              </a:p>
              <a:p>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2</m:t>
                      </m:r>
                      <m:r>
                        <a:rPr lang="en-US" i="1">
                          <a:latin typeface="Cambria Math" panose="02040503050406030204" charset="0"/>
                        </a:rPr>
                        <m:t>+</m:t>
                      </m:r>
                      <m:r>
                        <a:rPr lang="en-US" i="1">
                          <a:latin typeface="Cambria Math" panose="02040503050406030204" charset="0"/>
                        </a:rPr>
                        <m:t>3</m:t>
                      </m:r>
                      <m:r>
                        <a:rPr lang="en-US" i="1">
                          <a:latin typeface="Cambria Math" panose="02040503050406030204" charset="0"/>
                        </a:rPr>
                        <m:t>=</m:t>
                      </m:r>
                      <m:r>
                        <a:rPr lang="en-US" i="1">
                          <a:latin typeface="Cambria Math" panose="02040503050406030204" charset="0"/>
                        </a:rPr>
                        <m:t>5</m:t>
                      </m:r>
                    </m:oMath>
                  </m:oMathPara>
                </a14:m>
                <a:endParaRPr lang="zh-CN" altLang="en-US">
                  <a:latin typeface="+mn-lt"/>
                  <a:cs typeface="+mn-lt"/>
                </a:endParaRPr>
              </a:p>
            </p:txBody>
          </p:sp>
        </mc:Choice>
        <mc:Fallback>
          <p:sp>
            <p:nvSpPr>
              <p:cNvPr id="2" name="文本占位符 1"/>
              <p:cNvSpPr>
                <a:spLocks noRot="1" noChangeAspect="1" noMove="1" noResize="1" noEditPoints="1" noAdjustHandles="1" noChangeArrowheads="1" noChangeShapeType="1" noTextEdit="1"/>
              </p:cNvSpPr>
              <p:nvPr>
                <p:ph type="body" sz="quarter" idx="15"/>
                <p:custDataLst>
                  <p:tags r:id="rId6"/>
                </p:custDataLst>
              </p:nvPr>
            </p:nvSpPr>
            <p:spPr>
              <a:xfrm>
                <a:off x="658495" y="1267460"/>
                <a:ext cx="4496435" cy="3694430"/>
              </a:xfrm>
              <a:blipFill rotWithShape="1">
                <a:blip r:embed="rId7"/>
                <a:stretch>
                  <a:fillRect/>
                </a:stretch>
              </a:blipFill>
            </p:spPr>
            <p:txBody>
              <a:bodyPr/>
              <a:lstStyle/>
              <a:p>
                <a:r>
                  <a:rPr lang="zh-CN" altLang="en-US">
                    <a:noFill/>
                  </a:rPr>
                  <a:t> </a:t>
                </a:r>
              </a:p>
            </p:txBody>
          </p:sp>
        </mc:Fallback>
      </mc:AlternateContent>
    </p:spTree>
    <p:custDataLst>
      <p:tags r:id="rId8"/>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en-US"/>
              <a:t>函数调用</a:t>
            </a:r>
            <a:endParaRPr lang="zh-CN" altLang="en-US"/>
          </a:p>
        </p:txBody>
      </p:sp>
      <p:sp>
        <p:nvSpPr>
          <p:cNvPr id="6" name="文本占位符 5"/>
          <p:cNvSpPr>
            <a:spLocks noGrp="1"/>
          </p:cNvSpPr>
          <p:nvPr>
            <p:ph type="body" sz="quarter" idx="15"/>
            <p:custDataLst>
              <p:tags r:id="rId2"/>
            </p:custDataLst>
          </p:nvPr>
        </p:nvSpPr>
        <p:spPr>
          <a:xfrm>
            <a:off x="870585" y="1262380"/>
            <a:ext cx="9890760" cy="903605"/>
          </a:xfrm>
        </p:spPr>
        <p:txBody>
          <a:bodyPr>
            <a:noAutofit/>
          </a:bodyPr>
          <a:lstStyle/>
          <a:p>
            <a:r>
              <a:t>当调用函数时，程序会记录下当前的执行位置，并跳转到被调用的函数处执行。当被调用的函数执行结束后，程序会回到之前的位置继续执行。</a:t>
            </a:r>
          </a:p>
        </p:txBody>
      </p:sp>
      <p:cxnSp>
        <p:nvCxnSpPr>
          <p:cNvPr id="2" name="直接箭头连接符 1"/>
          <p:cNvCxnSpPr/>
          <p:nvPr/>
        </p:nvCxnSpPr>
        <p:spPr>
          <a:xfrm flipH="1">
            <a:off x="2898140" y="2630805"/>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 name="直接箭头连接符 2"/>
          <p:cNvCxnSpPr/>
          <p:nvPr/>
        </p:nvCxnSpPr>
        <p:spPr>
          <a:xfrm flipH="1">
            <a:off x="2889250" y="4588510"/>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4" name="文本占位符 5"/>
          <p:cNvSpPr>
            <a:spLocks noGrp="1"/>
          </p:cNvSpPr>
          <p:nvPr>
            <p:custDataLst>
              <p:tags r:id="rId3"/>
            </p:custDataLst>
          </p:nvPr>
        </p:nvSpPr>
        <p:spPr>
          <a:xfrm>
            <a:off x="2470150" y="2192020"/>
            <a:ext cx="864870"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Caller</a:t>
            </a:r>
            <a:endParaRPr lang="en-US"/>
          </a:p>
        </p:txBody>
      </p:sp>
      <p:cxnSp>
        <p:nvCxnSpPr>
          <p:cNvPr id="7" name="直接箭头连接符 6"/>
          <p:cNvCxnSpPr/>
          <p:nvPr/>
        </p:nvCxnSpPr>
        <p:spPr>
          <a:xfrm flipH="1">
            <a:off x="5811520" y="2657475"/>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 name="直接箭头连接符 7"/>
          <p:cNvCxnSpPr/>
          <p:nvPr/>
        </p:nvCxnSpPr>
        <p:spPr>
          <a:xfrm flipH="1">
            <a:off x="5802630" y="4615180"/>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9" name="文本占位符 5"/>
          <p:cNvSpPr>
            <a:spLocks noGrp="1"/>
          </p:cNvSpPr>
          <p:nvPr>
            <p:custDataLst>
              <p:tags r:id="rId4"/>
            </p:custDataLst>
          </p:nvPr>
        </p:nvSpPr>
        <p:spPr>
          <a:xfrm>
            <a:off x="5383530" y="2218690"/>
            <a:ext cx="864870"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foo()</a:t>
            </a:r>
            <a:endParaRPr lang="en-US"/>
          </a:p>
        </p:txBody>
      </p:sp>
      <p:cxnSp>
        <p:nvCxnSpPr>
          <p:cNvPr id="10" name="直接箭头连接符 9"/>
          <p:cNvCxnSpPr/>
          <p:nvPr/>
        </p:nvCxnSpPr>
        <p:spPr>
          <a:xfrm>
            <a:off x="8733790" y="2684145"/>
            <a:ext cx="2540" cy="342646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2" name="文本占位符 5"/>
          <p:cNvSpPr>
            <a:spLocks noGrp="1"/>
          </p:cNvSpPr>
          <p:nvPr>
            <p:custDataLst>
              <p:tags r:id="rId5"/>
            </p:custDataLst>
          </p:nvPr>
        </p:nvSpPr>
        <p:spPr>
          <a:xfrm>
            <a:off x="8296910" y="2245360"/>
            <a:ext cx="864870"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bar()</a:t>
            </a:r>
            <a:endParaRPr lang="en-US"/>
          </a:p>
        </p:txBody>
      </p:sp>
      <p:sp>
        <p:nvSpPr>
          <p:cNvPr id="13" name="文本占位符 5"/>
          <p:cNvSpPr>
            <a:spLocks noGrp="1"/>
          </p:cNvSpPr>
          <p:nvPr>
            <p:custDataLst>
              <p:tags r:id="rId6"/>
            </p:custDataLst>
          </p:nvPr>
        </p:nvSpPr>
        <p:spPr>
          <a:xfrm>
            <a:off x="2325370" y="4078605"/>
            <a:ext cx="1137285"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a:t>调用</a:t>
            </a:r>
            <a:r>
              <a:rPr lang="en-US" altLang="zh-CN"/>
              <a:t>foo()</a:t>
            </a:r>
            <a:endParaRPr lang="en-US" altLang="zh-CN"/>
          </a:p>
        </p:txBody>
      </p:sp>
      <p:sp>
        <p:nvSpPr>
          <p:cNvPr id="14" name="文本占位符 5"/>
          <p:cNvSpPr>
            <a:spLocks noGrp="1"/>
          </p:cNvSpPr>
          <p:nvPr>
            <p:custDataLst>
              <p:tags r:id="rId7"/>
            </p:custDataLst>
          </p:nvPr>
        </p:nvSpPr>
        <p:spPr>
          <a:xfrm>
            <a:off x="5238750" y="4140835"/>
            <a:ext cx="1137285"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a:t>调用</a:t>
            </a:r>
            <a:r>
              <a:rPr lang="en-US" altLang="zh-CN"/>
              <a:t>bar()</a:t>
            </a:r>
            <a:endParaRPr lang="en-US" altLang="zh-CN"/>
          </a:p>
        </p:txBody>
      </p:sp>
      <p:cxnSp>
        <p:nvCxnSpPr>
          <p:cNvPr id="15" name="直接箭头连接符 14"/>
          <p:cNvCxnSpPr/>
          <p:nvPr/>
        </p:nvCxnSpPr>
        <p:spPr>
          <a:xfrm flipV="1">
            <a:off x="3463290" y="2677160"/>
            <a:ext cx="2103755" cy="14846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6" name="直接箭头连接符 15"/>
          <p:cNvCxnSpPr/>
          <p:nvPr/>
        </p:nvCxnSpPr>
        <p:spPr>
          <a:xfrm flipV="1">
            <a:off x="6249670" y="2677160"/>
            <a:ext cx="2103755" cy="14846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7" name="直接箭头连接符 16"/>
          <p:cNvCxnSpPr/>
          <p:nvPr/>
        </p:nvCxnSpPr>
        <p:spPr>
          <a:xfrm flipH="1" flipV="1">
            <a:off x="6249670" y="4589780"/>
            <a:ext cx="2159000" cy="14300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8" name="直接箭头连接符 17"/>
          <p:cNvCxnSpPr/>
          <p:nvPr/>
        </p:nvCxnSpPr>
        <p:spPr>
          <a:xfrm flipH="1" flipV="1">
            <a:off x="3471545" y="4589780"/>
            <a:ext cx="2159000" cy="14300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8"/>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2"/>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5</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8</a:t>
                          </a:r>
                          <a:endParaRPr lang="en-US" altLang="zh-CN">
                            <a:solidFill>
                              <a:srgbClr val="FFFF00"/>
                            </a:solidFill>
                          </a:endParaRPr>
                        </a:p>
                      </a:txBody>
                      <a:tcPr anchor="ctr" anchorCtr="1">
                        <a:solidFill>
                          <a:schemeClr val="bg1">
                            <a:lumMod val="65000"/>
                          </a:schemeClr>
                        </a:solidFill>
                      </a:tcPr>
                    </a:tc>
                    <a:tc>
                      <a:txBody>
                        <a:bodyPr/>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r>
                </a:tbl>
              </a:graphicData>
            </a:graphic>
          </p:graphicFrame>
        </mc:Choice>
        <mc:Fallback xmlns="">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5</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8</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4"/>
                        </a:blipFill>
                      </a:tcPr>
                    </a:tc>
                    <a:tc>
                      <a:txBody>
                        <a:bodyPr/>
                        <a:lstStyle/>
                        <a:p>
                          <a:endParaRPr lang="zh-CN"/>
                        </a:p>
                      </a:txBody>
                      <a:tcPr anchor="ctr" anchorCtr="1">
                        <a:blipFill>
                          <a:blip r:embed="rId4"/>
                        </a:blipFill>
                      </a:tcPr>
                    </a:tc>
                  </a:tr>
                </a:tbl>
              </a:graphicData>
            </a:graphic>
          </p:graphicFrame>
        </mc:Fallback>
      </mc:AlternateContent>
      <mc:AlternateContent xmlns:mc="http://schemas.openxmlformats.org/markup-compatibility/2006">
        <mc:Choice xmlns:a14="http://schemas.microsoft.com/office/drawing/2010/main" Requires="a14">
          <p:sp>
            <p:nvSpPr>
              <p:cNvPr id="2" name="文本占位符 1"/>
              <p:cNvSpPr>
                <a:spLocks noGrp="1"/>
              </p:cNvSpPr>
              <p:nvPr>
                <p:ph type="body" sz="quarter" idx="15"/>
                <p:custDataLst>
                  <p:tags r:id="rId5"/>
                </p:custDataLst>
              </p:nvPr>
            </p:nvSpPr>
            <p:spPr>
              <a:xfrm>
                <a:off x="658495" y="1267460"/>
                <a:ext cx="4496435" cy="3694430"/>
              </a:xfrm>
            </p:spPr>
            <p:txBody>
              <a:bodyPr>
                <a:noAutofit/>
              </a:bodyPr>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endParaRPr lang="zh-CN" altLang="en-US">
                  <a:latin typeface="+mn-lt"/>
                  <a:cs typeface="+mn-lt"/>
                </a:endParaRPr>
              </a:p>
              <a:p>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2</m:t>
                      </m:r>
                    </m:oMath>
                  </m:oMathPara>
                </a14:m>
                <a:endParaRPr lang="en-US" i="1">
                  <a:latin typeface="Cambria Math" panose="02040503050406030204" charset="0"/>
                </a:endParaRPr>
              </a:p>
              <a:p>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1</m:t>
                      </m:r>
                      <m:r>
                        <a:rPr lang="en-US" i="1">
                          <a:latin typeface="Cambria Math" panose="02040503050406030204" charset="0"/>
                        </a:rPr>
                        <m:t>+</m:t>
                      </m:r>
                      <m:r>
                        <a:rPr lang="en-US" i="1">
                          <a:latin typeface="Cambria Math" panose="02040503050406030204" charset="0"/>
                        </a:rPr>
                        <m:t>2</m:t>
                      </m:r>
                      <m:r>
                        <a:rPr lang="en-US" i="1">
                          <a:latin typeface="Cambria Math" panose="02040503050406030204" charset="0"/>
                        </a:rPr>
                        <m:t>=</m:t>
                      </m:r>
                      <m:r>
                        <a:rPr lang="en-US" i="1">
                          <a:latin typeface="Cambria Math" panose="02040503050406030204" charset="0"/>
                        </a:rPr>
                        <m:t>3</m:t>
                      </m:r>
                    </m:oMath>
                  </m:oMathPara>
                </a14:m>
                <a:endParaRPr lang="zh-CN" altLang="en-US">
                  <a:latin typeface="+mn-lt"/>
                  <a:cs typeface="+mn-lt"/>
                </a:endParaRPr>
              </a:p>
              <a:p>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2</m:t>
                      </m:r>
                      <m:r>
                        <a:rPr lang="en-US" i="1">
                          <a:latin typeface="Cambria Math" panose="02040503050406030204" charset="0"/>
                        </a:rPr>
                        <m:t>+</m:t>
                      </m:r>
                      <m:r>
                        <a:rPr lang="en-US" i="1">
                          <a:latin typeface="Cambria Math" panose="02040503050406030204" charset="0"/>
                        </a:rPr>
                        <m:t>3</m:t>
                      </m:r>
                      <m:r>
                        <a:rPr lang="en-US" i="1">
                          <a:latin typeface="Cambria Math" panose="02040503050406030204" charset="0"/>
                        </a:rPr>
                        <m:t>=</m:t>
                      </m:r>
                      <m:r>
                        <a:rPr lang="en-US" i="1">
                          <a:latin typeface="Cambria Math" panose="02040503050406030204" charset="0"/>
                        </a:rPr>
                        <m:t>5</m:t>
                      </m:r>
                    </m:oMath>
                  </m:oMathPara>
                </a14:m>
                <a:endParaRPr lang="en-US" i="1">
                  <a:latin typeface="Cambria Math" panose="02040503050406030204" charset="0"/>
                </a:endParaRPr>
              </a:p>
              <a:p>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3</m:t>
                      </m:r>
                      <m:r>
                        <a:rPr lang="en-US" i="1">
                          <a:latin typeface="Cambria Math" panose="02040503050406030204" charset="0"/>
                        </a:rPr>
                        <m:t>+</m:t>
                      </m:r>
                      <m:r>
                        <a:rPr lang="en-US" i="1">
                          <a:latin typeface="Cambria Math" panose="02040503050406030204" charset="0"/>
                        </a:rPr>
                        <m:t>5</m:t>
                      </m:r>
                      <m:r>
                        <a:rPr lang="en-US" i="1">
                          <a:latin typeface="Cambria Math" panose="02040503050406030204" charset="0"/>
                        </a:rPr>
                        <m:t>=</m:t>
                      </m:r>
                      <m:r>
                        <a:rPr lang="en-US" i="1">
                          <a:latin typeface="Cambria Math" panose="02040503050406030204" charset="0"/>
                        </a:rPr>
                        <m:t>8</m:t>
                      </m:r>
                    </m:oMath>
                  </m:oMathPara>
                </a14:m>
                <a:endParaRPr lang="zh-CN" altLang="en-US">
                  <a:latin typeface="+mn-lt"/>
                  <a:cs typeface="+mn-lt"/>
                </a:endParaRPr>
              </a:p>
            </p:txBody>
          </p:sp>
        </mc:Choice>
        <mc:Fallback>
          <p:sp>
            <p:nvSpPr>
              <p:cNvPr id="2" name="文本占位符 1"/>
              <p:cNvSpPr>
                <a:spLocks noRot="1" noChangeAspect="1" noMove="1" noResize="1" noEditPoints="1" noAdjustHandles="1" noChangeArrowheads="1" noChangeShapeType="1" noTextEdit="1"/>
              </p:cNvSpPr>
              <p:nvPr>
                <p:ph type="body" sz="quarter" idx="15"/>
                <p:custDataLst>
                  <p:tags r:id="rId6"/>
                </p:custDataLst>
              </p:nvPr>
            </p:nvSpPr>
            <p:spPr>
              <a:xfrm>
                <a:off x="658495" y="1267460"/>
                <a:ext cx="4496435" cy="3694430"/>
              </a:xfrm>
              <a:blipFill rotWithShape="1">
                <a:blip r:embed="rId7"/>
                <a:stretch>
                  <a:fillRect/>
                </a:stretch>
              </a:blipFill>
            </p:spPr>
            <p:txBody>
              <a:bodyPr/>
              <a:lstStyle/>
              <a:p>
                <a:r>
                  <a:rPr lang="zh-CN" altLang="en-US">
                    <a:noFill/>
                  </a:rPr>
                  <a:t> </a:t>
                </a:r>
              </a:p>
            </p:txBody>
          </p:sp>
        </mc:Fallback>
      </mc:AlternateContent>
    </p:spTree>
    <p:custDataLst>
      <p:tags r:id="rId8"/>
    </p:custData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2"/>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5</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8</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13</a:t>
                          </a:r>
                          <a:endParaRPr lang="en-US" altLang="zh-CN">
                            <a:solidFill>
                              <a:srgbClr val="FFFF00"/>
                            </a:solidFill>
                          </a:endParaRPr>
                        </a:p>
                      </a:txBody>
                      <a:tcPr anchor="ctr" anchorCtr="1">
                        <a:solidFill>
                          <a:schemeClr val="bg1">
                            <a:lumMod val="65000"/>
                          </a:schemeClr>
                        </a:solidFill>
                      </a:tcPr>
                    </a:tc>
                    <a:tc>
                      <a:txBody>
                        <a:bodyPr/>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r>
                </a:tbl>
              </a:graphicData>
            </a:graphic>
          </p:graphicFrame>
        </mc:Choice>
        <mc:Fallback xmlns="">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5</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8</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13</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4"/>
                        </a:blipFill>
                      </a:tcPr>
                    </a:tc>
                  </a:tr>
                </a:tbl>
              </a:graphicData>
            </a:graphic>
          </p:graphicFrame>
        </mc:Fallback>
      </mc:AlternateContent>
      <mc:AlternateContent xmlns:mc="http://schemas.openxmlformats.org/markup-compatibility/2006">
        <mc:Choice xmlns:a14="http://schemas.microsoft.com/office/drawing/2010/main" Requires="a14">
          <p:sp>
            <p:nvSpPr>
              <p:cNvPr id="2" name="文本占位符 1"/>
              <p:cNvSpPr>
                <a:spLocks noGrp="1"/>
              </p:cNvSpPr>
              <p:nvPr>
                <p:ph type="body" sz="quarter" idx="15"/>
                <p:custDataLst>
                  <p:tags r:id="rId5"/>
                </p:custDataLst>
              </p:nvPr>
            </p:nvSpPr>
            <p:spPr>
              <a:xfrm>
                <a:off x="658495" y="1267460"/>
                <a:ext cx="4496435" cy="3694430"/>
              </a:xfrm>
            </p:spPr>
            <p:txBody>
              <a:bodyPr>
                <a:noAutofit/>
              </a:bodyPr>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endParaRPr lang="zh-CN" altLang="en-US">
                  <a:latin typeface="+mn-lt"/>
                  <a:cs typeface="+mn-lt"/>
                </a:endParaRPr>
              </a:p>
              <a:p>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2</m:t>
                      </m:r>
                    </m:oMath>
                  </m:oMathPara>
                </a14:m>
                <a:endParaRPr lang="en-US" i="1">
                  <a:latin typeface="Cambria Math" panose="02040503050406030204" charset="0"/>
                </a:endParaRPr>
              </a:p>
              <a:p>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1</m:t>
                      </m:r>
                      <m:r>
                        <a:rPr lang="en-US" i="1">
                          <a:latin typeface="Cambria Math" panose="02040503050406030204" charset="0"/>
                        </a:rPr>
                        <m:t>+</m:t>
                      </m:r>
                      <m:r>
                        <a:rPr lang="en-US" i="1">
                          <a:latin typeface="Cambria Math" panose="02040503050406030204" charset="0"/>
                        </a:rPr>
                        <m:t>2</m:t>
                      </m:r>
                      <m:r>
                        <a:rPr lang="en-US" i="1">
                          <a:latin typeface="Cambria Math" panose="02040503050406030204" charset="0"/>
                        </a:rPr>
                        <m:t>=</m:t>
                      </m:r>
                      <m:r>
                        <a:rPr lang="en-US" i="1">
                          <a:latin typeface="Cambria Math" panose="02040503050406030204" charset="0"/>
                        </a:rPr>
                        <m:t>3</m:t>
                      </m:r>
                    </m:oMath>
                  </m:oMathPara>
                </a14:m>
                <a:endParaRPr lang="zh-CN" altLang="en-US">
                  <a:latin typeface="+mn-lt"/>
                  <a:cs typeface="+mn-lt"/>
                </a:endParaRPr>
              </a:p>
              <a:p>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2</m:t>
                      </m:r>
                      <m:r>
                        <a:rPr lang="en-US" i="1">
                          <a:latin typeface="Cambria Math" panose="02040503050406030204" charset="0"/>
                        </a:rPr>
                        <m:t>+</m:t>
                      </m:r>
                      <m:r>
                        <a:rPr lang="en-US" i="1">
                          <a:latin typeface="Cambria Math" panose="02040503050406030204" charset="0"/>
                        </a:rPr>
                        <m:t>3</m:t>
                      </m:r>
                      <m:r>
                        <a:rPr lang="en-US" i="1">
                          <a:latin typeface="Cambria Math" panose="02040503050406030204" charset="0"/>
                        </a:rPr>
                        <m:t>=</m:t>
                      </m:r>
                      <m:r>
                        <a:rPr lang="en-US" i="1">
                          <a:latin typeface="Cambria Math" panose="02040503050406030204" charset="0"/>
                        </a:rPr>
                        <m:t>5</m:t>
                      </m:r>
                    </m:oMath>
                  </m:oMathPara>
                </a14:m>
                <a:endParaRPr lang="en-US" i="1">
                  <a:latin typeface="Cambria Math" panose="02040503050406030204" charset="0"/>
                </a:endParaRPr>
              </a:p>
              <a:p>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3</m:t>
                      </m:r>
                      <m:r>
                        <a:rPr lang="en-US" i="1">
                          <a:latin typeface="Cambria Math" panose="02040503050406030204" charset="0"/>
                        </a:rPr>
                        <m:t>+</m:t>
                      </m:r>
                      <m:r>
                        <a:rPr lang="en-US" i="1">
                          <a:latin typeface="Cambria Math" panose="02040503050406030204" charset="0"/>
                        </a:rPr>
                        <m:t>5</m:t>
                      </m:r>
                      <m:r>
                        <a:rPr lang="en-US" i="1">
                          <a:latin typeface="Cambria Math" panose="02040503050406030204" charset="0"/>
                        </a:rPr>
                        <m:t>=</m:t>
                      </m:r>
                      <m:r>
                        <a:rPr lang="en-US" i="1">
                          <a:latin typeface="Cambria Math" panose="02040503050406030204" charset="0"/>
                        </a:rPr>
                        <m:t>8</m:t>
                      </m:r>
                    </m:oMath>
                  </m:oMathPara>
                </a14:m>
                <a:endParaRPr lang="en-US" i="1">
                  <a:latin typeface="Cambria Math" panose="02040503050406030204" charset="0"/>
                </a:endParaRPr>
              </a:p>
              <a:p>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6</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5</m:t>
                      </m:r>
                      <m:r>
                        <a:rPr lang="en-US" i="1">
                          <a:latin typeface="Cambria Math" panose="02040503050406030204" charset="0"/>
                        </a:rPr>
                        <m:t>+</m:t>
                      </m:r>
                      <m:r>
                        <a:rPr lang="en-US" i="1">
                          <a:latin typeface="Cambria Math" panose="02040503050406030204" charset="0"/>
                        </a:rPr>
                        <m:t>8</m:t>
                      </m:r>
                      <m:r>
                        <a:rPr lang="en-US" i="1">
                          <a:latin typeface="Cambria Math" panose="02040503050406030204" charset="0"/>
                        </a:rPr>
                        <m:t>=</m:t>
                      </m:r>
                      <m:r>
                        <a:rPr lang="en-US" i="1">
                          <a:latin typeface="Cambria Math" panose="02040503050406030204" charset="0"/>
                        </a:rPr>
                        <m:t>13</m:t>
                      </m:r>
                    </m:oMath>
                  </m:oMathPara>
                </a14:m>
                <a:endParaRPr lang="zh-CN" altLang="en-US">
                  <a:latin typeface="+mn-lt"/>
                  <a:cs typeface="+mn-lt"/>
                </a:endParaRPr>
              </a:p>
            </p:txBody>
          </p:sp>
        </mc:Choice>
        <mc:Fallback>
          <p:sp>
            <p:nvSpPr>
              <p:cNvPr id="2" name="文本占位符 1"/>
              <p:cNvSpPr>
                <a:spLocks noRot="1" noChangeAspect="1" noMove="1" noResize="1" noEditPoints="1" noAdjustHandles="1" noChangeArrowheads="1" noChangeShapeType="1" noTextEdit="1"/>
              </p:cNvSpPr>
              <p:nvPr>
                <p:ph type="body" sz="quarter" idx="15"/>
                <p:custDataLst>
                  <p:tags r:id="rId6"/>
                </p:custDataLst>
              </p:nvPr>
            </p:nvSpPr>
            <p:spPr>
              <a:xfrm>
                <a:off x="658495" y="1267460"/>
                <a:ext cx="4496435" cy="3694430"/>
              </a:xfrm>
              <a:blipFill rotWithShape="1">
                <a:blip r:embed="rId7"/>
                <a:stretch>
                  <a:fillRect/>
                </a:stretch>
              </a:blipFill>
            </p:spPr>
            <p:txBody>
              <a:bodyPr/>
              <a:lstStyle/>
              <a:p>
                <a:r>
                  <a:rPr lang="zh-CN" altLang="en-US">
                    <a:noFill/>
                  </a:rPr>
                  <a:t> </a:t>
                </a:r>
              </a:p>
            </p:txBody>
          </p:sp>
        </mc:Fallback>
      </mc:AlternateContent>
    </p:spTree>
    <p:custDataLst>
      <p:tags r:id="rId8"/>
    </p:custData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：斐波那契数列</a:t>
            </a:r>
            <a:endParaRPr lang="en-US" altLang="zh-CN"/>
          </a:p>
        </p:txBody>
      </p:sp>
      <p:graphicFrame>
        <p:nvGraphicFramePr>
          <p:cNvPr id="7" name="表格 6"/>
          <p:cNvGraphicFramePr/>
          <p:nvPr>
            <p:custDataLst>
              <p:tags r:id="rId2"/>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5</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8</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13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21</a:t>
                      </a:r>
                      <a:endParaRPr lang="en-US" altLang="zh-CN">
                        <a:solidFill>
                          <a:srgbClr val="FFFF00"/>
                        </a:solidFill>
                      </a:endParaRPr>
                    </a:p>
                  </a:txBody>
                  <a:tcPr anchor="ctr" anchorCtr="1">
                    <a:solidFill>
                      <a:schemeClr val="bg1">
                        <a:lumMod val="65000"/>
                      </a:schemeClr>
                    </a:solidFill>
                  </a:tcPr>
                </a:tc>
              </a:tr>
            </a:tbl>
          </a:graphicData>
        </a:graphic>
      </p:graphicFrame>
      <mc:AlternateContent xmlns:mc="http://schemas.openxmlformats.org/markup-compatibility/2006">
        <mc:Choice xmlns:a14="http://schemas.microsoft.com/office/drawing/2010/main" Requires="a14">
          <p:sp>
            <p:nvSpPr>
              <p:cNvPr id="2" name="文本占位符 1"/>
              <p:cNvSpPr>
                <a:spLocks noGrp="1"/>
              </p:cNvSpPr>
              <p:nvPr>
                <p:ph type="body" sz="quarter" idx="15"/>
                <p:custDataLst>
                  <p:tags r:id="rId3"/>
                </p:custDataLst>
              </p:nvPr>
            </p:nvSpPr>
            <p:spPr>
              <a:xfrm>
                <a:off x="658495" y="1267460"/>
                <a:ext cx="4496435" cy="3694430"/>
              </a:xfrm>
            </p:spPr>
            <p:txBody>
              <a:bodyPr>
                <a:noAutofit/>
              </a:bodyPr>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endParaRPr lang="zh-CN" altLang="en-US">
                  <a:latin typeface="+mn-lt"/>
                  <a:cs typeface="+mn-lt"/>
                </a:endParaRPr>
              </a:p>
              <a:p>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2</m:t>
                      </m:r>
                    </m:oMath>
                  </m:oMathPara>
                </a14:m>
                <a:endParaRPr lang="en-US" i="1">
                  <a:latin typeface="Cambria Math" panose="02040503050406030204" charset="0"/>
                </a:endParaRPr>
              </a:p>
              <a:p>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1</m:t>
                      </m:r>
                      <m:r>
                        <a:rPr lang="en-US" i="1">
                          <a:latin typeface="Cambria Math" panose="02040503050406030204" charset="0"/>
                        </a:rPr>
                        <m:t>+</m:t>
                      </m:r>
                      <m:r>
                        <a:rPr lang="en-US" i="1">
                          <a:latin typeface="Cambria Math" panose="02040503050406030204" charset="0"/>
                        </a:rPr>
                        <m:t>2</m:t>
                      </m:r>
                      <m:r>
                        <a:rPr lang="en-US" i="1">
                          <a:latin typeface="Cambria Math" panose="02040503050406030204" charset="0"/>
                        </a:rPr>
                        <m:t>=</m:t>
                      </m:r>
                      <m:r>
                        <a:rPr lang="en-US" i="1">
                          <a:latin typeface="Cambria Math" panose="02040503050406030204" charset="0"/>
                        </a:rPr>
                        <m:t>3</m:t>
                      </m:r>
                    </m:oMath>
                  </m:oMathPara>
                </a14:m>
                <a:endParaRPr lang="zh-CN" altLang="en-US">
                  <a:latin typeface="+mn-lt"/>
                  <a:cs typeface="+mn-lt"/>
                </a:endParaRPr>
              </a:p>
              <a:p>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2</m:t>
                      </m:r>
                      <m:r>
                        <a:rPr lang="en-US" i="1">
                          <a:latin typeface="Cambria Math" panose="02040503050406030204" charset="0"/>
                        </a:rPr>
                        <m:t>+</m:t>
                      </m:r>
                      <m:r>
                        <a:rPr lang="en-US" i="1">
                          <a:latin typeface="Cambria Math" panose="02040503050406030204" charset="0"/>
                        </a:rPr>
                        <m:t>3</m:t>
                      </m:r>
                      <m:r>
                        <a:rPr lang="en-US" i="1">
                          <a:latin typeface="Cambria Math" panose="02040503050406030204" charset="0"/>
                        </a:rPr>
                        <m:t>=</m:t>
                      </m:r>
                      <m:r>
                        <a:rPr lang="en-US" i="1">
                          <a:latin typeface="Cambria Math" panose="02040503050406030204" charset="0"/>
                        </a:rPr>
                        <m:t>5</m:t>
                      </m:r>
                    </m:oMath>
                  </m:oMathPara>
                </a14:m>
                <a:endParaRPr lang="en-US" i="1">
                  <a:latin typeface="Cambria Math" panose="02040503050406030204" charset="0"/>
                </a:endParaRPr>
              </a:p>
              <a:p>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3</m:t>
                      </m:r>
                      <m:r>
                        <a:rPr lang="en-US" i="1">
                          <a:latin typeface="Cambria Math" panose="02040503050406030204" charset="0"/>
                        </a:rPr>
                        <m:t>+</m:t>
                      </m:r>
                      <m:r>
                        <a:rPr lang="en-US" i="1">
                          <a:latin typeface="Cambria Math" panose="02040503050406030204" charset="0"/>
                        </a:rPr>
                        <m:t>5</m:t>
                      </m:r>
                      <m:r>
                        <a:rPr lang="en-US" i="1">
                          <a:latin typeface="Cambria Math" panose="02040503050406030204" charset="0"/>
                        </a:rPr>
                        <m:t>=</m:t>
                      </m:r>
                      <m:r>
                        <a:rPr lang="en-US" i="1">
                          <a:latin typeface="Cambria Math" panose="02040503050406030204" charset="0"/>
                        </a:rPr>
                        <m:t>8</m:t>
                      </m:r>
                    </m:oMath>
                  </m:oMathPara>
                </a14:m>
                <a:endParaRPr lang="en-US" i="1">
                  <a:latin typeface="Cambria Math" panose="02040503050406030204" charset="0"/>
                </a:endParaRPr>
              </a:p>
              <a:p>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6</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5</m:t>
                      </m:r>
                      <m:r>
                        <a:rPr lang="en-US" i="1">
                          <a:latin typeface="Cambria Math" panose="02040503050406030204" charset="0"/>
                        </a:rPr>
                        <m:t>+</m:t>
                      </m:r>
                      <m:r>
                        <a:rPr lang="en-US" i="1">
                          <a:latin typeface="Cambria Math" panose="02040503050406030204" charset="0"/>
                        </a:rPr>
                        <m:t>8</m:t>
                      </m:r>
                      <m:r>
                        <a:rPr lang="en-US" i="1">
                          <a:latin typeface="Cambria Math" panose="02040503050406030204" charset="0"/>
                        </a:rPr>
                        <m:t>=</m:t>
                      </m:r>
                      <m:r>
                        <a:rPr lang="en-US" i="1">
                          <a:latin typeface="Cambria Math" panose="02040503050406030204" charset="0"/>
                        </a:rPr>
                        <m:t>13</m:t>
                      </m:r>
                    </m:oMath>
                  </m:oMathPara>
                </a14:m>
                <a:endParaRPr lang="zh-CN" altLang="en-US">
                  <a:latin typeface="+mn-lt"/>
                  <a:cs typeface="+mn-lt"/>
                </a:endParaRPr>
              </a:p>
              <a:p>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7</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6</m:t>
                          </m:r>
                        </m:e>
                      </m:d>
                      <m:r>
                        <a:rPr lang="en-US" i="1">
                          <a:latin typeface="Cambria Math" panose="02040503050406030204" charset="0"/>
                        </a:rPr>
                        <m:t>=</m:t>
                      </m:r>
                      <m:r>
                        <a:rPr lang="en-US" i="1">
                          <a:latin typeface="Cambria Math" panose="02040503050406030204" charset="0"/>
                        </a:rPr>
                        <m:t>8</m:t>
                      </m:r>
                      <m:r>
                        <a:rPr lang="en-US" i="1">
                          <a:latin typeface="Cambria Math" panose="02040503050406030204" charset="0"/>
                        </a:rPr>
                        <m:t>+</m:t>
                      </m:r>
                      <m:r>
                        <a:rPr lang="en-US" i="1">
                          <a:latin typeface="Cambria Math" panose="02040503050406030204" charset="0"/>
                        </a:rPr>
                        <m:t>1</m:t>
                      </m:r>
                      <m:r>
                        <a:rPr lang="en-US" i="1">
                          <a:latin typeface="Cambria Math" panose="02040503050406030204" charset="0"/>
                        </a:rPr>
                        <m:t>3</m:t>
                      </m:r>
                      <m:r>
                        <a:rPr lang="en-US" i="1">
                          <a:latin typeface="Cambria Math" panose="02040503050406030204" charset="0"/>
                        </a:rPr>
                        <m:t>=</m:t>
                      </m:r>
                      <m:r>
                        <a:rPr lang="en-US" i="1">
                          <a:latin typeface="Cambria Math" panose="02040503050406030204" charset="0"/>
                        </a:rPr>
                        <m:t>21</m:t>
                      </m:r>
                    </m:oMath>
                  </m:oMathPara>
                </a14:m>
                <a:endParaRPr lang="zh-CN" altLang="en-US">
                  <a:latin typeface="+mn-lt"/>
                  <a:cs typeface="+mn-lt"/>
                </a:endParaRPr>
              </a:p>
              <a:p>
                <a:endParaRPr lang="zh-CN" altLang="en-US">
                  <a:latin typeface="+mn-lt"/>
                  <a:cs typeface="+mn-lt"/>
                </a:endParaRPr>
              </a:p>
            </p:txBody>
          </p:sp>
        </mc:Choice>
        <mc:Fallback>
          <p:sp>
            <p:nvSpPr>
              <p:cNvPr id="2" name="文本占位符 1"/>
              <p:cNvSpPr>
                <a:spLocks noRot="1" noChangeAspect="1" noMove="1" noResize="1" noEditPoints="1" noAdjustHandles="1" noChangeArrowheads="1" noChangeShapeType="1" noTextEdit="1"/>
              </p:cNvSpPr>
              <p:nvPr>
                <p:ph type="body" sz="quarter" idx="15"/>
                <p:custDataLst>
                  <p:tags r:id="rId4"/>
                </p:custDataLst>
              </p:nvPr>
            </p:nvSpPr>
            <p:spPr>
              <a:xfrm>
                <a:off x="658495" y="1267460"/>
                <a:ext cx="4496435" cy="3694430"/>
              </a:xfrm>
              <a:blipFill rotWithShape="1">
                <a:blip r:embed="rId5"/>
                <a:stretch>
                  <a:fillRect b="-5947"/>
                </a:stretch>
              </a:blipFill>
            </p:spPr>
            <p:txBody>
              <a:bodyPr/>
              <a:lstStyle/>
              <a:p>
                <a:r>
                  <a:rPr lang="zh-CN" altLang="en-US">
                    <a:noFill/>
                  </a:rPr>
                  <a:t> </a:t>
                </a:r>
              </a:p>
            </p:txBody>
          </p:sp>
        </mc:Fallback>
      </mc:AlternateContent>
    </p:spTree>
    <p:custDataLst>
      <p:tags r:id="rId6"/>
    </p:custData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：阿克曼函数</a:t>
            </a:r>
            <a:endParaRPr lang="en-US" altLang="zh-CN"/>
          </a:p>
        </p:txBody>
      </p:sp>
      <p:sp>
        <p:nvSpPr>
          <p:cNvPr id="2" name="文本占位符 1"/>
          <p:cNvSpPr>
            <a:spLocks noGrp="1"/>
          </p:cNvSpPr>
          <p:nvPr>
            <p:ph type="body" sz="quarter" idx="15"/>
            <p:custDataLst>
              <p:tags r:id="rId2"/>
            </p:custDataLst>
          </p:nvPr>
        </p:nvSpPr>
        <p:spPr>
          <a:xfrm>
            <a:off x="469900" y="1427480"/>
            <a:ext cx="5440680" cy="535940"/>
          </a:xfrm>
        </p:spPr>
        <p:txBody>
          <a:bodyPr>
            <a:noAutofit/>
          </a:bodyPr>
          <a:p>
            <a:r>
              <a:rPr lang="zh-CN" altLang="en-US">
                <a:latin typeface="+mn-lt"/>
                <a:cs typeface="+mn-lt"/>
              </a:rPr>
              <a:t>然而还存在很多问题不得不使用递归的思想才能解决。</a:t>
            </a:r>
            <a:endParaRPr lang="zh-CN" altLang="en-US">
              <a:latin typeface="+mn-lt"/>
              <a:cs typeface="+mn-lt"/>
            </a:endParaRPr>
          </a:p>
        </p:txBody>
      </p:sp>
      <mc:AlternateContent xmlns:mc="http://schemas.openxmlformats.org/markup-compatibility/2006">
        <mc:Choice xmlns:a14="http://schemas.microsoft.com/office/drawing/2010/main" Requires="a14">
          <p:sp>
            <p:nvSpPr>
              <p:cNvPr id="3" name="文本框 2"/>
              <p:cNvSpPr txBox="1"/>
              <p:nvPr/>
            </p:nvSpPr>
            <p:spPr>
              <a:xfrm>
                <a:off x="579691" y="3208274"/>
                <a:ext cx="5062855" cy="970915"/>
              </a:xfrm>
              <a:prstGeom prst="rect">
                <a:avLst/>
              </a:prstGeom>
              <a:noFill/>
            </p:spPr>
            <p:txBody>
              <a:bodyPr wrap="none" rtlCol="0" anchor="t">
                <a:spAutoFit/>
              </a:bodyPr>
              <a:p>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𝐴</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 </m:t>
                          </m:r>
                          <m:r>
                            <a:rPr lang="en-US" altLang="zh-CN" i="1">
                              <a:latin typeface="Cambria Math" panose="02040503050406030204" charset="0"/>
                              <a:cs typeface="Cambria Math" panose="02040503050406030204" charset="0"/>
                            </a:rPr>
                            <m:t>𝑛</m:t>
                          </m:r>
                        </m:e>
                      </m:d>
                      <m:r>
                        <a:rPr lang="en-US" altLang="zh-CN" i="1">
                          <a:latin typeface="Cambria Math" panose="02040503050406030204" charset="0"/>
                          <a:ea typeface="MS Mincho" charset="0"/>
                          <a:cs typeface="Cambria Math" panose="02040503050406030204" charset="0"/>
                        </a:rPr>
                        <m:t>=</m:t>
                      </m:r>
                      <m:d>
                        <m:dPr>
                          <m:begChr m:val="{"/>
                          <m:endChr m:val=""/>
                          <m:ctrlPr>
                            <a:rPr lang="en-US" altLang="zh-CN" i="1">
                              <a:latin typeface="Cambria Math" panose="02040503050406030204" charset="0"/>
                              <a:cs typeface="Cambria Math" panose="02040503050406030204" charset="0"/>
                            </a:rPr>
                          </m:ctrlPr>
                        </m:dPr>
                        <m:e>
                          <m:m>
                            <m:mPr>
                              <m:mcs>
                                <m:mc>
                                  <m:mcPr>
                                    <m:count m:val="2"/>
                                    <m:mcJc m:val="center"/>
                                  </m:mcPr>
                                </m:mc>
                              </m:mcs>
                              <m:ctrlPr>
                                <a:rPr lang="en-US" altLang="zh-CN" i="1">
                                  <a:latin typeface="Cambria Math" panose="02040503050406030204" charset="0"/>
                                  <a:cs typeface="Cambria Math" panose="02040503050406030204" charset="0"/>
                                </a:rPr>
                              </m:ctrlPr>
                            </m:mPr>
                            <m:mr>
                              <m:e>
                                <m:r>
                                  <a:rPr lang="en-US" altLang="zh-CN" i="1">
                                    <a:latin typeface="Cambria Math" panose="02040503050406030204" charset="0"/>
                                    <a:cs typeface="Cambria Math" panose="02040503050406030204" charset="0"/>
                                  </a:rPr>
                                  <m:t>𝑛</m:t>
                                </m:r>
                                <m:r>
                                  <a:rPr lang="en-US" altLang="zh-CN" i="1">
                                    <a:latin typeface="Cambria Math" panose="02040503050406030204" charset="0"/>
                                    <a:ea typeface="MS Mincho" charset="0"/>
                                    <a:cs typeface="Cambria Math" panose="02040503050406030204" charset="0"/>
                                  </a:rPr>
                                  <m:t>+</m:t>
                                </m:r>
                                <m:r>
                                  <a:rPr lang="en-US" altLang="zh-CN" i="1">
                                    <a:latin typeface="Cambria Math" panose="02040503050406030204" charset="0"/>
                                    <a:ea typeface="MS Mincho" charset="0"/>
                                    <a:cs typeface="Cambria Math" panose="02040503050406030204" charset="0"/>
                                  </a:rPr>
                                  <m:t>1</m:t>
                                </m:r>
                              </m:e>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m:t>
                                </m:r>
                                <m:r>
                                  <a:rPr lang="en-US" altLang="zh-CN" i="1">
                                    <a:latin typeface="Cambria Math" panose="02040503050406030204" charset="0"/>
                                    <a:ea typeface="MS Mincho" charset="0"/>
                                    <a:cs typeface="Cambria Math" panose="02040503050406030204" charset="0"/>
                                  </a:rPr>
                                  <m:t>0</m:t>
                                </m:r>
                              </m:e>
                            </m:mr>
                            <m:mr>
                              <m:e>
                                <m:r>
                                  <a:rPr lang="en-US" altLang="zh-CN" i="1">
                                    <a:latin typeface="Cambria Math" panose="02040503050406030204" charset="0"/>
                                    <a:cs typeface="Cambria Math" panose="02040503050406030204" charset="0"/>
                                  </a:rPr>
                                  <m:t>𝐴</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m:t>
                                    </m:r>
                                    <m:r>
                                      <a:rPr lang="en-US" altLang="zh-CN" i="1">
                                        <a:latin typeface="Cambria Math" panose="02040503050406030204" charset="0"/>
                                        <a:ea typeface="MS Mincho" charset="0"/>
                                        <a:cs typeface="Cambria Math" panose="02040503050406030204" charset="0"/>
                                      </a:rPr>
                                      <m:t>1</m:t>
                                    </m:r>
                                    <m:r>
                                      <a:rPr lang="en-US" altLang="zh-CN" i="1">
                                        <a:latin typeface="Cambria Math" panose="02040503050406030204" charset="0"/>
                                        <a:ea typeface="MS Mincho" charset="0"/>
                                        <a:cs typeface="Cambria Math" panose="02040503050406030204" charset="0"/>
                                      </a:rPr>
                                      <m:t>, </m:t>
                                    </m:r>
                                    <m:r>
                                      <a:rPr lang="en-US" altLang="zh-CN" i="1">
                                        <a:latin typeface="Cambria Math" panose="02040503050406030204" charset="0"/>
                                        <a:ea typeface="MS Mincho" charset="0"/>
                                        <a:cs typeface="Cambria Math" panose="02040503050406030204" charset="0"/>
                                      </a:rPr>
                                      <m:t>1</m:t>
                                    </m:r>
                                  </m:e>
                                </m:d>
                              </m:e>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&gt;</m:t>
                                </m:r>
                                <m:r>
                                  <a:rPr lang="en-US" altLang="zh-CN" i="1">
                                    <a:latin typeface="Cambria Math" panose="02040503050406030204" charset="0"/>
                                    <a:ea typeface="MS Mincho" charset="0"/>
                                    <a:cs typeface="Cambria Math" panose="02040503050406030204" charset="0"/>
                                  </a:rPr>
                                  <m:t>0</m:t>
                                </m:r>
                                <m:r>
                                  <a:rPr lang="en-US" altLang="zh-CN" i="1">
                                    <a:latin typeface="Cambria Math" panose="02040503050406030204" charset="0"/>
                                    <a:ea typeface="MS Mincho" charset="0"/>
                                    <a:cs typeface="Cambria Math" panose="02040503050406030204" charset="0"/>
                                  </a:rPr>
                                  <m:t>, </m:t>
                                </m:r>
                                <m:r>
                                  <a:rPr lang="en-US" altLang="zh-CN" i="1">
                                    <a:latin typeface="Cambria Math" panose="02040503050406030204" charset="0"/>
                                    <a:cs typeface="Cambria Math" panose="02040503050406030204" charset="0"/>
                                  </a:rPr>
                                  <m:t>𝑛</m:t>
                                </m:r>
                                <m:r>
                                  <a:rPr lang="en-US" altLang="zh-CN" i="1">
                                    <a:latin typeface="Cambria Math" panose="02040503050406030204" charset="0"/>
                                    <a:ea typeface="MS Mincho" charset="0"/>
                                    <a:cs typeface="Cambria Math" panose="02040503050406030204" charset="0"/>
                                  </a:rPr>
                                  <m:t>=</m:t>
                                </m:r>
                                <m:r>
                                  <a:rPr lang="en-US" altLang="zh-CN" i="1">
                                    <a:latin typeface="Cambria Math" panose="02040503050406030204" charset="0"/>
                                    <a:ea typeface="MS Mincho" charset="0"/>
                                    <a:cs typeface="Cambria Math" panose="02040503050406030204" charset="0"/>
                                  </a:rPr>
                                  <m:t>0</m:t>
                                </m:r>
                              </m:e>
                            </m:mr>
                            <m:mr>
                              <m:e>
                                <m:r>
                                  <a:rPr lang="en-US" altLang="zh-CN" i="1">
                                    <a:latin typeface="Cambria Math" panose="02040503050406030204" charset="0"/>
                                    <a:cs typeface="Cambria Math" panose="02040503050406030204" charset="0"/>
                                  </a:rPr>
                                  <m:t>𝐴</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m:t>
                                    </m:r>
                                    <m:r>
                                      <a:rPr lang="en-US" altLang="zh-CN" i="1">
                                        <a:latin typeface="Cambria Math" panose="02040503050406030204" charset="0"/>
                                        <a:ea typeface="MS Mincho" charset="0"/>
                                        <a:cs typeface="Cambria Math" panose="02040503050406030204" charset="0"/>
                                      </a:rPr>
                                      <m:t>1</m:t>
                                    </m:r>
                                    <m:r>
                                      <a:rPr lang="en-US" altLang="zh-CN" i="1">
                                        <a:latin typeface="Cambria Math" panose="02040503050406030204" charset="0"/>
                                        <a:ea typeface="MS Mincho" charset="0"/>
                                        <a:cs typeface="Cambria Math" panose="02040503050406030204" charset="0"/>
                                      </a:rPr>
                                      <m:t>, </m:t>
                                    </m:r>
                                    <m:r>
                                      <a:rPr lang="en-US" altLang="zh-CN" i="1">
                                        <a:latin typeface="Cambria Math" panose="02040503050406030204" charset="0"/>
                                        <a:cs typeface="Cambria Math" panose="02040503050406030204" charset="0"/>
                                      </a:rPr>
                                      <m:t>𝐴</m:t>
                                    </m:r>
                                    <m:d>
                                      <m:dPr>
                                        <m:ctrlPr>
                                          <a:rPr lang="en-US" altLang="zh-CN" i="1">
                                            <a:latin typeface="Cambria Math" panose="02040503050406030204"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 </m:t>
                                        </m:r>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ea typeface="MS Mincho" charset="0"/>
                                            <a:cs typeface="Cambria Math" panose="02040503050406030204" charset="0"/>
                                          </a:rPr>
                                          <m:t>1</m:t>
                                        </m:r>
                                      </m:e>
                                    </m:d>
                                  </m:e>
                                </m:d>
                              </m:e>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&gt;</m:t>
                                </m:r>
                                <m:r>
                                  <a:rPr lang="en-US" altLang="zh-CN" i="1">
                                    <a:latin typeface="Cambria Math" panose="02040503050406030204" charset="0"/>
                                    <a:ea typeface="MS Mincho" charset="0"/>
                                    <a:cs typeface="Cambria Math" panose="02040503050406030204" charset="0"/>
                                  </a:rPr>
                                  <m:t>0</m:t>
                                </m:r>
                                <m:r>
                                  <a:rPr lang="en-US" altLang="zh-CN" i="1">
                                    <a:latin typeface="Cambria Math" panose="02040503050406030204" charset="0"/>
                                    <a:ea typeface="MS Mincho" charset="0"/>
                                    <a:cs typeface="Cambria Math" panose="02040503050406030204" charset="0"/>
                                  </a:rPr>
                                  <m:t>, </m:t>
                                </m:r>
                                <m:r>
                                  <a:rPr lang="en-US" altLang="zh-CN" i="1">
                                    <a:latin typeface="Cambria Math" panose="02040503050406030204" charset="0"/>
                                    <a:cs typeface="Cambria Math" panose="02040503050406030204" charset="0"/>
                                  </a:rPr>
                                  <m:t>𝑛</m:t>
                                </m:r>
                                <m:r>
                                  <a:rPr lang="en-US" altLang="zh-CN" i="1">
                                    <a:latin typeface="Cambria Math" panose="02040503050406030204" charset="0"/>
                                    <a:ea typeface="MS Mincho" charset="0"/>
                                    <a:cs typeface="Cambria Math" panose="02040503050406030204" charset="0"/>
                                  </a:rPr>
                                  <m:t>&gt;</m:t>
                                </m:r>
                                <m:r>
                                  <a:rPr lang="en-US" altLang="zh-CN" i="1">
                                    <a:latin typeface="Cambria Math" panose="02040503050406030204" charset="0"/>
                                    <a:ea typeface="MS Mincho" charset="0"/>
                                    <a:cs typeface="Cambria Math" panose="02040503050406030204" charset="0"/>
                                  </a:rPr>
                                  <m:t>0</m:t>
                                </m:r>
                              </m:e>
                            </m:mr>
                          </m:m>
                        </m:e>
                      </m:d>
                    </m:oMath>
                  </m:oMathPara>
                </a14:m>
                <a:endParaRPr lang="zh-CN" altLang="en-US"/>
              </a:p>
            </p:txBody>
          </p:sp>
        </mc:Choice>
        <mc:Fallback>
          <p:sp>
            <p:nvSpPr>
              <p:cNvPr id="3" name="文本框 2"/>
              <p:cNvSpPr txBox="1">
                <a:spLocks noRot="1" noChangeAspect="1" noMove="1" noResize="1" noEditPoints="1" noAdjustHandles="1" noChangeArrowheads="1" noChangeShapeType="1" noTextEdit="1"/>
              </p:cNvSpPr>
              <p:nvPr/>
            </p:nvSpPr>
            <p:spPr>
              <a:xfrm>
                <a:off x="579691" y="3208274"/>
                <a:ext cx="5062855" cy="970915"/>
              </a:xfrm>
              <a:prstGeom prst="rect">
                <a:avLst/>
              </a:prstGeom>
              <a:blipFill rotWithShape="1">
                <a:blip r:embed="rId3"/>
                <a:stretch>
                  <a:fillRect l="-11" t="-26" r="11" b="26"/>
                </a:stretch>
              </a:blipFill>
            </p:spPr>
            <p:txBody>
              <a:bodyPr/>
              <a:lstStyle/>
              <a:p>
                <a:r>
                  <a:rPr lang="zh-CN" altLang="en-US">
                    <a:noFill/>
                  </a:rPr>
                  <a:t> </a:t>
                </a:r>
              </a:p>
            </p:txBody>
          </p:sp>
        </mc:Fallback>
      </mc:AlternateContent>
      <p:sp>
        <p:nvSpPr>
          <p:cNvPr id="100" name="文本框 99"/>
          <p:cNvSpPr txBox="1"/>
          <p:nvPr/>
        </p:nvSpPr>
        <p:spPr>
          <a:xfrm>
            <a:off x="6522720" y="1431925"/>
            <a:ext cx="4977765" cy="4523105"/>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if</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m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else</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if</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m </a:t>
            </a:r>
            <a:r>
              <a:rPr lang="en-US" b="1">
                <a:solidFill>
                  <a:srgbClr val="000080"/>
                </a:solidFill>
                <a:highlight>
                  <a:srgbClr val="FFFFFF"/>
                </a:highlight>
                <a:latin typeface="Consolas" panose="020B0609020204030204" charset="0"/>
                <a:ea typeface="宋体" panose="02010600030101010101" pitchFamily="2" charset="-122"/>
              </a:rPr>
              <a:t>&gt;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&amp;&amp;</a:t>
            </a:r>
            <a:r>
              <a:rPr lang="en-US" b="0">
                <a:solidFill>
                  <a:srgbClr val="000000"/>
                </a:solidFill>
                <a:highlight>
                  <a:srgbClr val="FFFFFF"/>
                </a:highlight>
                <a:latin typeface="Consolas" panose="020B0609020204030204" charset="0"/>
                <a:ea typeface="宋体" panose="02010600030101010101" pitchFamily="2" charset="-122"/>
              </a:rPr>
              <a:t> 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m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else</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m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m</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3</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4</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4" name="表格 3"/>
          <p:cNvGraphicFramePr/>
          <p:nvPr>
            <p:custDataLst>
              <p:tags r:id="rId4"/>
            </p:custDataLst>
          </p:nvPr>
        </p:nvGraphicFramePr>
        <p:xfrm>
          <a:off x="5024120" y="5423535"/>
          <a:ext cx="618490" cy="399415"/>
        </p:xfrm>
        <a:graphic>
          <a:graphicData uri="http://schemas.openxmlformats.org/drawingml/2006/table">
            <a:tbl>
              <a:tblPr firstRow="1" bandRow="1">
                <a:tableStyleId>{5C22544A-7EE6-4342-B048-85BDC9FD1C3A}</a:tableStyleId>
              </a:tblPr>
              <a:tblGrid>
                <a:gridCol w="618490"/>
              </a:tblGrid>
              <a:tr h="399415">
                <a:tc>
                  <a:txBody>
                    <a:bodyPr/>
                    <a:p>
                      <a:pPr>
                        <a:buNone/>
                      </a:pPr>
                      <a:r>
                        <a:rPr lang="en-US" altLang="zh-CN" sz="1800" b="0">
                          <a:solidFill>
                            <a:schemeClr val="tx1"/>
                          </a:solidFill>
                          <a:latin typeface="Consolas" panose="020B0609020204030204" charset="0"/>
                          <a:cs typeface="Consolas" panose="020B0609020204030204" charset="0"/>
                          <a:sym typeface="+mn-ea"/>
                        </a:rPr>
                        <a:t>125</a:t>
                      </a:r>
                      <a:endParaRPr lang="en-US" altLang="zh-CN"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spTree>
    <p:custDataLst>
      <p:tags r:id="rId5"/>
    </p:custData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2"/>
            </p:custDataLst>
          </p:nvPr>
        </p:nvSpPr>
        <p:spPr>
          <a:xfrm>
            <a:off x="673100" y="1021080"/>
            <a:ext cx="9942830" cy="851535"/>
          </a:xfrm>
        </p:spPr>
        <p:txBody>
          <a:bodyPr>
            <a:noAutofit/>
          </a:bodyPr>
          <a:p>
            <a:r>
              <a:rPr lang="zh-CN" altLang="en-US">
                <a:latin typeface="+mn-lt"/>
                <a:cs typeface="+mn-lt"/>
              </a:rPr>
              <a:t>有三根柱子A、B、C，A柱子上从下到上套有n个圆盘，要求将A柱子上的圆盘移动到C柱子上。每次只能移动一个圆盘，且大圆盘始终不能叠在小圆盘上面。</a:t>
            </a:r>
            <a:endParaRPr lang="zh-CN" altLang="en-US">
              <a:latin typeface="+mn-lt"/>
              <a:cs typeface="+mn-lt"/>
            </a:endParaRP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p>
            <a:pPr algn="ctr"/>
            <a:r>
              <a:rPr lang="en-US" altLang="zh-CN"/>
              <a:t>A</a:t>
            </a:r>
            <a:endParaRPr lang="en-US" altLang="zh-CN"/>
          </a:p>
        </p:txBody>
      </p:sp>
      <p:sp>
        <p:nvSpPr>
          <p:cNvPr id="13" name="文本框 12"/>
          <p:cNvSpPr txBox="1"/>
          <p:nvPr/>
        </p:nvSpPr>
        <p:spPr>
          <a:xfrm>
            <a:off x="5908040" y="5683250"/>
            <a:ext cx="375920" cy="368300"/>
          </a:xfrm>
          <a:prstGeom prst="rect">
            <a:avLst/>
          </a:prstGeom>
          <a:noFill/>
        </p:spPr>
        <p:txBody>
          <a:bodyPr wrap="square" rtlCol="0">
            <a:spAutoFit/>
          </a:bodyPr>
          <a:p>
            <a:pPr algn="ctr"/>
            <a:r>
              <a:rPr lang="en-US" altLang="zh-CN"/>
              <a:t>B</a:t>
            </a:r>
            <a:endParaRPr lang="en-US" altLang="zh-CN"/>
          </a:p>
        </p:txBody>
      </p:sp>
      <p:sp>
        <p:nvSpPr>
          <p:cNvPr id="14" name="文本框 13"/>
          <p:cNvSpPr txBox="1"/>
          <p:nvPr/>
        </p:nvSpPr>
        <p:spPr>
          <a:xfrm>
            <a:off x="8829675" y="5683250"/>
            <a:ext cx="375920" cy="368300"/>
          </a:xfrm>
          <a:prstGeom prst="rect">
            <a:avLst/>
          </a:prstGeom>
          <a:noFill/>
        </p:spPr>
        <p:txBody>
          <a:bodyPr wrap="square" rtlCol="0">
            <a:spAutoFit/>
          </a:bodyPr>
          <a:p>
            <a:pPr algn="ctr"/>
            <a:r>
              <a:rPr lang="en-US" altLang="zh-CN"/>
              <a:t>C</a:t>
            </a:r>
            <a:endParaRPr lang="en-US" altLang="zh-CN"/>
          </a:p>
        </p:txBody>
      </p:sp>
      <p:sp>
        <p:nvSpPr>
          <p:cNvPr id="15" name="矩形 14"/>
          <p:cNvSpPr/>
          <p:nvPr/>
        </p:nvSpPr>
        <p:spPr>
          <a:xfrm>
            <a:off x="2046605"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7" name="矩形 16"/>
          <p:cNvSpPr/>
          <p:nvPr/>
        </p:nvSpPr>
        <p:spPr>
          <a:xfrm>
            <a:off x="2269490" y="5019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8" name="矩形 17"/>
          <p:cNvSpPr/>
          <p:nvPr/>
        </p:nvSpPr>
        <p:spPr>
          <a:xfrm>
            <a:off x="2482850" y="4765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9" name="矩形 18"/>
          <p:cNvSpPr/>
          <p:nvPr/>
        </p:nvSpPr>
        <p:spPr>
          <a:xfrm>
            <a:off x="2665095" y="4511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Tree>
    <p:custDataLst>
      <p:tags r:id="rId3"/>
    </p:custData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2"/>
            </p:custDataLst>
          </p:nvPr>
        </p:nvSpPr>
        <p:spPr>
          <a:xfrm>
            <a:off x="673100" y="1021080"/>
            <a:ext cx="9942830" cy="851535"/>
          </a:xfrm>
        </p:spPr>
        <p:txBody>
          <a:bodyPr>
            <a:noAutofit/>
          </a:bodyPr>
          <a:p>
            <a:r>
              <a:rPr lang="zh-CN" altLang="en-US">
                <a:latin typeface="+mn-lt"/>
                <a:cs typeface="+mn-lt"/>
              </a:rPr>
              <a:t>有三根柱子A、B、C，A柱子上从下到上套有n个圆盘，要求将A柱子上的圆盘移动到C柱子上。每次只能移动一个圆盘，且大圆盘始终不能叠在小圆盘上面。</a:t>
            </a:r>
            <a:endParaRPr lang="zh-CN" altLang="en-US">
              <a:latin typeface="+mn-lt"/>
              <a:cs typeface="+mn-lt"/>
            </a:endParaRP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p>
            <a:pPr algn="ctr"/>
            <a:r>
              <a:rPr lang="en-US" altLang="zh-CN"/>
              <a:t>A</a:t>
            </a:r>
            <a:endParaRPr lang="en-US" altLang="zh-CN"/>
          </a:p>
        </p:txBody>
      </p:sp>
      <p:sp>
        <p:nvSpPr>
          <p:cNvPr id="13" name="文本框 12"/>
          <p:cNvSpPr txBox="1"/>
          <p:nvPr/>
        </p:nvSpPr>
        <p:spPr>
          <a:xfrm>
            <a:off x="5908040" y="5683250"/>
            <a:ext cx="375920" cy="368300"/>
          </a:xfrm>
          <a:prstGeom prst="rect">
            <a:avLst/>
          </a:prstGeom>
          <a:noFill/>
        </p:spPr>
        <p:txBody>
          <a:bodyPr wrap="square" rtlCol="0">
            <a:spAutoFit/>
          </a:bodyPr>
          <a:p>
            <a:pPr algn="ctr"/>
            <a:r>
              <a:rPr lang="en-US" altLang="zh-CN"/>
              <a:t>B</a:t>
            </a:r>
            <a:endParaRPr lang="en-US" altLang="zh-CN"/>
          </a:p>
        </p:txBody>
      </p:sp>
      <p:sp>
        <p:nvSpPr>
          <p:cNvPr id="14" name="文本框 13"/>
          <p:cNvSpPr txBox="1"/>
          <p:nvPr/>
        </p:nvSpPr>
        <p:spPr>
          <a:xfrm>
            <a:off x="8829675" y="5683250"/>
            <a:ext cx="375920" cy="368300"/>
          </a:xfrm>
          <a:prstGeom prst="rect">
            <a:avLst/>
          </a:prstGeom>
          <a:noFill/>
        </p:spPr>
        <p:txBody>
          <a:bodyPr wrap="square" rtlCol="0">
            <a:spAutoFit/>
          </a:bodyPr>
          <a:p>
            <a:pPr algn="ctr"/>
            <a:r>
              <a:rPr lang="en-US" altLang="zh-CN"/>
              <a:t>C</a:t>
            </a:r>
            <a:endParaRPr lang="en-US" altLang="zh-CN"/>
          </a:p>
        </p:txBody>
      </p:sp>
      <p:sp>
        <p:nvSpPr>
          <p:cNvPr id="19" name="矩形 18"/>
          <p:cNvSpPr/>
          <p:nvPr/>
        </p:nvSpPr>
        <p:spPr>
          <a:xfrm>
            <a:off x="2665095" y="5282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mc:AlternateContent xmlns:mc="http://schemas.openxmlformats.org/markup-compatibility/2006">
        <mc:Choice xmlns:a14="http://schemas.microsoft.com/office/drawing/2010/main" Requires="a14">
          <p:sp>
            <p:nvSpPr>
              <p:cNvPr id="4" name="文本框 3"/>
              <p:cNvSpPr txBox="1"/>
              <p:nvPr/>
            </p:nvSpPr>
            <p:spPr>
              <a:xfrm>
                <a:off x="673036" y="1995424"/>
                <a:ext cx="79692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673036" y="1995424"/>
                <a:ext cx="796925" cy="368300"/>
              </a:xfrm>
              <a:prstGeom prst="rect">
                <a:avLst/>
              </a:prstGeom>
              <a:blipFill rotWithShape="1">
                <a:blip r:embed="rId3"/>
                <a:stretch>
                  <a:fillRect l="-72" t="-69" r="72"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1</a:t>
            </a:r>
            <a:endParaRPr lang="en-US" altLang="zh-CN">
              <a:solidFill>
                <a:srgbClr val="0070C0"/>
              </a:solidFill>
              <a:latin typeface="+mn-lt"/>
              <a:cs typeface="+mn-lt"/>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98426 L 0.4825 -0.499907 L 0.480833 -0.00296296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2"/>
            </p:custDataLst>
          </p:nvPr>
        </p:nvSpPr>
        <p:spPr>
          <a:xfrm>
            <a:off x="673100" y="1021080"/>
            <a:ext cx="9942830" cy="851535"/>
          </a:xfrm>
        </p:spPr>
        <p:txBody>
          <a:bodyPr>
            <a:noAutofit/>
          </a:bodyPr>
          <a:p>
            <a:r>
              <a:rPr lang="zh-CN" altLang="en-US">
                <a:latin typeface="+mn-lt"/>
                <a:cs typeface="+mn-lt"/>
              </a:rPr>
              <a:t>有三根柱子A、B、C，A柱子上从下到上套有n个圆盘，要求将A柱子上的圆盘移动到C柱子上。每次只能移动一个圆盘，且大圆盘始终不能叠在小圆盘上面。</a:t>
            </a:r>
            <a:endParaRPr lang="zh-CN" altLang="en-US">
              <a:latin typeface="+mn-lt"/>
              <a:cs typeface="+mn-lt"/>
            </a:endParaRP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p>
            <a:pPr algn="ctr"/>
            <a:r>
              <a:rPr lang="en-US" altLang="zh-CN"/>
              <a:t>A</a:t>
            </a:r>
            <a:endParaRPr lang="en-US" altLang="zh-CN"/>
          </a:p>
        </p:txBody>
      </p:sp>
      <p:sp>
        <p:nvSpPr>
          <p:cNvPr id="13" name="文本框 12"/>
          <p:cNvSpPr txBox="1"/>
          <p:nvPr/>
        </p:nvSpPr>
        <p:spPr>
          <a:xfrm>
            <a:off x="5908040" y="5683250"/>
            <a:ext cx="375920" cy="368300"/>
          </a:xfrm>
          <a:prstGeom prst="rect">
            <a:avLst/>
          </a:prstGeom>
          <a:noFill/>
        </p:spPr>
        <p:txBody>
          <a:bodyPr wrap="square" rtlCol="0">
            <a:spAutoFit/>
          </a:bodyPr>
          <a:p>
            <a:pPr algn="ctr"/>
            <a:r>
              <a:rPr lang="en-US" altLang="zh-CN"/>
              <a:t>B</a:t>
            </a:r>
            <a:endParaRPr lang="en-US" altLang="zh-CN"/>
          </a:p>
        </p:txBody>
      </p:sp>
      <p:sp>
        <p:nvSpPr>
          <p:cNvPr id="14" name="文本框 13"/>
          <p:cNvSpPr txBox="1"/>
          <p:nvPr/>
        </p:nvSpPr>
        <p:spPr>
          <a:xfrm>
            <a:off x="8829675" y="5683250"/>
            <a:ext cx="375920" cy="368300"/>
          </a:xfrm>
          <a:prstGeom prst="rect">
            <a:avLst/>
          </a:prstGeom>
          <a:noFill/>
        </p:spPr>
        <p:txBody>
          <a:bodyPr wrap="square" rtlCol="0">
            <a:spAutoFit/>
          </a:bodyPr>
          <a:p>
            <a:pPr algn="ctr"/>
            <a:r>
              <a:rPr lang="en-US" altLang="zh-CN"/>
              <a:t>C</a:t>
            </a:r>
            <a:endParaRPr lang="en-US" altLang="zh-CN"/>
          </a:p>
        </p:txBody>
      </p:sp>
      <mc:AlternateContent xmlns:mc="http://schemas.openxmlformats.org/markup-compatibility/2006">
        <mc:Choice xmlns:a14="http://schemas.microsoft.com/office/drawing/2010/main" Requires="a14">
          <p:sp>
            <p:nvSpPr>
              <p:cNvPr id="4" name="文本框 3"/>
              <p:cNvSpPr txBox="1"/>
              <p:nvPr/>
            </p:nvSpPr>
            <p:spPr>
              <a:xfrm>
                <a:off x="673036" y="1995424"/>
                <a:ext cx="73850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m:t>
                      </m:r>
                      <m:r>
                        <a:rPr lang="en-US" altLang="zh-CN" i="1">
                          <a:solidFill>
                            <a:srgbClr val="0070C0"/>
                          </a:solidFill>
                          <a:latin typeface="Cambria Math" panose="02040503050406030204"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3"/>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1</a:t>
            </a:r>
            <a:endParaRPr lang="en-US" altLang="zh-CN">
              <a:solidFill>
                <a:srgbClr val="0070C0"/>
              </a:solidFill>
              <a:latin typeface="+mn-lt"/>
              <a:cs typeface="+mn-lt"/>
            </a:endParaRPr>
          </a:p>
        </p:txBody>
      </p:sp>
      <p:sp>
        <p:nvSpPr>
          <p:cNvPr id="18" name="矩形 17"/>
          <p:cNvSpPr/>
          <p:nvPr/>
        </p:nvSpPr>
        <p:spPr>
          <a:xfrm>
            <a:off x="2482850"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9" name="矩形 8"/>
          <p:cNvSpPr/>
          <p:nvPr/>
        </p:nvSpPr>
        <p:spPr>
          <a:xfrm>
            <a:off x="2665095" y="5028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43704 L 0.24125 -0.443704 L 0.240417 0.0340741 " pathEditMode="relative" ptsTypes="">
                                      <p:cBhvr>
                                        <p:cTn id="6" dur="2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2"/>
            </p:custDataLst>
          </p:nvPr>
        </p:nvSpPr>
        <p:spPr>
          <a:xfrm>
            <a:off x="673100" y="1021080"/>
            <a:ext cx="9942830" cy="851535"/>
          </a:xfrm>
        </p:spPr>
        <p:txBody>
          <a:bodyPr>
            <a:noAutofit/>
          </a:bodyPr>
          <a:p>
            <a:r>
              <a:rPr lang="zh-CN" altLang="en-US">
                <a:latin typeface="+mn-lt"/>
                <a:cs typeface="+mn-lt"/>
              </a:rPr>
              <a:t>有三根柱子A、B、C，A柱子上从下到上套有n个圆盘，要求将A柱子上的圆盘移动到C柱子上。每次只能移动一个圆盘，且大圆盘始终不能叠在小圆盘上面。</a:t>
            </a:r>
            <a:endParaRPr lang="zh-CN" altLang="en-US">
              <a:latin typeface="+mn-lt"/>
              <a:cs typeface="+mn-lt"/>
            </a:endParaRP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p>
            <a:pPr algn="ctr"/>
            <a:r>
              <a:rPr lang="en-US" altLang="zh-CN"/>
              <a:t>A</a:t>
            </a:r>
            <a:endParaRPr lang="en-US" altLang="zh-CN"/>
          </a:p>
        </p:txBody>
      </p:sp>
      <p:sp>
        <p:nvSpPr>
          <p:cNvPr id="13" name="文本框 12"/>
          <p:cNvSpPr txBox="1"/>
          <p:nvPr/>
        </p:nvSpPr>
        <p:spPr>
          <a:xfrm>
            <a:off x="5908040" y="5683250"/>
            <a:ext cx="375920" cy="368300"/>
          </a:xfrm>
          <a:prstGeom prst="rect">
            <a:avLst/>
          </a:prstGeom>
          <a:noFill/>
        </p:spPr>
        <p:txBody>
          <a:bodyPr wrap="square" rtlCol="0">
            <a:spAutoFit/>
          </a:bodyPr>
          <a:p>
            <a:pPr algn="ctr"/>
            <a:r>
              <a:rPr lang="en-US" altLang="zh-CN"/>
              <a:t>B</a:t>
            </a:r>
            <a:endParaRPr lang="en-US" altLang="zh-CN"/>
          </a:p>
        </p:txBody>
      </p:sp>
      <p:sp>
        <p:nvSpPr>
          <p:cNvPr id="14" name="文本框 13"/>
          <p:cNvSpPr txBox="1"/>
          <p:nvPr/>
        </p:nvSpPr>
        <p:spPr>
          <a:xfrm>
            <a:off x="8829675" y="5683250"/>
            <a:ext cx="375920" cy="368300"/>
          </a:xfrm>
          <a:prstGeom prst="rect">
            <a:avLst/>
          </a:prstGeom>
          <a:noFill/>
        </p:spPr>
        <p:txBody>
          <a:bodyPr wrap="square" rtlCol="0">
            <a:spAutoFit/>
          </a:bodyPr>
          <a:p>
            <a:pPr algn="ctr"/>
            <a:r>
              <a:rPr lang="en-US" altLang="zh-CN"/>
              <a:t>C</a:t>
            </a:r>
            <a:endParaRPr lang="en-US" altLang="zh-CN"/>
          </a:p>
        </p:txBody>
      </p:sp>
      <mc:AlternateContent xmlns:mc="http://schemas.openxmlformats.org/markup-compatibility/2006">
        <mc:Choice xmlns:a14="http://schemas.microsoft.com/office/drawing/2010/main" Requires="a14">
          <p:sp>
            <p:nvSpPr>
              <p:cNvPr id="4" name="文本框 3"/>
              <p:cNvSpPr txBox="1"/>
              <p:nvPr/>
            </p:nvSpPr>
            <p:spPr>
              <a:xfrm>
                <a:off x="673036" y="1995424"/>
                <a:ext cx="73850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m:t>
                      </m:r>
                      <m:r>
                        <a:rPr lang="en-US" altLang="zh-CN" i="1">
                          <a:solidFill>
                            <a:srgbClr val="0070C0"/>
                          </a:solidFill>
                          <a:latin typeface="Cambria Math" panose="02040503050406030204"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3"/>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2</a:t>
            </a:r>
            <a:endParaRPr lang="en-US" altLang="zh-CN">
              <a:solidFill>
                <a:srgbClr val="0070C0"/>
              </a:solidFill>
              <a:latin typeface="+mn-lt"/>
              <a:cs typeface="+mn-lt"/>
            </a:endParaRPr>
          </a:p>
        </p:txBody>
      </p:sp>
      <p:sp>
        <p:nvSpPr>
          <p:cNvPr id="18" name="矩形 17"/>
          <p:cNvSpPr/>
          <p:nvPr/>
        </p:nvSpPr>
        <p:spPr>
          <a:xfrm>
            <a:off x="2482850"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9" name="矩形 8"/>
          <p:cNvSpPr/>
          <p:nvPr/>
        </p:nvSpPr>
        <p:spPr>
          <a:xfrm>
            <a:off x="5589905"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63346 0.00257214 L -0.000798681 -0.464836 L 0.480033 -0.464836 L 0.480033 -0.00172263 " pathEditMode="relative" rAng="0" ptsTypes="">
                                      <p:cBhvr>
                                        <p:cTn id="6" dur="2000" fill="hold"/>
                                        <p:tgtEl>
                                          <p:spTgt spid="18"/>
                                        </p:tgtEl>
                                        <p:attrNameLst>
                                          <p:attrName>ppt_x</p:attrName>
                                          <p:attrName>ppt_y</p:attrName>
                                        </p:attrNameLst>
                                      </p:cBhvr>
                                      <p:rCtr x="241" y="-2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2"/>
            </p:custDataLst>
          </p:nvPr>
        </p:nvSpPr>
        <p:spPr>
          <a:xfrm>
            <a:off x="673100" y="1021080"/>
            <a:ext cx="9942830" cy="851535"/>
          </a:xfrm>
        </p:spPr>
        <p:txBody>
          <a:bodyPr>
            <a:noAutofit/>
          </a:bodyPr>
          <a:p>
            <a:r>
              <a:rPr lang="zh-CN" altLang="en-US">
                <a:latin typeface="+mn-lt"/>
                <a:cs typeface="+mn-lt"/>
              </a:rPr>
              <a:t>有三根柱子A、B、C，A柱子上从下到上套有n个圆盘，要求将A柱子上的圆盘移动到C柱子上。每次只能移动一个圆盘，且大圆盘始终不能叠在小圆盘上面。</a:t>
            </a:r>
            <a:endParaRPr lang="zh-CN" altLang="en-US">
              <a:latin typeface="+mn-lt"/>
              <a:cs typeface="+mn-lt"/>
            </a:endParaRP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p>
            <a:pPr algn="ctr"/>
            <a:r>
              <a:rPr lang="en-US" altLang="zh-CN"/>
              <a:t>A</a:t>
            </a:r>
            <a:endParaRPr lang="en-US" altLang="zh-CN"/>
          </a:p>
        </p:txBody>
      </p:sp>
      <p:sp>
        <p:nvSpPr>
          <p:cNvPr id="13" name="文本框 12"/>
          <p:cNvSpPr txBox="1"/>
          <p:nvPr/>
        </p:nvSpPr>
        <p:spPr>
          <a:xfrm>
            <a:off x="5908040" y="5683250"/>
            <a:ext cx="375920" cy="368300"/>
          </a:xfrm>
          <a:prstGeom prst="rect">
            <a:avLst/>
          </a:prstGeom>
          <a:noFill/>
        </p:spPr>
        <p:txBody>
          <a:bodyPr wrap="square" rtlCol="0">
            <a:spAutoFit/>
          </a:bodyPr>
          <a:p>
            <a:pPr algn="ctr"/>
            <a:r>
              <a:rPr lang="en-US" altLang="zh-CN"/>
              <a:t>B</a:t>
            </a:r>
            <a:endParaRPr lang="en-US" altLang="zh-CN"/>
          </a:p>
        </p:txBody>
      </p:sp>
      <p:sp>
        <p:nvSpPr>
          <p:cNvPr id="14" name="文本框 13"/>
          <p:cNvSpPr txBox="1"/>
          <p:nvPr/>
        </p:nvSpPr>
        <p:spPr>
          <a:xfrm>
            <a:off x="8829675" y="5683250"/>
            <a:ext cx="375920" cy="368300"/>
          </a:xfrm>
          <a:prstGeom prst="rect">
            <a:avLst/>
          </a:prstGeom>
          <a:noFill/>
        </p:spPr>
        <p:txBody>
          <a:bodyPr wrap="square" rtlCol="0">
            <a:spAutoFit/>
          </a:bodyPr>
          <a:p>
            <a:pPr algn="ctr"/>
            <a:r>
              <a:rPr lang="en-US" altLang="zh-CN"/>
              <a:t>C</a:t>
            </a:r>
            <a:endParaRPr lang="en-US" altLang="zh-CN"/>
          </a:p>
        </p:txBody>
      </p:sp>
      <mc:AlternateContent xmlns:mc="http://schemas.openxmlformats.org/markup-compatibility/2006">
        <mc:Choice xmlns:a14="http://schemas.microsoft.com/office/drawing/2010/main" Requires="a14">
          <p:sp>
            <p:nvSpPr>
              <p:cNvPr id="4" name="文本框 3"/>
              <p:cNvSpPr txBox="1"/>
              <p:nvPr/>
            </p:nvSpPr>
            <p:spPr>
              <a:xfrm>
                <a:off x="673036" y="1995424"/>
                <a:ext cx="73850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m:t>
                      </m:r>
                      <m:r>
                        <a:rPr lang="en-US" altLang="zh-CN" i="1">
                          <a:solidFill>
                            <a:srgbClr val="0070C0"/>
                          </a:solidFill>
                          <a:latin typeface="Cambria Math" panose="02040503050406030204"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3"/>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3</a:t>
            </a:r>
            <a:endParaRPr lang="en-US" altLang="zh-CN">
              <a:solidFill>
                <a:srgbClr val="0070C0"/>
              </a:solidFill>
              <a:latin typeface="+mn-lt"/>
              <a:cs typeface="+mn-lt"/>
            </a:endParaRPr>
          </a:p>
        </p:txBody>
      </p:sp>
      <p:sp>
        <p:nvSpPr>
          <p:cNvPr id="18" name="矩形 17"/>
          <p:cNvSpPr/>
          <p:nvPr/>
        </p:nvSpPr>
        <p:spPr>
          <a:xfrm>
            <a:off x="8326120"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9" name="矩形 8"/>
          <p:cNvSpPr/>
          <p:nvPr/>
        </p:nvSpPr>
        <p:spPr>
          <a:xfrm>
            <a:off x="5589905"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74815 L 0.242083 -0.474815 L 0.24125 -0.037037 " pathEditMode="relative" ptsTypes="">
                                      <p:cBhvr>
                                        <p:cTn id="6" dur="2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2"/>
            </p:custDataLst>
          </p:nvPr>
        </p:nvSpPr>
        <p:spPr>
          <a:xfrm>
            <a:off x="673100" y="1021080"/>
            <a:ext cx="9942830" cy="851535"/>
          </a:xfrm>
        </p:spPr>
        <p:txBody>
          <a:bodyPr>
            <a:noAutofit/>
          </a:bodyPr>
          <a:p>
            <a:r>
              <a:rPr lang="zh-CN" altLang="en-US">
                <a:latin typeface="+mn-lt"/>
                <a:cs typeface="+mn-lt"/>
              </a:rPr>
              <a:t>有三根柱子A、B、C，A柱子上从下到上套有n个圆盘，要求将A柱子上的圆盘移动到C柱子上。每次只能移动一个圆盘，且大圆盘始终不能叠在小圆盘上面。</a:t>
            </a:r>
            <a:endParaRPr lang="zh-CN" altLang="en-US">
              <a:latin typeface="+mn-lt"/>
              <a:cs typeface="+mn-lt"/>
            </a:endParaRP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p>
            <a:pPr algn="ctr"/>
            <a:r>
              <a:rPr lang="en-US" altLang="zh-CN"/>
              <a:t>A</a:t>
            </a:r>
            <a:endParaRPr lang="en-US" altLang="zh-CN"/>
          </a:p>
        </p:txBody>
      </p:sp>
      <p:sp>
        <p:nvSpPr>
          <p:cNvPr id="13" name="文本框 12"/>
          <p:cNvSpPr txBox="1"/>
          <p:nvPr/>
        </p:nvSpPr>
        <p:spPr>
          <a:xfrm>
            <a:off x="5908040" y="5683250"/>
            <a:ext cx="375920" cy="368300"/>
          </a:xfrm>
          <a:prstGeom prst="rect">
            <a:avLst/>
          </a:prstGeom>
          <a:noFill/>
        </p:spPr>
        <p:txBody>
          <a:bodyPr wrap="square" rtlCol="0">
            <a:spAutoFit/>
          </a:bodyPr>
          <a:p>
            <a:pPr algn="ctr"/>
            <a:r>
              <a:rPr lang="en-US" altLang="zh-CN"/>
              <a:t>B</a:t>
            </a:r>
            <a:endParaRPr lang="en-US" altLang="zh-CN"/>
          </a:p>
        </p:txBody>
      </p:sp>
      <p:sp>
        <p:nvSpPr>
          <p:cNvPr id="14" name="文本框 13"/>
          <p:cNvSpPr txBox="1"/>
          <p:nvPr/>
        </p:nvSpPr>
        <p:spPr>
          <a:xfrm>
            <a:off x="8829675" y="5683250"/>
            <a:ext cx="375920" cy="368300"/>
          </a:xfrm>
          <a:prstGeom prst="rect">
            <a:avLst/>
          </a:prstGeom>
          <a:noFill/>
        </p:spPr>
        <p:txBody>
          <a:bodyPr wrap="square" rtlCol="0">
            <a:spAutoFit/>
          </a:bodyPr>
          <a:p>
            <a:pPr algn="ctr"/>
            <a:r>
              <a:rPr lang="en-US" altLang="zh-CN"/>
              <a:t>C</a:t>
            </a:r>
            <a:endParaRPr lang="en-US" altLang="zh-CN"/>
          </a:p>
        </p:txBody>
      </p:sp>
      <mc:AlternateContent xmlns:mc="http://schemas.openxmlformats.org/markup-compatibility/2006">
        <mc:Choice xmlns:a14="http://schemas.microsoft.com/office/drawing/2010/main" Requires="a14">
          <p:sp>
            <p:nvSpPr>
              <p:cNvPr id="4" name="文本框 3"/>
              <p:cNvSpPr txBox="1"/>
              <p:nvPr/>
            </p:nvSpPr>
            <p:spPr>
              <a:xfrm>
                <a:off x="673036" y="1995424"/>
                <a:ext cx="73850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3"/>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1</a:t>
            </a:r>
            <a:endParaRPr lang="en-US" altLang="zh-CN">
              <a:solidFill>
                <a:srgbClr val="0070C0"/>
              </a:solidFill>
              <a:latin typeface="+mn-lt"/>
              <a:cs typeface="+mn-lt"/>
            </a:endParaRP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2" name="矩形 11"/>
          <p:cNvSpPr/>
          <p:nvPr/>
        </p:nvSpPr>
        <p:spPr>
          <a:xfrm>
            <a:off x="2482850" y="5019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9" name="矩形 18"/>
          <p:cNvSpPr/>
          <p:nvPr/>
        </p:nvSpPr>
        <p:spPr>
          <a:xfrm>
            <a:off x="2665095" y="4765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399352 L 0.480833 -0.399352 L 0.480833 0.0739815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：两点间距离</a:t>
            </a:r>
            <a:endParaRPr lang="en-US" altLang="zh-CN"/>
          </a:p>
        </p:txBody>
      </p:sp>
      <p:graphicFrame>
        <p:nvGraphicFramePr>
          <p:cNvPr id="8" name="表格 7"/>
          <p:cNvGraphicFramePr/>
          <p:nvPr>
            <p:custDataLst>
              <p:tags r:id="rId2"/>
            </p:custDataLst>
          </p:nvPr>
        </p:nvGraphicFramePr>
        <p:xfrm>
          <a:off x="8437245" y="4888865"/>
          <a:ext cx="2654300" cy="988695"/>
        </p:xfrm>
        <a:graphic>
          <a:graphicData uri="http://schemas.openxmlformats.org/drawingml/2006/table">
            <a:tbl>
              <a:tblPr firstRow="1" bandRow="1">
                <a:tableStyleId>{5C22544A-7EE6-4342-B048-85BDC9FD1C3A}</a:tableStyleId>
              </a:tblPr>
              <a:tblGrid>
                <a:gridCol w="2654300"/>
              </a:tblGrid>
              <a:tr h="988695">
                <a:tc>
                  <a:txBody>
                    <a:bodyPr/>
                    <a:p>
                      <a:pPr>
                        <a:buNone/>
                      </a:pPr>
                      <a:r>
                        <a:rPr lang="zh-CN" altLang="en-US" sz="1800" b="0">
                          <a:solidFill>
                            <a:schemeClr val="tx1"/>
                          </a:solidFill>
                          <a:latin typeface="Consolas" panose="020B0609020204030204" charset="0"/>
                          <a:cs typeface="Consolas" panose="020B0609020204030204" charset="0"/>
                          <a:sym typeface="+mn-ea"/>
                        </a:rPr>
                        <a:t>Enter (x1, y1): 0 0</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Enter (x2, y2): 3 4</a:t>
                      </a:r>
                      <a:endParaRPr lang="zh-CN" altLang="en-US" sz="1800" b="0">
                        <a:solidFill>
                          <a:schemeClr val="tx1"/>
                        </a:solidFill>
                        <a:latin typeface="Consolas" panose="020B0609020204030204" charset="0"/>
                        <a:cs typeface="Consolas" panose="020B0609020204030204" charset="0"/>
                        <a:sym typeface="+mn-ea"/>
                      </a:endParaRPr>
                    </a:p>
                    <a:p>
                      <a:pPr>
                        <a:buNone/>
                      </a:pPr>
                      <a:r>
                        <a:rPr lang="zh-CN" altLang="en-US" sz="1800" b="0">
                          <a:solidFill>
                            <a:schemeClr val="tx1"/>
                          </a:solidFill>
                          <a:latin typeface="Consolas" panose="020B0609020204030204" charset="0"/>
                          <a:cs typeface="Consolas" panose="020B0609020204030204" charset="0"/>
                          <a:sym typeface="+mn-ea"/>
                        </a:rPr>
                        <a:t>Distance: 5.00</a:t>
                      </a:r>
                      <a:endParaRPr lang="zh-CN" altLang="en-US"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sp>
        <p:nvSpPr>
          <p:cNvPr id="2" name="文本框 1"/>
          <p:cNvSpPr txBox="1"/>
          <p:nvPr/>
        </p:nvSpPr>
        <p:spPr>
          <a:xfrm>
            <a:off x="579755" y="949960"/>
            <a:ext cx="7857490" cy="590804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#include &lt;math.h&gt;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3"/>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2"/>
            </p:custDataLst>
          </p:nvPr>
        </p:nvSpPr>
        <p:spPr>
          <a:xfrm>
            <a:off x="673100" y="1021080"/>
            <a:ext cx="9942830" cy="851535"/>
          </a:xfrm>
        </p:spPr>
        <p:txBody>
          <a:bodyPr>
            <a:noAutofit/>
          </a:bodyPr>
          <a:p>
            <a:r>
              <a:rPr lang="zh-CN" altLang="en-US">
                <a:latin typeface="+mn-lt"/>
                <a:cs typeface="+mn-lt"/>
              </a:rPr>
              <a:t>有三根柱子A、B、C，A柱子上从下到上套有n个圆盘，要求将A柱子上的圆盘移动到C柱子上。每次只能移动一个圆盘，且大圆盘始终不能叠在小圆盘上面。</a:t>
            </a:r>
            <a:endParaRPr lang="zh-CN" altLang="en-US">
              <a:latin typeface="+mn-lt"/>
              <a:cs typeface="+mn-lt"/>
            </a:endParaRP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p>
            <a:pPr algn="ctr"/>
            <a:r>
              <a:rPr lang="en-US" altLang="zh-CN"/>
              <a:t>A</a:t>
            </a:r>
            <a:endParaRPr lang="en-US" altLang="zh-CN"/>
          </a:p>
        </p:txBody>
      </p:sp>
      <p:sp>
        <p:nvSpPr>
          <p:cNvPr id="13" name="文本框 12"/>
          <p:cNvSpPr txBox="1"/>
          <p:nvPr/>
        </p:nvSpPr>
        <p:spPr>
          <a:xfrm>
            <a:off x="5908040" y="5683250"/>
            <a:ext cx="375920" cy="368300"/>
          </a:xfrm>
          <a:prstGeom prst="rect">
            <a:avLst/>
          </a:prstGeom>
          <a:noFill/>
        </p:spPr>
        <p:txBody>
          <a:bodyPr wrap="square" rtlCol="0">
            <a:spAutoFit/>
          </a:bodyPr>
          <a:p>
            <a:pPr algn="ctr"/>
            <a:r>
              <a:rPr lang="en-US" altLang="zh-CN"/>
              <a:t>B</a:t>
            </a:r>
            <a:endParaRPr lang="en-US" altLang="zh-CN"/>
          </a:p>
        </p:txBody>
      </p:sp>
      <p:sp>
        <p:nvSpPr>
          <p:cNvPr id="14" name="文本框 13"/>
          <p:cNvSpPr txBox="1"/>
          <p:nvPr/>
        </p:nvSpPr>
        <p:spPr>
          <a:xfrm>
            <a:off x="8829675" y="5683250"/>
            <a:ext cx="375920" cy="368300"/>
          </a:xfrm>
          <a:prstGeom prst="rect">
            <a:avLst/>
          </a:prstGeom>
          <a:noFill/>
        </p:spPr>
        <p:txBody>
          <a:bodyPr wrap="square" rtlCol="0">
            <a:spAutoFit/>
          </a:bodyPr>
          <a:p>
            <a:pPr algn="ctr"/>
            <a:r>
              <a:rPr lang="en-US" altLang="zh-CN"/>
              <a:t>C</a:t>
            </a:r>
            <a:endParaRPr lang="en-US" altLang="zh-CN"/>
          </a:p>
        </p:txBody>
      </p:sp>
      <mc:AlternateContent xmlns:mc="http://schemas.openxmlformats.org/markup-compatibility/2006">
        <mc:Choice xmlns:a14="http://schemas.microsoft.com/office/drawing/2010/main" Requires="a14">
          <p:sp>
            <p:nvSpPr>
              <p:cNvPr id="4" name="文本框 3"/>
              <p:cNvSpPr txBox="1"/>
              <p:nvPr/>
            </p:nvSpPr>
            <p:spPr>
              <a:xfrm>
                <a:off x="673036" y="1995424"/>
                <a:ext cx="73850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3"/>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2</a:t>
            </a:r>
            <a:endParaRPr lang="en-US" altLang="zh-CN">
              <a:solidFill>
                <a:srgbClr val="0070C0"/>
              </a:solidFill>
              <a:latin typeface="+mn-lt"/>
              <a:cs typeface="+mn-lt"/>
            </a:endParaRP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2" name="矩形 11"/>
          <p:cNvSpPr/>
          <p:nvPr/>
        </p:nvSpPr>
        <p:spPr>
          <a:xfrm>
            <a:off x="2482850" y="5019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9" name="矩形 18"/>
          <p:cNvSpPr/>
          <p:nvPr/>
        </p:nvSpPr>
        <p:spPr>
          <a:xfrm>
            <a:off x="8508365" y="5282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34815 L 0.24125 -0.434815 L 0.240417 0.0355556 " pathEditMode="relative" ptsTypes="">
                                      <p:cBhvr>
                                        <p:cTn id="6"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2"/>
            </p:custDataLst>
          </p:nvPr>
        </p:nvSpPr>
        <p:spPr>
          <a:xfrm>
            <a:off x="673100" y="1021080"/>
            <a:ext cx="9942830" cy="851535"/>
          </a:xfrm>
        </p:spPr>
        <p:txBody>
          <a:bodyPr>
            <a:noAutofit/>
          </a:bodyPr>
          <a:p>
            <a:r>
              <a:rPr lang="zh-CN" altLang="en-US">
                <a:latin typeface="+mn-lt"/>
                <a:cs typeface="+mn-lt"/>
              </a:rPr>
              <a:t>有三根柱子A、B、C，A柱子上从下到上套有n个圆盘，要求将A柱子上的圆盘移动到C柱子上。每次只能移动一个圆盘，且大圆盘始终不能叠在小圆盘上面。</a:t>
            </a:r>
            <a:endParaRPr lang="zh-CN" altLang="en-US">
              <a:latin typeface="+mn-lt"/>
              <a:cs typeface="+mn-lt"/>
            </a:endParaRP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p>
            <a:pPr algn="ctr"/>
            <a:r>
              <a:rPr lang="en-US" altLang="zh-CN"/>
              <a:t>A</a:t>
            </a:r>
            <a:endParaRPr lang="en-US" altLang="zh-CN"/>
          </a:p>
        </p:txBody>
      </p:sp>
      <p:sp>
        <p:nvSpPr>
          <p:cNvPr id="13" name="文本框 12"/>
          <p:cNvSpPr txBox="1"/>
          <p:nvPr/>
        </p:nvSpPr>
        <p:spPr>
          <a:xfrm>
            <a:off x="5908040" y="5683250"/>
            <a:ext cx="375920" cy="368300"/>
          </a:xfrm>
          <a:prstGeom prst="rect">
            <a:avLst/>
          </a:prstGeom>
          <a:noFill/>
        </p:spPr>
        <p:txBody>
          <a:bodyPr wrap="square" rtlCol="0">
            <a:spAutoFit/>
          </a:bodyPr>
          <a:p>
            <a:pPr algn="ctr"/>
            <a:r>
              <a:rPr lang="en-US" altLang="zh-CN"/>
              <a:t>B</a:t>
            </a:r>
            <a:endParaRPr lang="en-US" altLang="zh-CN"/>
          </a:p>
        </p:txBody>
      </p:sp>
      <p:sp>
        <p:nvSpPr>
          <p:cNvPr id="14" name="文本框 13"/>
          <p:cNvSpPr txBox="1"/>
          <p:nvPr/>
        </p:nvSpPr>
        <p:spPr>
          <a:xfrm>
            <a:off x="8829675" y="5683250"/>
            <a:ext cx="375920" cy="368300"/>
          </a:xfrm>
          <a:prstGeom prst="rect">
            <a:avLst/>
          </a:prstGeom>
          <a:noFill/>
        </p:spPr>
        <p:txBody>
          <a:bodyPr wrap="square" rtlCol="0">
            <a:spAutoFit/>
          </a:bodyPr>
          <a:p>
            <a:pPr algn="ctr"/>
            <a:r>
              <a:rPr lang="en-US" altLang="zh-CN"/>
              <a:t>C</a:t>
            </a:r>
            <a:endParaRPr lang="en-US" altLang="zh-CN"/>
          </a:p>
        </p:txBody>
      </p:sp>
      <mc:AlternateContent xmlns:mc="http://schemas.openxmlformats.org/markup-compatibility/2006">
        <mc:Choice xmlns:a14="http://schemas.microsoft.com/office/drawing/2010/main" Requires="a14">
          <p:sp>
            <p:nvSpPr>
              <p:cNvPr id="4" name="文本框 3"/>
              <p:cNvSpPr txBox="1"/>
              <p:nvPr/>
            </p:nvSpPr>
            <p:spPr>
              <a:xfrm>
                <a:off x="673036" y="1995424"/>
                <a:ext cx="73850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3"/>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3</a:t>
            </a:r>
            <a:endParaRPr lang="en-US" altLang="zh-CN">
              <a:solidFill>
                <a:srgbClr val="0070C0"/>
              </a:solidFill>
              <a:latin typeface="+mn-lt"/>
              <a:cs typeface="+mn-lt"/>
            </a:endParaRP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9" name="矩形 18"/>
          <p:cNvSpPr/>
          <p:nvPr/>
        </p:nvSpPr>
        <p:spPr>
          <a:xfrm>
            <a:off x="8508365" y="5282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59161e-06 -0.00443691 L 0.00167502 -0.47777 L -0.240408 -0.47777 L -0.240408 -0.038194 " pathEditMode="relative" rAng="0" ptsTypes="">
                                      <p:cBhvr>
                                        <p:cTn id="6" dur="2000" fill="hold"/>
                                        <p:tgtEl>
                                          <p:spTgt spid="19"/>
                                        </p:tgtEl>
                                        <p:attrNameLst>
                                          <p:attrName>ppt_x</p:attrName>
                                          <p:attrName>ppt_y</p:attrName>
                                        </p:attrNameLst>
                                      </p:cBhvr>
                                      <p:rCtr x="-119" y="-2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2"/>
            </p:custDataLst>
          </p:nvPr>
        </p:nvSpPr>
        <p:spPr>
          <a:xfrm>
            <a:off x="673100" y="1021080"/>
            <a:ext cx="9942830" cy="851535"/>
          </a:xfrm>
        </p:spPr>
        <p:txBody>
          <a:bodyPr>
            <a:noAutofit/>
          </a:bodyPr>
          <a:p>
            <a:r>
              <a:rPr lang="zh-CN" altLang="en-US">
                <a:latin typeface="+mn-lt"/>
                <a:cs typeface="+mn-lt"/>
              </a:rPr>
              <a:t>有三根柱子A、B、C，A柱子上从下到上套有n个圆盘，要求将A柱子上的圆盘移动到C柱子上。每次只能移动一个圆盘，且大圆盘始终不能叠在小圆盘上面。</a:t>
            </a:r>
            <a:endParaRPr lang="zh-CN" altLang="en-US">
              <a:latin typeface="+mn-lt"/>
              <a:cs typeface="+mn-lt"/>
            </a:endParaRP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p>
            <a:pPr algn="ctr"/>
            <a:r>
              <a:rPr lang="en-US" altLang="zh-CN"/>
              <a:t>A</a:t>
            </a:r>
            <a:endParaRPr lang="en-US" altLang="zh-CN"/>
          </a:p>
        </p:txBody>
      </p:sp>
      <p:sp>
        <p:nvSpPr>
          <p:cNvPr id="13" name="文本框 12"/>
          <p:cNvSpPr txBox="1"/>
          <p:nvPr/>
        </p:nvSpPr>
        <p:spPr>
          <a:xfrm>
            <a:off x="5908040" y="5683250"/>
            <a:ext cx="375920" cy="368300"/>
          </a:xfrm>
          <a:prstGeom prst="rect">
            <a:avLst/>
          </a:prstGeom>
          <a:noFill/>
        </p:spPr>
        <p:txBody>
          <a:bodyPr wrap="square" rtlCol="0">
            <a:spAutoFit/>
          </a:bodyPr>
          <a:p>
            <a:pPr algn="ctr"/>
            <a:r>
              <a:rPr lang="en-US" altLang="zh-CN"/>
              <a:t>B</a:t>
            </a:r>
            <a:endParaRPr lang="en-US" altLang="zh-CN"/>
          </a:p>
        </p:txBody>
      </p:sp>
      <p:sp>
        <p:nvSpPr>
          <p:cNvPr id="14" name="文本框 13"/>
          <p:cNvSpPr txBox="1"/>
          <p:nvPr/>
        </p:nvSpPr>
        <p:spPr>
          <a:xfrm>
            <a:off x="8829675" y="5683250"/>
            <a:ext cx="375920" cy="368300"/>
          </a:xfrm>
          <a:prstGeom prst="rect">
            <a:avLst/>
          </a:prstGeom>
          <a:noFill/>
        </p:spPr>
        <p:txBody>
          <a:bodyPr wrap="square" rtlCol="0">
            <a:spAutoFit/>
          </a:bodyPr>
          <a:p>
            <a:pPr algn="ctr"/>
            <a:r>
              <a:rPr lang="en-US" altLang="zh-CN"/>
              <a:t>C</a:t>
            </a:r>
            <a:endParaRPr lang="en-US" altLang="zh-CN"/>
          </a:p>
        </p:txBody>
      </p:sp>
      <mc:AlternateContent xmlns:mc="http://schemas.openxmlformats.org/markup-compatibility/2006">
        <mc:Choice xmlns:a14="http://schemas.microsoft.com/office/drawing/2010/main" Requires="a14">
          <p:sp>
            <p:nvSpPr>
              <p:cNvPr id="4" name="文本框 3"/>
              <p:cNvSpPr txBox="1"/>
              <p:nvPr/>
            </p:nvSpPr>
            <p:spPr>
              <a:xfrm>
                <a:off x="673036" y="1995424"/>
                <a:ext cx="73850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3"/>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4</a:t>
            </a:r>
            <a:endParaRPr lang="en-US" altLang="zh-CN">
              <a:solidFill>
                <a:srgbClr val="0070C0"/>
              </a:solidFill>
              <a:latin typeface="+mn-lt"/>
              <a:cs typeface="+mn-lt"/>
            </a:endParaRP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9" name="矩形 18"/>
          <p:cNvSpPr/>
          <p:nvPr/>
        </p:nvSpPr>
        <p:spPr>
          <a:xfrm>
            <a:off x="5589905" y="5019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00152543 L 0.000833333 -0.486623 L 0.480833 -0.486623 L 0.480833 -0.00144656 " pathEditMode="relative" rAng="0" ptsTypes="">
                                      <p:cBhvr>
                                        <p:cTn id="6" dur="2000" fill="hold"/>
                                        <p:tgtEl>
                                          <p:spTgt spid="17"/>
                                        </p:tgtEl>
                                        <p:attrNameLst>
                                          <p:attrName>ppt_x</p:attrName>
                                          <p:attrName>ppt_y</p:attrName>
                                        </p:attrNameLst>
                                      </p:cBhvr>
                                      <p:rCtr x="240" y="-2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2"/>
            </p:custDataLst>
          </p:nvPr>
        </p:nvSpPr>
        <p:spPr>
          <a:xfrm>
            <a:off x="673100" y="1021080"/>
            <a:ext cx="9942830" cy="851535"/>
          </a:xfrm>
        </p:spPr>
        <p:txBody>
          <a:bodyPr>
            <a:noAutofit/>
          </a:bodyPr>
          <a:p>
            <a:r>
              <a:rPr lang="zh-CN" altLang="en-US">
                <a:latin typeface="+mn-lt"/>
                <a:cs typeface="+mn-lt"/>
              </a:rPr>
              <a:t>有三根柱子A、B、C，A柱子上从下到上套有n个圆盘，要求将A柱子上的圆盘移动到C柱子上。每次只能移动一个圆盘，且大圆盘始终不能叠在小圆盘上面。</a:t>
            </a:r>
            <a:endParaRPr lang="zh-CN" altLang="en-US">
              <a:latin typeface="+mn-lt"/>
              <a:cs typeface="+mn-lt"/>
            </a:endParaRP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p>
            <a:pPr algn="ctr"/>
            <a:r>
              <a:rPr lang="en-US" altLang="zh-CN"/>
              <a:t>A</a:t>
            </a:r>
            <a:endParaRPr lang="en-US" altLang="zh-CN"/>
          </a:p>
        </p:txBody>
      </p:sp>
      <p:sp>
        <p:nvSpPr>
          <p:cNvPr id="13" name="文本框 12"/>
          <p:cNvSpPr txBox="1"/>
          <p:nvPr/>
        </p:nvSpPr>
        <p:spPr>
          <a:xfrm>
            <a:off x="5908040" y="5683250"/>
            <a:ext cx="375920" cy="368300"/>
          </a:xfrm>
          <a:prstGeom prst="rect">
            <a:avLst/>
          </a:prstGeom>
          <a:noFill/>
        </p:spPr>
        <p:txBody>
          <a:bodyPr wrap="square" rtlCol="0">
            <a:spAutoFit/>
          </a:bodyPr>
          <a:p>
            <a:pPr algn="ctr"/>
            <a:r>
              <a:rPr lang="en-US" altLang="zh-CN"/>
              <a:t>B</a:t>
            </a:r>
            <a:endParaRPr lang="en-US" altLang="zh-CN"/>
          </a:p>
        </p:txBody>
      </p:sp>
      <p:sp>
        <p:nvSpPr>
          <p:cNvPr id="14" name="文本框 13"/>
          <p:cNvSpPr txBox="1"/>
          <p:nvPr/>
        </p:nvSpPr>
        <p:spPr>
          <a:xfrm>
            <a:off x="8829675" y="5683250"/>
            <a:ext cx="375920" cy="368300"/>
          </a:xfrm>
          <a:prstGeom prst="rect">
            <a:avLst/>
          </a:prstGeom>
          <a:noFill/>
        </p:spPr>
        <p:txBody>
          <a:bodyPr wrap="square" rtlCol="0">
            <a:spAutoFit/>
          </a:bodyPr>
          <a:p>
            <a:pPr algn="ctr"/>
            <a:r>
              <a:rPr lang="en-US" altLang="zh-CN"/>
              <a:t>C</a:t>
            </a:r>
            <a:endParaRPr lang="en-US" altLang="zh-CN"/>
          </a:p>
        </p:txBody>
      </p:sp>
      <mc:AlternateContent xmlns:mc="http://schemas.openxmlformats.org/markup-compatibility/2006">
        <mc:Choice xmlns:a14="http://schemas.microsoft.com/office/drawing/2010/main" Requires="a14">
          <p:sp>
            <p:nvSpPr>
              <p:cNvPr id="4" name="文本框 3"/>
              <p:cNvSpPr txBox="1"/>
              <p:nvPr/>
            </p:nvSpPr>
            <p:spPr>
              <a:xfrm>
                <a:off x="673036" y="1995424"/>
                <a:ext cx="73850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3"/>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5</a:t>
            </a:r>
            <a:endParaRPr lang="en-US" altLang="zh-CN">
              <a:solidFill>
                <a:srgbClr val="0070C0"/>
              </a:solidFill>
              <a:latin typeface="+mn-lt"/>
              <a:cs typeface="+mn-lt"/>
            </a:endParaRPr>
          </a:p>
        </p:txBody>
      </p:sp>
      <p:sp>
        <p:nvSpPr>
          <p:cNvPr id="17" name="矩形 16"/>
          <p:cNvSpPr/>
          <p:nvPr/>
        </p:nvSpPr>
        <p:spPr>
          <a:xfrm>
            <a:off x="8112760"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9" name="矩形 18"/>
          <p:cNvSpPr/>
          <p:nvPr/>
        </p:nvSpPr>
        <p:spPr>
          <a:xfrm>
            <a:off x="5589905" y="5019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46667 L -0.23875 -0.446667 L -0.23875 0.0355556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2"/>
            </p:custDataLst>
          </p:nvPr>
        </p:nvSpPr>
        <p:spPr>
          <a:xfrm>
            <a:off x="673100" y="1021080"/>
            <a:ext cx="9942830" cy="851535"/>
          </a:xfrm>
        </p:spPr>
        <p:txBody>
          <a:bodyPr>
            <a:noAutofit/>
          </a:bodyPr>
          <a:p>
            <a:r>
              <a:rPr lang="zh-CN" altLang="en-US">
                <a:latin typeface="+mn-lt"/>
                <a:cs typeface="+mn-lt"/>
              </a:rPr>
              <a:t>有三根柱子A、B、C，A柱子上从下到上套有n个圆盘，要求将A柱子上的圆盘移动到C柱子上。每次只能移动一个圆盘，且大圆盘始终不能叠在小圆盘上面。</a:t>
            </a:r>
            <a:endParaRPr lang="zh-CN" altLang="en-US">
              <a:latin typeface="+mn-lt"/>
              <a:cs typeface="+mn-lt"/>
            </a:endParaRP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p>
            <a:pPr algn="ctr"/>
            <a:r>
              <a:rPr lang="en-US" altLang="zh-CN"/>
              <a:t>A</a:t>
            </a:r>
            <a:endParaRPr lang="en-US" altLang="zh-CN"/>
          </a:p>
        </p:txBody>
      </p:sp>
      <p:sp>
        <p:nvSpPr>
          <p:cNvPr id="13" name="文本框 12"/>
          <p:cNvSpPr txBox="1"/>
          <p:nvPr/>
        </p:nvSpPr>
        <p:spPr>
          <a:xfrm>
            <a:off x="5908040" y="5683250"/>
            <a:ext cx="375920" cy="368300"/>
          </a:xfrm>
          <a:prstGeom prst="rect">
            <a:avLst/>
          </a:prstGeom>
          <a:noFill/>
        </p:spPr>
        <p:txBody>
          <a:bodyPr wrap="square" rtlCol="0">
            <a:spAutoFit/>
          </a:bodyPr>
          <a:p>
            <a:pPr algn="ctr"/>
            <a:r>
              <a:rPr lang="en-US" altLang="zh-CN"/>
              <a:t>B</a:t>
            </a:r>
            <a:endParaRPr lang="en-US" altLang="zh-CN"/>
          </a:p>
        </p:txBody>
      </p:sp>
      <p:sp>
        <p:nvSpPr>
          <p:cNvPr id="14" name="文本框 13"/>
          <p:cNvSpPr txBox="1"/>
          <p:nvPr/>
        </p:nvSpPr>
        <p:spPr>
          <a:xfrm>
            <a:off x="8829675" y="5683250"/>
            <a:ext cx="375920" cy="368300"/>
          </a:xfrm>
          <a:prstGeom prst="rect">
            <a:avLst/>
          </a:prstGeom>
          <a:noFill/>
        </p:spPr>
        <p:txBody>
          <a:bodyPr wrap="square" rtlCol="0">
            <a:spAutoFit/>
          </a:bodyPr>
          <a:p>
            <a:pPr algn="ctr"/>
            <a:r>
              <a:rPr lang="en-US" altLang="zh-CN"/>
              <a:t>C</a:t>
            </a:r>
            <a:endParaRPr lang="en-US" altLang="zh-CN"/>
          </a:p>
        </p:txBody>
      </p:sp>
      <mc:AlternateContent xmlns:mc="http://schemas.openxmlformats.org/markup-compatibility/2006">
        <mc:Choice xmlns:a14="http://schemas.microsoft.com/office/drawing/2010/main" Requires="a14">
          <p:sp>
            <p:nvSpPr>
              <p:cNvPr id="4" name="文本框 3"/>
              <p:cNvSpPr txBox="1"/>
              <p:nvPr/>
            </p:nvSpPr>
            <p:spPr>
              <a:xfrm>
                <a:off x="673036" y="1995424"/>
                <a:ext cx="73850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3"/>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6</a:t>
            </a:r>
            <a:endParaRPr lang="en-US" altLang="zh-CN">
              <a:solidFill>
                <a:srgbClr val="0070C0"/>
              </a:solidFill>
              <a:latin typeface="+mn-lt"/>
              <a:cs typeface="+mn-lt"/>
            </a:endParaRPr>
          </a:p>
        </p:txBody>
      </p:sp>
      <p:sp>
        <p:nvSpPr>
          <p:cNvPr id="17" name="矩形 16"/>
          <p:cNvSpPr/>
          <p:nvPr/>
        </p:nvSpPr>
        <p:spPr>
          <a:xfrm>
            <a:off x="8112760"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9" name="矩形 18"/>
          <p:cNvSpPr/>
          <p:nvPr/>
        </p:nvSpPr>
        <p:spPr>
          <a:xfrm>
            <a:off x="2665730"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82222 L 0.24125 -0.482222 L 0.24125 -0.037037 " pathEditMode="relative" ptsTypes="">
                                      <p:cBhvr>
                                        <p:cTn id="6"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2"/>
            </p:custDataLst>
          </p:nvPr>
        </p:nvSpPr>
        <p:spPr>
          <a:xfrm>
            <a:off x="673100" y="1021080"/>
            <a:ext cx="9942830" cy="851535"/>
          </a:xfrm>
        </p:spPr>
        <p:txBody>
          <a:bodyPr>
            <a:noAutofit/>
          </a:bodyPr>
          <a:p>
            <a:r>
              <a:rPr lang="zh-CN" altLang="en-US">
                <a:latin typeface="+mn-lt"/>
                <a:cs typeface="+mn-lt"/>
              </a:rPr>
              <a:t>有三根柱子A、B、C，A柱子上从下到上套有n个圆盘，要求将A柱子上的圆盘移动到C柱子上。每次只能移动一个圆盘，且大圆盘始终不能叠在小圆盘上面。</a:t>
            </a:r>
            <a:endParaRPr lang="zh-CN" altLang="en-US">
              <a:latin typeface="+mn-lt"/>
              <a:cs typeface="+mn-lt"/>
            </a:endParaRP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p>
            <a:pPr algn="ctr"/>
            <a:r>
              <a:rPr lang="en-US" altLang="zh-CN"/>
              <a:t>A</a:t>
            </a:r>
            <a:endParaRPr lang="en-US" altLang="zh-CN"/>
          </a:p>
        </p:txBody>
      </p:sp>
      <p:sp>
        <p:nvSpPr>
          <p:cNvPr id="13" name="文本框 12"/>
          <p:cNvSpPr txBox="1"/>
          <p:nvPr/>
        </p:nvSpPr>
        <p:spPr>
          <a:xfrm>
            <a:off x="5908040" y="5683250"/>
            <a:ext cx="375920" cy="368300"/>
          </a:xfrm>
          <a:prstGeom prst="rect">
            <a:avLst/>
          </a:prstGeom>
          <a:noFill/>
        </p:spPr>
        <p:txBody>
          <a:bodyPr wrap="square" rtlCol="0">
            <a:spAutoFit/>
          </a:bodyPr>
          <a:p>
            <a:pPr algn="ctr"/>
            <a:r>
              <a:rPr lang="en-US" altLang="zh-CN"/>
              <a:t>B</a:t>
            </a:r>
            <a:endParaRPr lang="en-US" altLang="zh-CN"/>
          </a:p>
        </p:txBody>
      </p:sp>
      <p:sp>
        <p:nvSpPr>
          <p:cNvPr id="14" name="文本框 13"/>
          <p:cNvSpPr txBox="1"/>
          <p:nvPr/>
        </p:nvSpPr>
        <p:spPr>
          <a:xfrm>
            <a:off x="8829675" y="5683250"/>
            <a:ext cx="375920" cy="368300"/>
          </a:xfrm>
          <a:prstGeom prst="rect">
            <a:avLst/>
          </a:prstGeom>
          <a:noFill/>
        </p:spPr>
        <p:txBody>
          <a:bodyPr wrap="square" rtlCol="0">
            <a:spAutoFit/>
          </a:bodyPr>
          <a:p>
            <a:pPr algn="ctr"/>
            <a:r>
              <a:rPr lang="en-US" altLang="zh-CN"/>
              <a:t>C</a:t>
            </a:r>
            <a:endParaRPr lang="en-US" altLang="zh-CN"/>
          </a:p>
        </p:txBody>
      </p:sp>
      <mc:AlternateContent xmlns:mc="http://schemas.openxmlformats.org/markup-compatibility/2006">
        <mc:Choice xmlns:a14="http://schemas.microsoft.com/office/drawing/2010/main" Requires="a14">
          <p:sp>
            <p:nvSpPr>
              <p:cNvPr id="4" name="文本框 3"/>
              <p:cNvSpPr txBox="1"/>
              <p:nvPr/>
            </p:nvSpPr>
            <p:spPr>
              <a:xfrm>
                <a:off x="673036" y="1995424"/>
                <a:ext cx="738505"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3"/>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7</a:t>
            </a:r>
            <a:endParaRPr lang="en-US" altLang="zh-CN">
              <a:solidFill>
                <a:srgbClr val="0070C0"/>
              </a:solidFill>
              <a:latin typeface="+mn-lt"/>
              <a:cs typeface="+mn-lt"/>
            </a:endParaRPr>
          </a:p>
        </p:txBody>
      </p:sp>
      <p:sp>
        <p:nvSpPr>
          <p:cNvPr id="17" name="矩形 16"/>
          <p:cNvSpPr/>
          <p:nvPr/>
        </p:nvSpPr>
        <p:spPr>
          <a:xfrm>
            <a:off x="8112760"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2" name="矩形 11"/>
          <p:cNvSpPr/>
          <p:nvPr/>
        </p:nvSpPr>
        <p:spPr>
          <a:xfrm>
            <a:off x="8326120" y="5019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9" name="矩形 18"/>
          <p:cNvSpPr/>
          <p:nvPr/>
        </p:nvSpPr>
        <p:spPr>
          <a:xfrm>
            <a:off x="2665730"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88148 L 0.48 -0.488148 L 0.480833 -0.075463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2"/>
            </p:custDataLst>
          </p:nvPr>
        </p:nvSpPr>
        <p:spPr>
          <a:xfrm>
            <a:off x="673100" y="1021080"/>
            <a:ext cx="9942830" cy="851535"/>
          </a:xfrm>
        </p:spPr>
        <p:txBody>
          <a:bodyPr>
            <a:noAutofit/>
          </a:bodyPr>
          <a:p>
            <a:r>
              <a:rPr lang="zh-CN" altLang="en-US">
                <a:latin typeface="+mn-lt"/>
                <a:cs typeface="+mn-lt"/>
              </a:rPr>
              <a:t>有三根柱子A、B、C，A柱子上从下到上套有n个圆盘，要求将A柱子上的圆盘移动到C柱子上。每次只能移动一个圆盘，且大圆盘始终不能叠在小圆盘上面。</a:t>
            </a:r>
            <a:endParaRPr lang="zh-CN" altLang="en-US">
              <a:latin typeface="+mn-lt"/>
              <a:cs typeface="+mn-lt"/>
            </a:endParaRPr>
          </a:p>
        </p:txBody>
      </p:sp>
      <mc:AlternateContent xmlns:mc="http://schemas.openxmlformats.org/markup-compatibility/2006" xmlns:a14="http://schemas.microsoft.com/office/drawing/2010/main">
        <mc:Choice Requires="a14">
          <p:graphicFrame>
            <p:nvGraphicFramePr>
              <p:cNvPr id="9" name="表格 8"/>
              <p:cNvGraphicFramePr/>
              <p:nvPr>
                <p:custDataLst>
                  <p:tags r:id="rId3"/>
                </p:custDataLst>
              </p:nvPr>
            </p:nvGraphicFramePr>
            <p:xfrm>
              <a:off x="329565" y="2092960"/>
              <a:ext cx="2578735" cy="3688080"/>
            </p:xfrm>
            <a:graphic>
              <a:graphicData uri="http://schemas.openxmlformats.org/drawingml/2006/table">
                <a:tbl>
                  <a:tblPr firstRow="1" bandRow="1">
                    <a:tableStyleId>{5C22544A-7EE6-4342-B048-85BDC9FD1C3A}</a:tableStyleId>
                  </a:tblPr>
                  <a:tblGrid>
                    <a:gridCol w="914400"/>
                    <a:gridCol w="1664335"/>
                  </a:tblGrid>
                  <a:tr h="640080">
                    <a:tc>
                      <a:txBody>
                        <a:bodyPr/>
                        <a:p>
                          <a:pPr algn="ctr">
                            <a:buNone/>
                          </a:pPr>
                          <a:r>
                            <a:rPr lang="zh-CN" altLang="en-US" b="1"/>
                            <a:t>层数</a:t>
                          </a:r>
                          <a:r>
                            <a:rPr lang="en-US" altLang="zh-CN" b="1"/>
                            <a:t>n</a:t>
                          </a:r>
                          <a:endParaRPr lang="en-US" altLang="zh-CN" b="1"/>
                        </a:p>
                      </a:txBody>
                      <a:tcPr anchor="ctr" anchorCtr="1"/>
                    </a:tc>
                    <a:tc>
                      <a:txBody>
                        <a:bodyPr/>
                        <a:p>
                          <a:pPr algn="ctr">
                            <a:buNone/>
                          </a:pPr>
                          <a:r>
                            <a:rPr lang="zh-CN" altLang="en-US" b="1"/>
                            <a:t>最少移动次数</a:t>
                          </a:r>
                          <a:endParaRPr lang="zh-CN" altLang="en-US" b="1"/>
                        </a:p>
                      </a:txBody>
                      <a:tcPr anchor="ctr" anchorCtr="1"/>
                    </a:tc>
                  </a:tr>
                  <a:tr h="381000">
                    <a:tc>
                      <a:txBody>
                        <a:bodyPr/>
                        <a:p>
                          <a:pPr>
                            <a:buNone/>
                          </a:pPr>
                          <a:r>
                            <a:rPr lang="en-US" altLang="zh-CN"/>
                            <a:t>1</a:t>
                          </a:r>
                          <a:endParaRPr lang="en-US" altLang="zh-CN"/>
                        </a:p>
                      </a:txBody>
                      <a:tcPr anchor="ctr" anchorCtr="1"/>
                    </a:tc>
                    <a:tc>
                      <a:txBody>
                        <a:bodyPr/>
                        <a:p>
                          <a:pPr>
                            <a:buNone/>
                          </a:pPr>
                          <a:r>
                            <a:rPr lang="en-US" altLang="zh-CN"/>
                            <a:t>1</a:t>
                          </a:r>
                          <a:endParaRPr lang="en-US" altLang="zh-CN"/>
                        </a:p>
                      </a:txBody>
                      <a:tcPr anchor="ctr" anchorCtr="1"/>
                    </a:tc>
                  </a:tr>
                  <a:tr h="381000">
                    <a:tc>
                      <a:txBody>
                        <a:bodyPr/>
                        <a:p>
                          <a:pPr>
                            <a:buNone/>
                          </a:pPr>
                          <a:r>
                            <a:rPr lang="en-US" altLang="zh-CN"/>
                            <a:t>2</a:t>
                          </a:r>
                          <a:endParaRPr lang="en-US" altLang="zh-CN"/>
                        </a:p>
                      </a:txBody>
                      <a:tcPr anchor="ctr" anchorCtr="1"/>
                    </a:tc>
                    <a:tc>
                      <a:txBody>
                        <a:bodyPr/>
                        <a:p>
                          <a:pPr>
                            <a:buNone/>
                          </a:pPr>
                          <a:r>
                            <a:rPr lang="en-US" altLang="zh-CN"/>
                            <a:t>3</a:t>
                          </a:r>
                          <a:endParaRPr lang="en-US" altLang="zh-CN"/>
                        </a:p>
                      </a:txBody>
                      <a:tcPr anchor="ctr" anchorCtr="1"/>
                    </a:tc>
                  </a:tr>
                  <a:tr h="381000">
                    <a:tc>
                      <a:txBody>
                        <a:bodyPr/>
                        <a:p>
                          <a:pPr>
                            <a:buNone/>
                          </a:pPr>
                          <a:r>
                            <a:rPr lang="en-US" altLang="zh-CN"/>
                            <a:t>3</a:t>
                          </a:r>
                          <a:endParaRPr lang="en-US" altLang="zh-CN"/>
                        </a:p>
                      </a:txBody>
                      <a:tcPr anchor="ctr" anchorCtr="1"/>
                    </a:tc>
                    <a:tc>
                      <a:txBody>
                        <a:bodyPr/>
                        <a:p>
                          <a:pPr>
                            <a:buNone/>
                          </a:pPr>
                          <a:r>
                            <a:rPr lang="en-US" altLang="zh-CN"/>
                            <a:t>7</a:t>
                          </a:r>
                          <a:endParaRPr lang="en-US" altLang="zh-CN"/>
                        </a:p>
                      </a:txBody>
                      <a:tcPr anchor="ctr" anchorCtr="1"/>
                    </a:tc>
                  </a:tr>
                  <a:tr h="381000">
                    <a:tc>
                      <a:txBody>
                        <a:bodyPr/>
                        <a:p>
                          <a:pPr>
                            <a:buNone/>
                          </a:pPr>
                          <a:r>
                            <a:rPr lang="en-US" altLang="zh-CN"/>
                            <a:t>4</a:t>
                          </a:r>
                          <a:endParaRPr lang="en-US" altLang="zh-CN"/>
                        </a:p>
                      </a:txBody>
                      <a:tcPr anchor="ctr" anchorCtr="1"/>
                    </a:tc>
                    <a:tc>
                      <a:txBody>
                        <a:bodyPr/>
                        <a:p>
                          <a:pPr>
                            <a:buNone/>
                          </a:pPr>
                          <a:r>
                            <a:rPr lang="en-US" altLang="zh-CN"/>
                            <a:t>15</a:t>
                          </a:r>
                          <a:endParaRPr lang="en-US" altLang="zh-CN"/>
                        </a:p>
                      </a:txBody>
                      <a:tcPr anchor="ctr" anchorCtr="1"/>
                    </a:tc>
                  </a:tr>
                  <a:tr h="381000">
                    <a:tc>
                      <a:txBody>
                        <a:bodyPr/>
                        <a:p>
                          <a:pPr>
                            <a:buNone/>
                          </a:pPr>
                          <a:r>
                            <a:rPr lang="en-US" altLang="zh-CN"/>
                            <a:t>5</a:t>
                          </a:r>
                          <a:endParaRPr lang="en-US" altLang="zh-CN"/>
                        </a:p>
                      </a:txBody>
                      <a:tcPr anchor="ctr" anchorCtr="1"/>
                    </a:tc>
                    <a:tc>
                      <a:txBody>
                        <a:bodyPr/>
                        <a:p>
                          <a:pPr>
                            <a:buNone/>
                          </a:pPr>
                          <a:r>
                            <a:rPr lang="en-US" altLang="zh-CN"/>
                            <a:t>31</a:t>
                          </a:r>
                          <a:endParaRPr lang="en-US" altLang="zh-CN"/>
                        </a:p>
                      </a:txBody>
                      <a:tcPr anchor="ctr" anchorCtr="1"/>
                    </a:tc>
                  </a:tr>
                  <a:tr h="381000">
                    <a:tc>
                      <a:txBody>
                        <a:bodyPr/>
                        <a:p>
                          <a:pPr>
                            <a:buNone/>
                          </a:pPr>
                          <a:r>
                            <a:rPr lang="en-US" altLang="zh-CN"/>
                            <a:t>6</a:t>
                          </a:r>
                          <a:endParaRPr lang="en-US" altLang="zh-CN"/>
                        </a:p>
                      </a:txBody>
                      <a:tcPr anchor="ctr" anchorCtr="1"/>
                    </a:tc>
                    <a:tc>
                      <a:txBody>
                        <a:bodyPr/>
                        <a:p>
                          <a:pPr>
                            <a:buNone/>
                          </a:pPr>
                          <a:r>
                            <a:rPr lang="en-US" altLang="zh-CN"/>
                            <a:t>63</a:t>
                          </a:r>
                          <a:endParaRPr lang="en-US" altLang="zh-CN"/>
                        </a:p>
                      </a:txBody>
                      <a:tcPr anchor="ctr" anchorCtr="1"/>
                    </a:tc>
                  </a:tr>
                  <a:tr h="381000">
                    <a:tc>
                      <a:txBody>
                        <a:bodyPr/>
                        <a:p>
                          <a:pPr>
                            <a:buNone/>
                          </a:pPr>
                          <a:r>
                            <a:rPr lang="en-US" altLang="zh-CN"/>
                            <a:t>7</a:t>
                          </a:r>
                          <a:endParaRPr lang="en-US" altLang="zh-CN"/>
                        </a:p>
                      </a:txBody>
                      <a:tcPr anchor="ctr" anchorCtr="1"/>
                    </a:tc>
                    <a:tc>
                      <a:txBody>
                        <a:bodyPr/>
                        <a:p>
                          <a:pPr>
                            <a:buNone/>
                          </a:pPr>
                          <a:r>
                            <a:rPr lang="en-US" altLang="zh-CN"/>
                            <a:t>127</a:t>
                          </a:r>
                          <a:endParaRPr lang="en-US" altLang="zh-CN"/>
                        </a:p>
                      </a:txBody>
                      <a:tcPr anchor="ctr" anchorCtr="1"/>
                    </a:tc>
                  </a:tr>
                  <a:tr h="381000">
                    <a:tc>
                      <a:txBody>
                        <a:bodyPr/>
                        <a:p>
                          <a:pPr>
                            <a:buNone/>
                          </a:pPr>
                          <a:r>
                            <a:rPr lang="en-US" altLang="zh-CN"/>
                            <a:t>n</a:t>
                          </a:r>
                          <a:endParaRPr lang="en-US" altLang="zh-CN"/>
                        </a:p>
                      </a:txBody>
                      <a:tcPr anchor="ctr" anchorCtr="1"/>
                    </a:tc>
                    <a:tc>
                      <a:txBody>
                        <a:bodyPr/>
                        <a:p>
                          <a:pPr>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2</m:t>
                                    </m:r>
                                  </m:e>
                                  <m:sup>
                                    <m:r>
                                      <a:rPr lang="en-US" altLang="zh-CN" i="1">
                                        <a:latin typeface="Cambria Math" panose="02040503050406030204" charset="0"/>
                                        <a:cs typeface="Cambria Math" panose="02040503050406030204" charset="0"/>
                                      </a:rPr>
                                      <m:t>𝑛</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oMath>
                            </m:oMathPara>
                          </a14:m>
                          <a:endParaRPr lang="en-US" altLang="zh-CN"/>
                        </a:p>
                      </a:txBody>
                      <a:tcPr anchor="ctr" anchorCtr="1"/>
                    </a:tc>
                  </a:tr>
                </a:tbl>
              </a:graphicData>
            </a:graphic>
          </p:graphicFrame>
        </mc:Choice>
        <mc:Fallback xmlns="">
          <p:graphicFrame>
            <p:nvGraphicFramePr>
              <p:cNvPr id="9" name="表格 8"/>
              <p:cNvGraphicFramePr/>
              <p:nvPr>
                <p:custDataLst>
                  <p:tags r:id="rId4"/>
                </p:custDataLst>
              </p:nvPr>
            </p:nvGraphicFramePr>
            <p:xfrm>
              <a:off x="329565" y="2092960"/>
              <a:ext cx="2578735" cy="3688080"/>
            </p:xfrm>
            <a:graphic>
              <a:graphicData uri="http://schemas.openxmlformats.org/drawingml/2006/table">
                <a:tbl>
                  <a:tblPr firstRow="1" bandRow="1">
                    <a:tableStyleId>{5C22544A-7EE6-4342-B048-85BDC9FD1C3A}</a:tableStyleId>
                  </a:tblPr>
                  <a:tblGrid>
                    <a:gridCol w="914400"/>
                    <a:gridCol w="1664335"/>
                  </a:tblGrid>
                  <a:tr h="640080">
                    <a:tc>
                      <a:txBody>
                        <a:bodyPr/>
                        <a:p>
                          <a:pPr algn="ctr">
                            <a:buNone/>
                          </a:pPr>
                          <a:r>
                            <a:rPr lang="zh-CN" altLang="en-US" b="1"/>
                            <a:t>层数</a:t>
                          </a:r>
                          <a:r>
                            <a:rPr lang="en-US" altLang="zh-CN" b="1"/>
                            <a:t>n</a:t>
                          </a:r>
                          <a:endParaRPr lang="en-US" altLang="zh-CN" b="1"/>
                        </a:p>
                      </a:txBody>
                      <a:tcPr anchor="ctr" anchorCtr="1"/>
                    </a:tc>
                    <a:tc>
                      <a:txBody>
                        <a:bodyPr/>
                        <a:p>
                          <a:pPr algn="ctr">
                            <a:buNone/>
                          </a:pPr>
                          <a:r>
                            <a:rPr lang="zh-CN" altLang="en-US" b="1"/>
                            <a:t>最少移动次数</a:t>
                          </a:r>
                          <a:endParaRPr lang="zh-CN" altLang="en-US" b="1"/>
                        </a:p>
                      </a:txBody>
                      <a:tcPr anchor="ctr" anchorCtr="1"/>
                    </a:tc>
                  </a:tr>
                  <a:tr h="381000">
                    <a:tc>
                      <a:txBody>
                        <a:bodyPr/>
                        <a:p>
                          <a:pPr>
                            <a:buNone/>
                          </a:pPr>
                          <a:r>
                            <a:rPr lang="en-US" altLang="zh-CN"/>
                            <a:t>1</a:t>
                          </a:r>
                          <a:endParaRPr lang="en-US" altLang="zh-CN"/>
                        </a:p>
                      </a:txBody>
                      <a:tcPr anchor="ctr" anchorCtr="1"/>
                    </a:tc>
                    <a:tc>
                      <a:txBody>
                        <a:bodyPr/>
                        <a:p>
                          <a:pPr>
                            <a:buNone/>
                          </a:pPr>
                          <a:r>
                            <a:rPr lang="en-US" altLang="zh-CN"/>
                            <a:t>1</a:t>
                          </a:r>
                          <a:endParaRPr lang="en-US" altLang="zh-CN"/>
                        </a:p>
                      </a:txBody>
                      <a:tcPr anchor="ctr" anchorCtr="1"/>
                    </a:tc>
                  </a:tr>
                  <a:tr h="381000">
                    <a:tc>
                      <a:txBody>
                        <a:bodyPr/>
                        <a:p>
                          <a:pPr>
                            <a:buNone/>
                          </a:pPr>
                          <a:r>
                            <a:rPr lang="en-US" altLang="zh-CN"/>
                            <a:t>2</a:t>
                          </a:r>
                          <a:endParaRPr lang="en-US" altLang="zh-CN"/>
                        </a:p>
                      </a:txBody>
                      <a:tcPr anchor="ctr" anchorCtr="1"/>
                    </a:tc>
                    <a:tc>
                      <a:txBody>
                        <a:bodyPr/>
                        <a:p>
                          <a:pPr>
                            <a:buNone/>
                          </a:pPr>
                          <a:r>
                            <a:rPr lang="en-US" altLang="zh-CN"/>
                            <a:t>3</a:t>
                          </a:r>
                          <a:endParaRPr lang="en-US" altLang="zh-CN"/>
                        </a:p>
                      </a:txBody>
                      <a:tcPr anchor="ctr" anchorCtr="1"/>
                    </a:tc>
                  </a:tr>
                  <a:tr h="381000">
                    <a:tc>
                      <a:txBody>
                        <a:bodyPr/>
                        <a:p>
                          <a:pPr>
                            <a:buNone/>
                          </a:pPr>
                          <a:r>
                            <a:rPr lang="en-US" altLang="zh-CN"/>
                            <a:t>3</a:t>
                          </a:r>
                          <a:endParaRPr lang="en-US" altLang="zh-CN"/>
                        </a:p>
                      </a:txBody>
                      <a:tcPr anchor="ctr" anchorCtr="1"/>
                    </a:tc>
                    <a:tc>
                      <a:txBody>
                        <a:bodyPr/>
                        <a:p>
                          <a:pPr>
                            <a:buNone/>
                          </a:pPr>
                          <a:r>
                            <a:rPr lang="en-US" altLang="zh-CN"/>
                            <a:t>7</a:t>
                          </a:r>
                          <a:endParaRPr lang="en-US" altLang="zh-CN"/>
                        </a:p>
                      </a:txBody>
                      <a:tcPr anchor="ctr" anchorCtr="1"/>
                    </a:tc>
                  </a:tr>
                  <a:tr h="381000">
                    <a:tc>
                      <a:txBody>
                        <a:bodyPr/>
                        <a:p>
                          <a:pPr>
                            <a:buNone/>
                          </a:pPr>
                          <a:r>
                            <a:rPr lang="en-US" altLang="zh-CN"/>
                            <a:t>4</a:t>
                          </a:r>
                          <a:endParaRPr lang="en-US" altLang="zh-CN"/>
                        </a:p>
                      </a:txBody>
                      <a:tcPr anchor="ctr" anchorCtr="1"/>
                    </a:tc>
                    <a:tc>
                      <a:txBody>
                        <a:bodyPr/>
                        <a:p>
                          <a:pPr>
                            <a:buNone/>
                          </a:pPr>
                          <a:r>
                            <a:rPr lang="en-US" altLang="zh-CN"/>
                            <a:t>15</a:t>
                          </a:r>
                          <a:endParaRPr lang="en-US" altLang="zh-CN"/>
                        </a:p>
                      </a:txBody>
                      <a:tcPr anchor="ctr" anchorCtr="1"/>
                    </a:tc>
                  </a:tr>
                  <a:tr h="381000">
                    <a:tc>
                      <a:txBody>
                        <a:bodyPr/>
                        <a:p>
                          <a:pPr>
                            <a:buNone/>
                          </a:pPr>
                          <a:r>
                            <a:rPr lang="en-US" altLang="zh-CN"/>
                            <a:t>5</a:t>
                          </a:r>
                          <a:endParaRPr lang="en-US" altLang="zh-CN"/>
                        </a:p>
                      </a:txBody>
                      <a:tcPr anchor="ctr" anchorCtr="1"/>
                    </a:tc>
                    <a:tc>
                      <a:txBody>
                        <a:bodyPr/>
                        <a:p>
                          <a:pPr>
                            <a:buNone/>
                          </a:pPr>
                          <a:r>
                            <a:rPr lang="en-US" altLang="zh-CN"/>
                            <a:t>31</a:t>
                          </a:r>
                          <a:endParaRPr lang="en-US" altLang="zh-CN"/>
                        </a:p>
                      </a:txBody>
                      <a:tcPr anchor="ctr" anchorCtr="1"/>
                    </a:tc>
                  </a:tr>
                  <a:tr h="381000">
                    <a:tc>
                      <a:txBody>
                        <a:bodyPr/>
                        <a:p>
                          <a:pPr>
                            <a:buNone/>
                          </a:pPr>
                          <a:r>
                            <a:rPr lang="en-US" altLang="zh-CN"/>
                            <a:t>6</a:t>
                          </a:r>
                          <a:endParaRPr lang="en-US" altLang="zh-CN"/>
                        </a:p>
                      </a:txBody>
                      <a:tcPr anchor="ctr" anchorCtr="1"/>
                    </a:tc>
                    <a:tc>
                      <a:txBody>
                        <a:bodyPr/>
                        <a:p>
                          <a:pPr>
                            <a:buNone/>
                          </a:pPr>
                          <a:r>
                            <a:rPr lang="en-US" altLang="zh-CN"/>
                            <a:t>63</a:t>
                          </a:r>
                          <a:endParaRPr lang="en-US" altLang="zh-CN"/>
                        </a:p>
                      </a:txBody>
                      <a:tcPr anchor="ctr" anchorCtr="1"/>
                    </a:tc>
                  </a:tr>
                  <a:tr h="381000">
                    <a:tc>
                      <a:txBody>
                        <a:bodyPr/>
                        <a:p>
                          <a:pPr>
                            <a:buNone/>
                          </a:pPr>
                          <a:r>
                            <a:rPr lang="en-US" altLang="zh-CN"/>
                            <a:t>7</a:t>
                          </a:r>
                          <a:endParaRPr lang="en-US" altLang="zh-CN"/>
                        </a:p>
                      </a:txBody>
                      <a:tcPr anchor="ctr" anchorCtr="1"/>
                    </a:tc>
                    <a:tc>
                      <a:txBody>
                        <a:bodyPr/>
                        <a:p>
                          <a:pPr>
                            <a:buNone/>
                          </a:pPr>
                          <a:r>
                            <a:rPr lang="en-US" altLang="zh-CN"/>
                            <a:t>127</a:t>
                          </a:r>
                          <a:endParaRPr lang="en-US" altLang="zh-CN"/>
                        </a:p>
                      </a:txBody>
                      <a:tcPr anchor="ctr" anchorCtr="1"/>
                    </a:tc>
                  </a:tr>
                  <a:tr h="381000">
                    <a:tc>
                      <a:txBody>
                        <a:bodyPr/>
                        <a:p>
                          <a:pPr>
                            <a:buNone/>
                          </a:pPr>
                          <a:r>
                            <a:rPr lang="en-US" altLang="zh-CN"/>
                            <a:t>n</a:t>
                          </a:r>
                          <a:endParaRPr lang="en-US" altLang="zh-CN"/>
                        </a:p>
                      </a:txBody>
                      <a:tcPr anchor="ctr" anchorCtr="1"/>
                    </a:tc>
                    <a:tc>
                      <a:txBody>
                        <a:bodyPr/>
                        <a:lstStyle/>
                        <a:p>
                          <a:endParaRPr lang="zh-CN"/>
                        </a:p>
                      </a:txBody>
                      <a:tcPr anchor="ctr" anchorCtr="1">
                        <a:blipFill>
                          <a:blip r:embed="rId5"/>
                        </a:blipFill>
                      </a:tcPr>
                    </a:tc>
                  </a:tr>
                </a:tbl>
              </a:graphicData>
            </a:graphic>
          </p:graphicFrame>
        </mc:Fallback>
      </mc:AlternateContent>
      <p:sp>
        <p:nvSpPr>
          <p:cNvPr id="28" name="矩形 27"/>
          <p:cNvSpPr/>
          <p:nvPr/>
        </p:nvSpPr>
        <p:spPr>
          <a:xfrm>
            <a:off x="4527550"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29" name="矩形 28"/>
          <p:cNvSpPr/>
          <p:nvPr/>
        </p:nvSpPr>
        <p:spPr>
          <a:xfrm>
            <a:off x="7451725"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30" name="矩形 29"/>
          <p:cNvSpPr/>
          <p:nvPr/>
        </p:nvSpPr>
        <p:spPr>
          <a:xfrm>
            <a:off x="10375900"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31" name="矩形 30"/>
          <p:cNvSpPr/>
          <p:nvPr/>
        </p:nvSpPr>
        <p:spPr>
          <a:xfrm>
            <a:off x="3088640"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32" name="文本框 31"/>
          <p:cNvSpPr txBox="1"/>
          <p:nvPr/>
        </p:nvSpPr>
        <p:spPr>
          <a:xfrm>
            <a:off x="4405630" y="5683250"/>
            <a:ext cx="375920" cy="368300"/>
          </a:xfrm>
          <a:prstGeom prst="rect">
            <a:avLst/>
          </a:prstGeom>
          <a:noFill/>
        </p:spPr>
        <p:txBody>
          <a:bodyPr wrap="square" rtlCol="0">
            <a:spAutoFit/>
          </a:bodyPr>
          <a:p>
            <a:pPr algn="ctr"/>
            <a:r>
              <a:rPr lang="en-US" altLang="zh-CN"/>
              <a:t>A</a:t>
            </a:r>
            <a:endParaRPr lang="en-US" altLang="zh-CN"/>
          </a:p>
        </p:txBody>
      </p:sp>
      <p:sp>
        <p:nvSpPr>
          <p:cNvPr id="33" name="文本框 32"/>
          <p:cNvSpPr txBox="1"/>
          <p:nvPr/>
        </p:nvSpPr>
        <p:spPr>
          <a:xfrm>
            <a:off x="7327265" y="5683250"/>
            <a:ext cx="375920" cy="368300"/>
          </a:xfrm>
          <a:prstGeom prst="rect">
            <a:avLst/>
          </a:prstGeom>
          <a:noFill/>
        </p:spPr>
        <p:txBody>
          <a:bodyPr wrap="square" rtlCol="0">
            <a:spAutoFit/>
          </a:bodyPr>
          <a:p>
            <a:pPr algn="ctr"/>
            <a:r>
              <a:rPr lang="en-US" altLang="zh-CN"/>
              <a:t>B</a:t>
            </a:r>
            <a:endParaRPr lang="en-US" altLang="zh-CN"/>
          </a:p>
        </p:txBody>
      </p:sp>
      <p:sp>
        <p:nvSpPr>
          <p:cNvPr id="34" name="文本框 33"/>
          <p:cNvSpPr txBox="1"/>
          <p:nvPr/>
        </p:nvSpPr>
        <p:spPr>
          <a:xfrm>
            <a:off x="10248900" y="5683250"/>
            <a:ext cx="375920" cy="368300"/>
          </a:xfrm>
          <a:prstGeom prst="rect">
            <a:avLst/>
          </a:prstGeom>
          <a:noFill/>
        </p:spPr>
        <p:txBody>
          <a:bodyPr wrap="square" rtlCol="0">
            <a:spAutoFit/>
          </a:bodyPr>
          <a:p>
            <a:pPr algn="ctr"/>
            <a:r>
              <a:rPr lang="en-US" altLang="zh-CN"/>
              <a:t>C</a:t>
            </a:r>
            <a:endParaRPr lang="en-US" altLang="zh-CN"/>
          </a:p>
        </p:txBody>
      </p:sp>
      <p:sp>
        <p:nvSpPr>
          <p:cNvPr id="35" name="矩形 34"/>
          <p:cNvSpPr/>
          <p:nvPr/>
        </p:nvSpPr>
        <p:spPr>
          <a:xfrm>
            <a:off x="3465830"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36" name="矩形 35"/>
          <p:cNvSpPr/>
          <p:nvPr/>
        </p:nvSpPr>
        <p:spPr>
          <a:xfrm>
            <a:off x="3688715" y="5019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37" name="矩形 36"/>
          <p:cNvSpPr/>
          <p:nvPr/>
        </p:nvSpPr>
        <p:spPr>
          <a:xfrm>
            <a:off x="3902075" y="4765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38" name="矩形 37"/>
          <p:cNvSpPr/>
          <p:nvPr/>
        </p:nvSpPr>
        <p:spPr>
          <a:xfrm>
            <a:off x="4084320" y="4511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Tree>
    <p:custDataLst>
      <p:tags r:id="rId6"/>
    </p:custData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p>
            <a:pPr algn="ctr"/>
            <a:r>
              <a:rPr lang="en-US" altLang="zh-CN"/>
              <a:t>A</a:t>
            </a:r>
            <a:endParaRPr lang="en-US" altLang="zh-CN"/>
          </a:p>
        </p:txBody>
      </p:sp>
      <p:sp>
        <p:nvSpPr>
          <p:cNvPr id="13" name="文本框 12"/>
          <p:cNvSpPr txBox="1"/>
          <p:nvPr/>
        </p:nvSpPr>
        <p:spPr>
          <a:xfrm>
            <a:off x="5908040" y="5683250"/>
            <a:ext cx="375920" cy="368300"/>
          </a:xfrm>
          <a:prstGeom prst="rect">
            <a:avLst/>
          </a:prstGeom>
          <a:noFill/>
        </p:spPr>
        <p:txBody>
          <a:bodyPr wrap="square" rtlCol="0">
            <a:spAutoFit/>
          </a:bodyPr>
          <a:p>
            <a:pPr algn="ctr"/>
            <a:r>
              <a:rPr lang="en-US" altLang="zh-CN"/>
              <a:t>B</a:t>
            </a:r>
            <a:endParaRPr lang="en-US" altLang="zh-CN"/>
          </a:p>
        </p:txBody>
      </p:sp>
      <p:sp>
        <p:nvSpPr>
          <p:cNvPr id="14" name="文本框 13"/>
          <p:cNvSpPr txBox="1"/>
          <p:nvPr/>
        </p:nvSpPr>
        <p:spPr>
          <a:xfrm>
            <a:off x="8829675" y="5683250"/>
            <a:ext cx="375920" cy="368300"/>
          </a:xfrm>
          <a:prstGeom prst="rect">
            <a:avLst/>
          </a:prstGeom>
          <a:noFill/>
        </p:spPr>
        <p:txBody>
          <a:bodyPr wrap="square" rtlCol="0">
            <a:spAutoFit/>
          </a:bodyPr>
          <a:p>
            <a:pPr algn="ctr"/>
            <a:r>
              <a:rPr lang="en-US" altLang="zh-CN"/>
              <a:t>C</a:t>
            </a:r>
            <a:endParaRPr lang="en-US" altLang="zh-CN"/>
          </a:p>
        </p:txBody>
      </p:sp>
      <p:sp>
        <p:nvSpPr>
          <p:cNvPr id="15" name="矩形 14"/>
          <p:cNvSpPr/>
          <p:nvPr/>
        </p:nvSpPr>
        <p:spPr>
          <a:xfrm>
            <a:off x="2046605"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7" name="矩形 16"/>
          <p:cNvSpPr/>
          <p:nvPr/>
        </p:nvSpPr>
        <p:spPr>
          <a:xfrm>
            <a:off x="2269490" y="5019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8" name="矩形 17"/>
          <p:cNvSpPr/>
          <p:nvPr/>
        </p:nvSpPr>
        <p:spPr>
          <a:xfrm>
            <a:off x="2482850" y="4765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9" name="矩形 18"/>
          <p:cNvSpPr/>
          <p:nvPr/>
        </p:nvSpPr>
        <p:spPr>
          <a:xfrm>
            <a:off x="2665095" y="4511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9" name="矩形 8"/>
          <p:cNvSpPr/>
          <p:nvPr/>
        </p:nvSpPr>
        <p:spPr>
          <a:xfrm>
            <a:off x="2821940" y="4257040"/>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2" name="矩形 11"/>
          <p:cNvSpPr/>
          <p:nvPr/>
        </p:nvSpPr>
        <p:spPr>
          <a:xfrm>
            <a:off x="2987040" y="4003040"/>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22" name="文本占位符 1"/>
          <p:cNvSpPr>
            <a:spLocks noGrp="1"/>
          </p:cNvSpPr>
          <p:nvPr>
            <p:custDataLst>
              <p:tags r:id="rId2"/>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endParaRPr lang="zh-CN" altLang="en-US">
              <a:latin typeface="+mn-lt"/>
              <a:cs typeface="+mn-lt"/>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65185 L 0.2425 -0.463704 L 0.24 0.037037 " pathEditMode="relative" ptsTypes="">
                                      <p:cBhvr>
                                        <p:cTn id="6" dur="2000" fill="hold"/>
                                        <p:tgtEl>
                                          <p:spTgt spid="17"/>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00833333 -0.465185 L 0.2425 -0.463704 L 0.24 0.037037 " pathEditMode="relative" ptsTypes="">
                                      <p:cBhvr>
                                        <p:cTn id="8" dur="2000" fill="hold"/>
                                        <p:tgtEl>
                                          <p:spTgt spid="18"/>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00833333 -0.465185 L 0.2425 -0.463704 L 0.24 0.037037 " pathEditMode="relative" ptsTypes="">
                                      <p:cBhvr>
                                        <p:cTn id="10" dur="2000" fill="hold"/>
                                        <p:tgtEl>
                                          <p:spTgt spid="1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00833333 -0.465185 L 0.2425 -0.463704 L 0.24 0.037037 " pathEditMode="relative" ptsTypes="">
                                      <p:cBhvr>
                                        <p:cTn id="12" dur="2000" fill="hold"/>
                                        <p:tgtEl>
                                          <p:spTgt spid="9"/>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00833333 -0.465185 L 0.2425 -0.463704 L 0.24 0.037037 " pathEditMode="relative" ptsTypes="">
                                      <p:cBhvr>
                                        <p:cTn id="14"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9" grpId="0" animBg="1"/>
      <p:bldP spid="1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p>
            <a:pPr algn="ctr"/>
            <a:r>
              <a:rPr lang="en-US" altLang="zh-CN"/>
              <a:t>A</a:t>
            </a:r>
            <a:endParaRPr lang="en-US" altLang="zh-CN"/>
          </a:p>
        </p:txBody>
      </p:sp>
      <p:sp>
        <p:nvSpPr>
          <p:cNvPr id="13" name="文本框 12"/>
          <p:cNvSpPr txBox="1"/>
          <p:nvPr/>
        </p:nvSpPr>
        <p:spPr>
          <a:xfrm>
            <a:off x="5908040" y="5683250"/>
            <a:ext cx="375920" cy="368300"/>
          </a:xfrm>
          <a:prstGeom prst="rect">
            <a:avLst/>
          </a:prstGeom>
          <a:noFill/>
        </p:spPr>
        <p:txBody>
          <a:bodyPr wrap="square" rtlCol="0">
            <a:spAutoFit/>
          </a:bodyPr>
          <a:p>
            <a:pPr algn="ctr"/>
            <a:r>
              <a:rPr lang="en-US" altLang="zh-CN"/>
              <a:t>B</a:t>
            </a:r>
            <a:endParaRPr lang="en-US" altLang="zh-CN"/>
          </a:p>
        </p:txBody>
      </p:sp>
      <p:sp>
        <p:nvSpPr>
          <p:cNvPr id="14" name="文本框 13"/>
          <p:cNvSpPr txBox="1"/>
          <p:nvPr/>
        </p:nvSpPr>
        <p:spPr>
          <a:xfrm>
            <a:off x="8829675" y="5683250"/>
            <a:ext cx="375920" cy="368300"/>
          </a:xfrm>
          <a:prstGeom prst="rect">
            <a:avLst/>
          </a:prstGeom>
          <a:noFill/>
        </p:spPr>
        <p:txBody>
          <a:bodyPr wrap="square" rtlCol="0">
            <a:spAutoFit/>
          </a:bodyPr>
          <a:p>
            <a:pPr algn="ctr"/>
            <a:r>
              <a:rPr lang="en-US" altLang="zh-CN"/>
              <a:t>C</a:t>
            </a:r>
            <a:endParaRPr lang="en-US" altLang="zh-CN"/>
          </a:p>
        </p:txBody>
      </p:sp>
      <p:sp>
        <p:nvSpPr>
          <p:cNvPr id="15" name="矩形 14"/>
          <p:cNvSpPr/>
          <p:nvPr/>
        </p:nvSpPr>
        <p:spPr>
          <a:xfrm>
            <a:off x="2046605"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7" name="矩形 16"/>
          <p:cNvSpPr/>
          <p:nvPr/>
        </p:nvSpPr>
        <p:spPr>
          <a:xfrm>
            <a:off x="5191125"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8" name="矩形 17"/>
          <p:cNvSpPr/>
          <p:nvPr/>
        </p:nvSpPr>
        <p:spPr>
          <a:xfrm>
            <a:off x="5404485" y="5028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9" name="矩形 18"/>
          <p:cNvSpPr/>
          <p:nvPr/>
        </p:nvSpPr>
        <p:spPr>
          <a:xfrm>
            <a:off x="5586730" y="4774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9" name="矩形 8"/>
          <p:cNvSpPr/>
          <p:nvPr/>
        </p:nvSpPr>
        <p:spPr>
          <a:xfrm>
            <a:off x="5743575" y="4520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2" name="矩形 11"/>
          <p:cNvSpPr/>
          <p:nvPr/>
        </p:nvSpPr>
        <p:spPr>
          <a:xfrm>
            <a:off x="5908675" y="4266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4" name="文本占位符 1"/>
          <p:cNvSpPr>
            <a:spLocks noGrp="1"/>
          </p:cNvSpPr>
          <p:nvPr>
            <p:custDataLst>
              <p:tags r:id="rId2"/>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endParaRPr lang="zh-CN" altLang="en-US">
              <a:latin typeface="+mn-lt"/>
              <a:cs typeface="+mn-lt"/>
            </a:endParaRP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个（最大的）盘子从</a:t>
            </a:r>
            <a:r>
              <a:rPr lang="en-US" altLang="zh-CN">
                <a:latin typeface="+mn-lt"/>
                <a:cs typeface="+mn-lt"/>
              </a:rPr>
              <a:t>A</a:t>
            </a:r>
            <a:r>
              <a:rPr lang="zh-CN" altLang="en-US">
                <a:latin typeface="+mn-lt"/>
                <a:cs typeface="+mn-lt"/>
              </a:rPr>
              <a:t>移到</a:t>
            </a:r>
            <a:r>
              <a:rPr lang="en-US" altLang="zh-CN">
                <a:latin typeface="+mn-lt"/>
                <a:cs typeface="+mn-lt"/>
              </a:rPr>
              <a:t>C</a:t>
            </a:r>
            <a:endParaRPr lang="zh-CN" altLang="en-US">
              <a:latin typeface="+mn-lt"/>
              <a:cs typeface="+mn-lt"/>
            </a:endParaRPr>
          </a:p>
          <a:p>
            <a:endParaRPr lang="zh-CN" altLang="en-US">
              <a:latin typeface="+mn-lt"/>
              <a:cs typeface="+mn-lt"/>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07666e-07 0.00146537 L 0.00250081 -0.469646 L 0.481668 -0.469646 L 0.480833 -0.00150694 " pathEditMode="relative" rAng="0" ptsTypes="">
                                      <p:cBhvr>
                                        <p:cTn id="6" dur="2000" fill="hold"/>
                                        <p:tgtEl>
                                          <p:spTgt spid="15"/>
                                        </p:tgtEl>
                                        <p:attrNameLst>
                                          <p:attrName>ppt_x</p:attrName>
                                          <p:attrName>ppt_y</p:attrName>
                                        </p:attrNameLst>
                                      </p:cBhvr>
                                      <p:rCtr x="241" y="-23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p>
            <a:pPr algn="ctr"/>
            <a:r>
              <a:rPr lang="en-US" altLang="zh-CN"/>
              <a:t>A</a:t>
            </a:r>
            <a:endParaRPr lang="en-US" altLang="zh-CN"/>
          </a:p>
        </p:txBody>
      </p:sp>
      <p:sp>
        <p:nvSpPr>
          <p:cNvPr id="13" name="文本框 12"/>
          <p:cNvSpPr txBox="1"/>
          <p:nvPr/>
        </p:nvSpPr>
        <p:spPr>
          <a:xfrm>
            <a:off x="5908040" y="5683250"/>
            <a:ext cx="375920" cy="368300"/>
          </a:xfrm>
          <a:prstGeom prst="rect">
            <a:avLst/>
          </a:prstGeom>
          <a:noFill/>
        </p:spPr>
        <p:txBody>
          <a:bodyPr wrap="square" rtlCol="0">
            <a:spAutoFit/>
          </a:bodyPr>
          <a:p>
            <a:pPr algn="ctr"/>
            <a:r>
              <a:rPr lang="en-US" altLang="zh-CN"/>
              <a:t>B</a:t>
            </a:r>
            <a:endParaRPr lang="en-US" altLang="zh-CN"/>
          </a:p>
        </p:txBody>
      </p:sp>
      <p:sp>
        <p:nvSpPr>
          <p:cNvPr id="14" name="文本框 13"/>
          <p:cNvSpPr txBox="1"/>
          <p:nvPr/>
        </p:nvSpPr>
        <p:spPr>
          <a:xfrm>
            <a:off x="8829675" y="5683250"/>
            <a:ext cx="375920" cy="368300"/>
          </a:xfrm>
          <a:prstGeom prst="rect">
            <a:avLst/>
          </a:prstGeom>
          <a:noFill/>
        </p:spPr>
        <p:txBody>
          <a:bodyPr wrap="square" rtlCol="0">
            <a:spAutoFit/>
          </a:bodyPr>
          <a:p>
            <a:pPr algn="ctr"/>
            <a:r>
              <a:rPr lang="en-US" altLang="zh-CN"/>
              <a:t>C</a:t>
            </a:r>
            <a:endParaRPr lang="en-US" altLang="zh-CN"/>
          </a:p>
        </p:txBody>
      </p:sp>
      <p:sp>
        <p:nvSpPr>
          <p:cNvPr id="15" name="矩形 14"/>
          <p:cNvSpPr/>
          <p:nvPr/>
        </p:nvSpPr>
        <p:spPr>
          <a:xfrm>
            <a:off x="788987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7" name="矩形 16"/>
          <p:cNvSpPr/>
          <p:nvPr/>
        </p:nvSpPr>
        <p:spPr>
          <a:xfrm>
            <a:off x="5191125"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8" name="矩形 17"/>
          <p:cNvSpPr/>
          <p:nvPr/>
        </p:nvSpPr>
        <p:spPr>
          <a:xfrm>
            <a:off x="5404485" y="5028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9" name="矩形 18"/>
          <p:cNvSpPr/>
          <p:nvPr/>
        </p:nvSpPr>
        <p:spPr>
          <a:xfrm>
            <a:off x="5586730" y="4774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9" name="矩形 8"/>
          <p:cNvSpPr/>
          <p:nvPr/>
        </p:nvSpPr>
        <p:spPr>
          <a:xfrm>
            <a:off x="5743575" y="4520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2" name="矩形 11"/>
          <p:cNvSpPr/>
          <p:nvPr/>
        </p:nvSpPr>
        <p:spPr>
          <a:xfrm>
            <a:off x="5908675" y="4266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2" name="文本占位符 1"/>
          <p:cNvSpPr>
            <a:spLocks noGrp="1"/>
          </p:cNvSpPr>
          <p:nvPr>
            <p:custDataLst>
              <p:tags r:id="rId2"/>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endParaRPr lang="zh-CN" altLang="en-US">
              <a:latin typeface="+mn-lt"/>
              <a:cs typeface="+mn-lt"/>
            </a:endParaRP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个（最大的）盘子从</a:t>
            </a:r>
            <a:r>
              <a:rPr lang="en-US" altLang="zh-CN">
                <a:latin typeface="+mn-lt"/>
                <a:cs typeface="+mn-lt"/>
              </a:rPr>
              <a:t>A</a:t>
            </a:r>
            <a:r>
              <a:rPr lang="zh-CN" altLang="en-US">
                <a:latin typeface="+mn-lt"/>
                <a:cs typeface="+mn-lt"/>
              </a:rPr>
              <a:t>移到</a:t>
            </a:r>
            <a:r>
              <a:rPr lang="en-US" altLang="zh-CN">
                <a:latin typeface="+mn-lt"/>
                <a:cs typeface="+mn-lt"/>
              </a:rPr>
              <a:t>C</a:t>
            </a:r>
            <a:endParaRPr lang="en-US" altLang="zh-CN">
              <a:latin typeface="+mn-lt"/>
              <a:cs typeface="+mn-lt"/>
            </a:endParaRPr>
          </a:p>
          <a:p>
            <a:r>
              <a:rPr lang="en-US" altLang="zh-CN">
                <a:latin typeface="+mn-lt"/>
                <a:cs typeface="+mn-lt"/>
              </a:rPr>
              <a:t>3. </a:t>
            </a:r>
            <a:r>
              <a:rPr lang="zh-CN" altLang="en-US">
                <a:latin typeface="+mn-lt"/>
                <a:cs typeface="+mn-lt"/>
                <a:sym typeface="+mn-ea"/>
              </a:rPr>
              <a:t>将剩下的</a:t>
            </a:r>
            <a:r>
              <a:rPr lang="en-US" altLang="zh-CN">
                <a:latin typeface="+mn-lt"/>
                <a:cs typeface="+mn-lt"/>
                <a:sym typeface="+mn-ea"/>
              </a:rPr>
              <a:t>n-1</a:t>
            </a:r>
            <a:r>
              <a:rPr lang="zh-CN" altLang="en-US">
                <a:latin typeface="+mn-lt"/>
                <a:cs typeface="+mn-lt"/>
                <a:sym typeface="+mn-ea"/>
              </a:rPr>
              <a:t>个盘子从</a:t>
            </a:r>
            <a:r>
              <a:rPr lang="en-US" altLang="zh-CN">
                <a:latin typeface="+mn-lt"/>
                <a:cs typeface="+mn-lt"/>
                <a:sym typeface="+mn-ea"/>
              </a:rPr>
              <a:t>B</a:t>
            </a:r>
            <a:r>
              <a:rPr lang="zh-CN" altLang="en-US">
                <a:latin typeface="+mn-lt"/>
                <a:cs typeface="+mn-lt"/>
                <a:sym typeface="+mn-ea"/>
              </a:rPr>
              <a:t>移到</a:t>
            </a:r>
            <a:r>
              <a:rPr lang="en-US" altLang="zh-CN">
                <a:latin typeface="+mn-lt"/>
                <a:cs typeface="+mn-lt"/>
                <a:sym typeface="+mn-ea"/>
              </a:rPr>
              <a:t>C</a:t>
            </a:r>
            <a:r>
              <a:rPr lang="zh-CN" altLang="en-US">
                <a:latin typeface="+mn-lt"/>
                <a:cs typeface="+mn-lt"/>
                <a:sym typeface="+mn-ea"/>
              </a:rPr>
              <a:t>（借助</a:t>
            </a:r>
            <a:r>
              <a:rPr lang="en-US" altLang="zh-CN">
                <a:latin typeface="+mn-lt"/>
                <a:cs typeface="+mn-lt"/>
                <a:sym typeface="+mn-ea"/>
              </a:rPr>
              <a:t>A</a:t>
            </a:r>
            <a:r>
              <a:rPr lang="zh-CN" altLang="en-US">
                <a:latin typeface="+mn-lt"/>
                <a:cs typeface="+mn-lt"/>
                <a:sym typeface="+mn-ea"/>
              </a:rPr>
              <a:t>）</a:t>
            </a:r>
            <a:endParaRPr lang="zh-CN" altLang="en-US">
              <a:latin typeface="+mn-lt"/>
              <a:cs typeface="+mn-lt"/>
            </a:endParaRPr>
          </a:p>
          <a:p>
            <a:endParaRPr lang="zh-CN" altLang="en-US">
              <a:latin typeface="+mn-lt"/>
              <a:cs typeface="+mn-lt"/>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77037 L 0.241667 -0.475556 L 0.240833 -0.0385185 " pathEditMode="relative" ptsTypes="">
                                      <p:cBhvr>
                                        <p:cTn id="6" dur="2000" fill="hold"/>
                                        <p:tgtEl>
                                          <p:spTgt spid="17"/>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8" dur="2000" fill="hold"/>
                                        <p:tgtEl>
                                          <p:spTgt spid="18"/>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10" dur="2000" fill="hold"/>
                                        <p:tgtEl>
                                          <p:spTgt spid="1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12" dur="2000" fill="hold"/>
                                        <p:tgtEl>
                                          <p:spTgt spid="9"/>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14"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9"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#include &lt;math.h&gt;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tblGrid>
              <a:tr h="381000">
                <a:tc>
                  <a:txBody>
                    <a:bodyPr/>
                    <a:p>
                      <a:pPr>
                        <a:buNone/>
                      </a:pPr>
                      <a:r>
                        <a:rPr lang="zh-CN" altLang="en-US"/>
                        <a:t>函数栈</a:t>
                      </a: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r h="381000">
                <a:tc>
                  <a:txBody>
                    <a:bodyPr/>
                    <a:p>
                      <a:pPr>
                        <a:buNone/>
                      </a:pPr>
                      <a:endParaRPr lang="zh-CN" altLang="en-US"/>
                    </a:p>
                  </a:txBody>
                  <a:tcPr anchor="ctr" anchorCtr="1"/>
                </a:tc>
              </a:tr>
            </a:tbl>
          </a:graphicData>
        </a:graphic>
      </p:graphicFrame>
      <p:sp>
        <p:nvSpPr>
          <p:cNvPr id="6" name="文本占位符 5"/>
          <p:cNvSpPr>
            <a:spLocks noGrp="1"/>
          </p:cNvSpPr>
          <p:nvPr>
            <p:ph type="body" sz="quarter" idx="15"/>
            <p:custDataLst>
              <p:tags r:id="rId2"/>
            </p:custDataLst>
          </p:nvPr>
        </p:nvSpPr>
        <p:spPr>
          <a:xfrm>
            <a:off x="6334760" y="1162685"/>
            <a:ext cx="5282565" cy="1477010"/>
          </a:xfrm>
        </p:spPr>
        <p:txBody>
          <a:bodyPr>
            <a:noAutofit/>
          </a:bodyPr>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endParaRPr lang="zh-CN">
              <a:solidFill>
                <a:srgbClr val="FF0000"/>
              </a:solidFill>
            </a:endParaRPr>
          </a:p>
        </p:txBody>
      </p:sp>
    </p:spTree>
    <p:custDataLst>
      <p:tags r:id="rId3"/>
    </p:custData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p>
            <a:pPr algn="ctr"/>
            <a:r>
              <a:rPr lang="en-US" altLang="zh-CN"/>
              <a:t>A</a:t>
            </a:r>
            <a:endParaRPr lang="en-US" altLang="zh-CN"/>
          </a:p>
        </p:txBody>
      </p:sp>
      <p:sp>
        <p:nvSpPr>
          <p:cNvPr id="13" name="文本框 12"/>
          <p:cNvSpPr txBox="1"/>
          <p:nvPr/>
        </p:nvSpPr>
        <p:spPr>
          <a:xfrm>
            <a:off x="5908040" y="5683250"/>
            <a:ext cx="375920" cy="368300"/>
          </a:xfrm>
          <a:prstGeom prst="rect">
            <a:avLst/>
          </a:prstGeom>
          <a:noFill/>
        </p:spPr>
        <p:txBody>
          <a:bodyPr wrap="square" rtlCol="0">
            <a:spAutoFit/>
          </a:bodyPr>
          <a:p>
            <a:pPr algn="ctr"/>
            <a:r>
              <a:rPr lang="en-US" altLang="zh-CN"/>
              <a:t>B</a:t>
            </a:r>
            <a:endParaRPr lang="en-US" altLang="zh-CN"/>
          </a:p>
        </p:txBody>
      </p:sp>
      <p:sp>
        <p:nvSpPr>
          <p:cNvPr id="14" name="文本框 13"/>
          <p:cNvSpPr txBox="1"/>
          <p:nvPr/>
        </p:nvSpPr>
        <p:spPr>
          <a:xfrm>
            <a:off x="8829675" y="5683250"/>
            <a:ext cx="375920" cy="368300"/>
          </a:xfrm>
          <a:prstGeom prst="rect">
            <a:avLst/>
          </a:prstGeom>
          <a:noFill/>
        </p:spPr>
        <p:txBody>
          <a:bodyPr wrap="square" rtlCol="0">
            <a:spAutoFit/>
          </a:bodyPr>
          <a:p>
            <a:pPr algn="ctr"/>
            <a:r>
              <a:rPr lang="en-US" altLang="zh-CN"/>
              <a:t>C</a:t>
            </a:r>
            <a:endParaRPr lang="en-US" altLang="zh-CN"/>
          </a:p>
        </p:txBody>
      </p:sp>
      <p:sp>
        <p:nvSpPr>
          <p:cNvPr id="15" name="矩形 14"/>
          <p:cNvSpPr/>
          <p:nvPr/>
        </p:nvSpPr>
        <p:spPr>
          <a:xfrm>
            <a:off x="788987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7" name="矩形 16"/>
          <p:cNvSpPr/>
          <p:nvPr/>
        </p:nvSpPr>
        <p:spPr>
          <a:xfrm>
            <a:off x="8112760" y="5028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8" name="矩形 17"/>
          <p:cNvSpPr/>
          <p:nvPr/>
        </p:nvSpPr>
        <p:spPr>
          <a:xfrm>
            <a:off x="8326120" y="4774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9" name="矩形 18"/>
          <p:cNvSpPr/>
          <p:nvPr/>
        </p:nvSpPr>
        <p:spPr>
          <a:xfrm>
            <a:off x="8508365" y="4520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9" name="矩形 8"/>
          <p:cNvSpPr/>
          <p:nvPr/>
        </p:nvSpPr>
        <p:spPr>
          <a:xfrm>
            <a:off x="8665210" y="4266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2" name="矩形 11"/>
          <p:cNvSpPr/>
          <p:nvPr/>
        </p:nvSpPr>
        <p:spPr>
          <a:xfrm>
            <a:off x="8830310" y="4012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21" name="文本占位符 1"/>
          <p:cNvSpPr>
            <a:spLocks noGrp="1"/>
          </p:cNvSpPr>
          <p:nvPr>
            <p:custDataLst>
              <p:tags r:id="rId2"/>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endParaRPr lang="zh-CN" altLang="en-US">
              <a:latin typeface="+mn-lt"/>
              <a:cs typeface="+mn-lt"/>
            </a:endParaRP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个（最大的）盘子从</a:t>
            </a:r>
            <a:r>
              <a:rPr lang="en-US" altLang="zh-CN">
                <a:latin typeface="+mn-lt"/>
                <a:cs typeface="+mn-lt"/>
              </a:rPr>
              <a:t>A</a:t>
            </a:r>
            <a:r>
              <a:rPr lang="zh-CN" altLang="en-US">
                <a:latin typeface="+mn-lt"/>
                <a:cs typeface="+mn-lt"/>
              </a:rPr>
              <a:t>移到</a:t>
            </a:r>
            <a:r>
              <a:rPr lang="en-US" altLang="zh-CN">
                <a:latin typeface="+mn-lt"/>
                <a:cs typeface="+mn-lt"/>
              </a:rPr>
              <a:t>C</a:t>
            </a:r>
            <a:endParaRPr lang="en-US" altLang="zh-CN">
              <a:latin typeface="+mn-lt"/>
              <a:cs typeface="+mn-lt"/>
            </a:endParaRPr>
          </a:p>
          <a:p>
            <a:r>
              <a:rPr lang="en-US" altLang="zh-CN">
                <a:latin typeface="+mn-lt"/>
                <a:cs typeface="+mn-lt"/>
              </a:rPr>
              <a:t>3. </a:t>
            </a:r>
            <a:r>
              <a:rPr lang="zh-CN" altLang="en-US">
                <a:latin typeface="+mn-lt"/>
                <a:cs typeface="+mn-lt"/>
                <a:sym typeface="+mn-ea"/>
              </a:rPr>
              <a:t>将剩下的</a:t>
            </a:r>
            <a:r>
              <a:rPr lang="en-US" altLang="zh-CN">
                <a:latin typeface="+mn-lt"/>
                <a:cs typeface="+mn-lt"/>
                <a:sym typeface="+mn-ea"/>
              </a:rPr>
              <a:t>n-1</a:t>
            </a:r>
            <a:r>
              <a:rPr lang="zh-CN" altLang="en-US">
                <a:latin typeface="+mn-lt"/>
                <a:cs typeface="+mn-lt"/>
                <a:sym typeface="+mn-ea"/>
              </a:rPr>
              <a:t>个盘子从</a:t>
            </a:r>
            <a:r>
              <a:rPr lang="en-US" altLang="zh-CN">
                <a:latin typeface="+mn-lt"/>
                <a:cs typeface="+mn-lt"/>
                <a:sym typeface="+mn-ea"/>
              </a:rPr>
              <a:t>B</a:t>
            </a:r>
            <a:r>
              <a:rPr lang="zh-CN" altLang="en-US">
                <a:latin typeface="+mn-lt"/>
                <a:cs typeface="+mn-lt"/>
                <a:sym typeface="+mn-ea"/>
              </a:rPr>
              <a:t>移到</a:t>
            </a:r>
            <a:r>
              <a:rPr lang="en-US" altLang="zh-CN">
                <a:latin typeface="+mn-lt"/>
                <a:cs typeface="+mn-lt"/>
                <a:sym typeface="+mn-ea"/>
              </a:rPr>
              <a:t>C</a:t>
            </a:r>
            <a:r>
              <a:rPr lang="zh-CN" altLang="en-US">
                <a:latin typeface="+mn-lt"/>
                <a:cs typeface="+mn-lt"/>
                <a:sym typeface="+mn-ea"/>
              </a:rPr>
              <a:t>（借助</a:t>
            </a:r>
            <a:r>
              <a:rPr lang="en-US" altLang="zh-CN">
                <a:latin typeface="+mn-lt"/>
                <a:cs typeface="+mn-lt"/>
                <a:sym typeface="+mn-ea"/>
              </a:rPr>
              <a:t>A</a:t>
            </a:r>
            <a:r>
              <a:rPr lang="zh-CN" altLang="en-US">
                <a:latin typeface="+mn-lt"/>
                <a:cs typeface="+mn-lt"/>
                <a:sym typeface="+mn-ea"/>
              </a:rPr>
              <a:t>）</a:t>
            </a:r>
            <a:endParaRPr lang="zh-CN" altLang="en-US">
              <a:latin typeface="+mn-lt"/>
              <a:cs typeface="+mn-lt"/>
            </a:endParaRPr>
          </a:p>
          <a:p>
            <a:endParaRPr lang="zh-CN" altLang="en-US">
              <a:latin typeface="+mn-lt"/>
              <a:cs typeface="+mn-lt"/>
            </a:endParaRPr>
          </a:p>
        </p:txBody>
      </p:sp>
      <p:cxnSp>
        <p:nvCxnSpPr>
          <p:cNvPr id="2" name="直接箭头连接符 1"/>
          <p:cNvCxnSpPr/>
          <p:nvPr/>
        </p:nvCxnSpPr>
        <p:spPr>
          <a:xfrm>
            <a:off x="5293360" y="1305560"/>
            <a:ext cx="1046480" cy="0"/>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3" name="直接箭头连接符 2"/>
          <p:cNvCxnSpPr/>
          <p:nvPr/>
        </p:nvCxnSpPr>
        <p:spPr>
          <a:xfrm>
            <a:off x="5293360" y="2225040"/>
            <a:ext cx="1046480" cy="0"/>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sp>
        <p:nvSpPr>
          <p:cNvPr id="16" name="文本占位符 1"/>
          <p:cNvSpPr>
            <a:spLocks noGrp="1"/>
          </p:cNvSpPr>
          <p:nvPr>
            <p:custDataLst>
              <p:tags r:id="rId3"/>
            </p:custDataLst>
          </p:nvPr>
        </p:nvSpPr>
        <p:spPr>
          <a:xfrm>
            <a:off x="6506210" y="1075055"/>
            <a:ext cx="67627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olidFill>
                  <a:srgbClr val="FF0000"/>
                </a:solidFill>
                <a:latin typeface="+mn-lt"/>
                <a:cs typeface="+mn-lt"/>
              </a:rPr>
              <a:t>递归</a:t>
            </a:r>
            <a:endParaRPr lang="zh-CN" altLang="en-US">
              <a:solidFill>
                <a:srgbClr val="FF0000"/>
              </a:solidFill>
              <a:latin typeface="+mn-lt"/>
              <a:cs typeface="+mn-lt"/>
            </a:endParaRPr>
          </a:p>
          <a:p>
            <a:endParaRPr lang="zh-CN">
              <a:solidFill>
                <a:srgbClr val="FF0000"/>
              </a:solidFill>
              <a:latin typeface="+mn-lt"/>
              <a:cs typeface="+mn-lt"/>
            </a:endParaRPr>
          </a:p>
          <a:p>
            <a:r>
              <a:rPr lang="zh-CN">
                <a:solidFill>
                  <a:srgbClr val="FF0000"/>
                </a:solidFill>
                <a:latin typeface="+mn-lt"/>
                <a:cs typeface="+mn-lt"/>
              </a:rPr>
              <a:t>递归</a:t>
            </a:r>
            <a:endParaRPr lang="zh-CN">
              <a:solidFill>
                <a:srgbClr val="FF0000"/>
              </a:solidFill>
              <a:latin typeface="+mn-lt"/>
              <a:cs typeface="+mn-lt"/>
            </a:endParaRPr>
          </a:p>
        </p:txBody>
      </p:sp>
    </p:spTree>
    <p:custDataLst>
      <p:tags r:id="rId4"/>
    </p:custData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p>
            <a:pPr algn="ctr"/>
            <a:r>
              <a:rPr lang="en-US" altLang="zh-CN"/>
              <a:t>A</a:t>
            </a:r>
            <a:endParaRPr lang="en-US" altLang="zh-CN"/>
          </a:p>
        </p:txBody>
      </p:sp>
      <p:sp>
        <p:nvSpPr>
          <p:cNvPr id="13" name="文本框 12"/>
          <p:cNvSpPr txBox="1"/>
          <p:nvPr/>
        </p:nvSpPr>
        <p:spPr>
          <a:xfrm>
            <a:off x="5908040" y="5683250"/>
            <a:ext cx="375920" cy="368300"/>
          </a:xfrm>
          <a:prstGeom prst="rect">
            <a:avLst/>
          </a:prstGeom>
          <a:noFill/>
        </p:spPr>
        <p:txBody>
          <a:bodyPr wrap="square" rtlCol="0">
            <a:spAutoFit/>
          </a:bodyPr>
          <a:p>
            <a:pPr algn="ctr"/>
            <a:r>
              <a:rPr lang="en-US" altLang="zh-CN"/>
              <a:t>B</a:t>
            </a:r>
            <a:endParaRPr lang="en-US" altLang="zh-CN"/>
          </a:p>
        </p:txBody>
      </p:sp>
      <p:sp>
        <p:nvSpPr>
          <p:cNvPr id="14" name="文本框 13"/>
          <p:cNvSpPr txBox="1"/>
          <p:nvPr/>
        </p:nvSpPr>
        <p:spPr>
          <a:xfrm>
            <a:off x="8829675" y="5683250"/>
            <a:ext cx="375920" cy="368300"/>
          </a:xfrm>
          <a:prstGeom prst="rect">
            <a:avLst/>
          </a:prstGeom>
          <a:noFill/>
        </p:spPr>
        <p:txBody>
          <a:bodyPr wrap="square" rtlCol="0">
            <a:spAutoFit/>
          </a:bodyPr>
          <a:p>
            <a:pPr algn="ctr"/>
            <a:r>
              <a:rPr lang="en-US" altLang="zh-CN"/>
              <a:t>C</a:t>
            </a:r>
            <a:endParaRPr lang="en-US" altLang="zh-CN"/>
          </a:p>
        </p:txBody>
      </p:sp>
      <p:sp>
        <p:nvSpPr>
          <p:cNvPr id="15" name="矩形 14"/>
          <p:cNvSpPr/>
          <p:nvPr/>
        </p:nvSpPr>
        <p:spPr>
          <a:xfrm>
            <a:off x="204660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7" name="矩形 16"/>
          <p:cNvSpPr/>
          <p:nvPr/>
        </p:nvSpPr>
        <p:spPr>
          <a:xfrm>
            <a:off x="2269490" y="5028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8" name="矩形 17"/>
          <p:cNvSpPr/>
          <p:nvPr/>
        </p:nvSpPr>
        <p:spPr>
          <a:xfrm>
            <a:off x="2482850" y="4774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9" name="矩形 18"/>
          <p:cNvSpPr/>
          <p:nvPr/>
        </p:nvSpPr>
        <p:spPr>
          <a:xfrm>
            <a:off x="2665095" y="4520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9" name="矩形 8"/>
          <p:cNvSpPr/>
          <p:nvPr/>
        </p:nvSpPr>
        <p:spPr>
          <a:xfrm>
            <a:off x="2821940" y="4266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2" name="矩形 11"/>
          <p:cNvSpPr/>
          <p:nvPr/>
        </p:nvSpPr>
        <p:spPr>
          <a:xfrm>
            <a:off x="2987040" y="4012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4" name="文本占位符 1"/>
          <p:cNvSpPr>
            <a:spLocks noGrp="1"/>
          </p:cNvSpPr>
          <p:nvPr>
            <p:custDataLst>
              <p:tags r:id="rId2"/>
            </p:custDataLst>
          </p:nvPr>
        </p:nvSpPr>
        <p:spPr>
          <a:xfrm>
            <a:off x="1343025" y="949325"/>
            <a:ext cx="4375150" cy="181356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atin typeface="+mn-lt"/>
                <a:cs typeface="+mn-lt"/>
              </a:rPr>
              <a:t>原问题：将</a:t>
            </a:r>
            <a:r>
              <a:rPr lang="en-US" altLang="zh-CN">
                <a:latin typeface="+mn-lt"/>
                <a:cs typeface="+mn-lt"/>
              </a:rPr>
              <a:t>n</a:t>
            </a:r>
            <a:r>
              <a:rPr lang="zh-CN" altLang="en-US">
                <a:latin typeface="+mn-lt"/>
                <a:cs typeface="+mn-lt"/>
              </a:rPr>
              <a:t>层的汉诺塔从</a:t>
            </a:r>
            <a:r>
              <a:rPr lang="en-US" altLang="zh-CN">
                <a:latin typeface="+mn-lt"/>
                <a:cs typeface="+mn-lt"/>
              </a:rPr>
              <a:t>A</a:t>
            </a:r>
            <a:r>
              <a:rPr lang="zh-CN" altLang="en-US">
                <a:latin typeface="+mn-lt"/>
                <a:cs typeface="+mn-lt"/>
              </a:rPr>
              <a:t>借助</a:t>
            </a:r>
            <a:r>
              <a:rPr lang="en-US" altLang="zh-CN">
                <a:latin typeface="+mn-lt"/>
                <a:cs typeface="+mn-lt"/>
              </a:rPr>
              <a:t>B</a:t>
            </a:r>
            <a:r>
              <a:rPr lang="zh-CN" altLang="en-US">
                <a:latin typeface="+mn-lt"/>
                <a:cs typeface="+mn-lt"/>
              </a:rPr>
              <a:t>移到</a:t>
            </a:r>
            <a:r>
              <a:rPr lang="en-US" altLang="zh-CN">
                <a:latin typeface="+mn-lt"/>
                <a:cs typeface="+mn-lt"/>
              </a:rPr>
              <a:t>C</a:t>
            </a:r>
            <a:endParaRPr lang="en-US" altLang="zh-CN">
              <a:latin typeface="+mn-lt"/>
              <a:cs typeface="+mn-lt"/>
            </a:endParaRPr>
          </a:p>
          <a:p>
            <a:r>
              <a:rPr lang="en-US" altLang="zh-CN">
                <a:latin typeface="+mn-lt"/>
                <a:cs typeface="+mn-lt"/>
              </a:rPr>
              <a:t>1. </a:t>
            </a:r>
            <a:r>
              <a:rPr lang="zh-CN" altLang="en-US">
                <a:latin typeface="+mn-lt"/>
                <a:cs typeface="+mn-lt"/>
              </a:rPr>
              <a:t>将</a:t>
            </a:r>
            <a:r>
              <a:rPr lang="en-US" altLang="zh-CN">
                <a:latin typeface="+mn-lt"/>
                <a:cs typeface="+mn-lt"/>
              </a:rPr>
              <a:t>n-1</a:t>
            </a:r>
            <a:r>
              <a:rPr lang="zh-CN" altLang="en-US">
                <a:latin typeface="+mn-lt"/>
                <a:cs typeface="+mn-lt"/>
              </a:rPr>
              <a:t>层的汉诺塔从</a:t>
            </a:r>
            <a:r>
              <a:rPr lang="en-US" altLang="zh-CN">
                <a:latin typeface="+mn-lt"/>
                <a:cs typeface="+mn-lt"/>
              </a:rPr>
              <a:t>A</a:t>
            </a:r>
            <a:r>
              <a:rPr lang="zh-CN" altLang="en-US">
                <a:latin typeface="+mn-lt"/>
                <a:cs typeface="+mn-lt"/>
              </a:rPr>
              <a:t>借助</a:t>
            </a:r>
            <a:r>
              <a:rPr lang="en-US" altLang="zh-CN">
                <a:latin typeface="+mn-lt"/>
                <a:cs typeface="+mn-lt"/>
              </a:rPr>
              <a:t>C</a:t>
            </a:r>
            <a:r>
              <a:rPr lang="zh-CN" altLang="en-US">
                <a:latin typeface="+mn-lt"/>
                <a:cs typeface="+mn-lt"/>
              </a:rPr>
              <a:t>移到</a:t>
            </a:r>
            <a:r>
              <a:rPr lang="en-US" altLang="zh-CN">
                <a:latin typeface="+mn-lt"/>
                <a:cs typeface="+mn-lt"/>
              </a:rPr>
              <a:t>B</a:t>
            </a:r>
            <a:endParaRPr lang="en-US" altLang="zh-CN">
              <a:latin typeface="+mn-lt"/>
              <a:cs typeface="+mn-lt"/>
            </a:endParaRP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C</a:t>
            </a:r>
            <a:endParaRPr lang="en-US" altLang="zh-CN">
              <a:latin typeface="+mn-lt"/>
              <a:cs typeface="+mn-lt"/>
            </a:endParaRPr>
          </a:p>
          <a:p>
            <a:r>
              <a:rPr lang="en-US" altLang="zh-CN">
                <a:latin typeface="+mn-lt"/>
                <a:cs typeface="+mn-lt"/>
              </a:rPr>
              <a:t>3. </a:t>
            </a:r>
            <a:r>
              <a:rPr lang="zh-CN" altLang="en-US">
                <a:latin typeface="+mn-lt"/>
                <a:cs typeface="+mn-lt"/>
              </a:rPr>
              <a:t>将</a:t>
            </a:r>
            <a:r>
              <a:rPr lang="en-US" altLang="zh-CN">
                <a:latin typeface="+mn-lt"/>
                <a:cs typeface="+mn-lt"/>
              </a:rPr>
              <a:t>n-1</a:t>
            </a:r>
            <a:r>
              <a:rPr lang="zh-CN" altLang="en-US">
                <a:latin typeface="+mn-lt"/>
                <a:cs typeface="+mn-lt"/>
              </a:rPr>
              <a:t>层的汉诺塔从</a:t>
            </a:r>
            <a:r>
              <a:rPr lang="en-US" altLang="zh-CN">
                <a:latin typeface="+mn-lt"/>
                <a:cs typeface="+mn-lt"/>
              </a:rPr>
              <a:t>B</a:t>
            </a:r>
            <a:r>
              <a:rPr lang="zh-CN" altLang="en-US">
                <a:latin typeface="+mn-lt"/>
                <a:cs typeface="+mn-lt"/>
              </a:rPr>
              <a:t>借助</a:t>
            </a:r>
            <a:r>
              <a:rPr lang="en-US" altLang="zh-CN">
                <a:latin typeface="+mn-lt"/>
                <a:cs typeface="+mn-lt"/>
              </a:rPr>
              <a:t>A</a:t>
            </a:r>
            <a:r>
              <a:rPr lang="zh-CN" altLang="en-US">
                <a:latin typeface="+mn-lt"/>
                <a:cs typeface="+mn-lt"/>
              </a:rPr>
              <a:t>移到</a:t>
            </a:r>
            <a:r>
              <a:rPr lang="en-US" altLang="zh-CN">
                <a:latin typeface="+mn-lt"/>
                <a:cs typeface="+mn-lt"/>
              </a:rPr>
              <a:t>C</a:t>
            </a:r>
            <a:endParaRPr lang="zh-CN" altLang="en-US">
              <a:latin typeface="+mn-lt"/>
              <a:cs typeface="+mn-lt"/>
            </a:endParaRPr>
          </a:p>
          <a:p>
            <a:endParaRPr lang="zh-CN" altLang="en-US">
              <a:latin typeface="+mn-lt"/>
              <a:cs typeface="+mn-lt"/>
            </a:endParaRPr>
          </a:p>
        </p:txBody>
      </p:sp>
      <p:sp>
        <p:nvSpPr>
          <p:cNvPr id="20" name="文本占位符 1"/>
          <p:cNvSpPr>
            <a:spLocks noGrp="1"/>
          </p:cNvSpPr>
          <p:nvPr>
            <p:custDataLst>
              <p:tags r:id="rId3"/>
            </p:custDataLst>
          </p:nvPr>
        </p:nvSpPr>
        <p:spPr>
          <a:xfrm>
            <a:off x="6671310" y="949325"/>
            <a:ext cx="3054350" cy="181356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atin typeface="+mn-lt"/>
                <a:cs typeface="+mn-lt"/>
              </a:rPr>
              <a:t>原问题：</a:t>
            </a:r>
            <a:r>
              <a:rPr lang="en-US" altLang="zh-CN">
                <a:latin typeface="+mn-lt"/>
                <a:cs typeface="+mn-lt"/>
              </a:rPr>
              <a:t>hanoi(n, A, B, C)</a:t>
            </a:r>
            <a:endParaRPr lang="en-US" altLang="zh-CN">
              <a:latin typeface="+mn-lt"/>
              <a:cs typeface="+mn-lt"/>
            </a:endParaRPr>
          </a:p>
          <a:p>
            <a:r>
              <a:rPr lang="en-US" altLang="zh-CN">
                <a:latin typeface="+mn-lt"/>
                <a:cs typeface="+mn-lt"/>
              </a:rPr>
              <a:t>1. </a:t>
            </a:r>
            <a:r>
              <a:rPr lang="en-US">
                <a:latin typeface="+mn-lt"/>
                <a:cs typeface="+mn-lt"/>
              </a:rPr>
              <a:t>hanoi(n-1, A, C, B)</a:t>
            </a:r>
            <a:endParaRPr lang="en-US" altLang="zh-CN">
              <a:latin typeface="+mn-lt"/>
              <a:cs typeface="+mn-lt"/>
            </a:endParaRPr>
          </a:p>
          <a:p>
            <a:r>
              <a:rPr lang="en-US" altLang="zh-CN">
                <a:latin typeface="+mn-lt"/>
                <a:cs typeface="+mn-lt"/>
              </a:rPr>
              <a:t>2. </a:t>
            </a:r>
            <a:r>
              <a:rPr lang="en-US">
                <a:latin typeface="+mn-lt"/>
                <a:cs typeface="+mn-lt"/>
              </a:rPr>
              <a:t>move A to C</a:t>
            </a:r>
            <a:endParaRPr lang="en-US" altLang="zh-CN">
              <a:latin typeface="+mn-lt"/>
              <a:cs typeface="+mn-lt"/>
            </a:endParaRPr>
          </a:p>
          <a:p>
            <a:r>
              <a:rPr lang="en-US" altLang="zh-CN">
                <a:latin typeface="+mn-lt"/>
                <a:cs typeface="+mn-lt"/>
              </a:rPr>
              <a:t>3. hanoi(n-1, B, A, C)</a:t>
            </a:r>
            <a:endParaRPr lang="zh-CN" altLang="en-US">
              <a:latin typeface="+mn-lt"/>
              <a:cs typeface="+mn-lt"/>
            </a:endParaRPr>
          </a:p>
          <a:p>
            <a:endParaRPr lang="zh-CN" altLang="en-US">
              <a:latin typeface="+mn-lt"/>
              <a:cs typeface="+mn-lt"/>
            </a:endParaRPr>
          </a:p>
        </p:txBody>
      </p:sp>
    </p:spTree>
    <p:custDataLst>
      <p:tags r:id="rId4"/>
    </p:custData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：汉诺塔</a:t>
            </a:r>
            <a:endParaRPr lang="en-US" altLang="zh-CN"/>
          </a:p>
        </p:txBody>
      </p:sp>
      <p:sp>
        <p:nvSpPr>
          <p:cNvPr id="100" name="文本框 99"/>
          <p:cNvSpPr txBox="1"/>
          <p:nvPr/>
        </p:nvSpPr>
        <p:spPr>
          <a:xfrm>
            <a:off x="579755" y="949960"/>
            <a:ext cx="6512560" cy="5908040"/>
          </a:xfrm>
          <a:prstGeom prst="rect">
            <a:avLst/>
          </a:prstGeom>
          <a:noFill/>
          <a:ln w="9525">
            <a:noFill/>
          </a:ln>
        </p:spPr>
        <p:txBody>
          <a:bodyPr wrap="square">
            <a:spAutoFit/>
          </a:bodyPr>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move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void</a:t>
            </a:r>
            <a:r>
              <a:rPr lang="en-US" b="0">
                <a:solidFill>
                  <a:srgbClr val="000000"/>
                </a:solidFill>
                <a:highlight>
                  <a:srgbClr val="FFFFFF"/>
                </a:highlight>
                <a:latin typeface="Consolas" panose="020B0609020204030204" charset="0"/>
                <a:ea typeface="宋体" panose="02010600030101010101" pitchFamily="2" charset="-122"/>
              </a:rPr>
              <a:t> hanoi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char</a:t>
            </a:r>
            <a:r>
              <a:rPr lang="en-US" b="0">
                <a:solidFill>
                  <a:srgbClr val="000000"/>
                </a:solidFill>
                <a:highlight>
                  <a:srgbClr val="FFFFFF"/>
                </a:highlight>
                <a:latin typeface="Consolas" panose="020B0609020204030204" charset="0"/>
                <a:ea typeface="宋体" panose="02010600030101010101" pitchFamily="2" charset="-122"/>
              </a:rPr>
              <a:t> src</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char</a:t>
            </a:r>
            <a:r>
              <a:rPr lang="en-US" b="0">
                <a:solidFill>
                  <a:srgbClr val="000000"/>
                </a:solidFill>
                <a:highlight>
                  <a:srgbClr val="FFFFFF"/>
                </a:highlight>
                <a:latin typeface="Consolas" panose="020B0609020204030204" charset="0"/>
                <a:ea typeface="宋体" panose="02010600030101010101" pitchFamily="2" charset="-122"/>
              </a:rPr>
              <a:t> mid</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char</a:t>
            </a:r>
            <a:r>
              <a:rPr lang="en-US" b="0">
                <a:solidFill>
                  <a:srgbClr val="000000"/>
                </a:solidFill>
                <a:highlight>
                  <a:srgbClr val="FFFFFF"/>
                </a:highlight>
                <a:latin typeface="Consolas" panose="020B0609020204030204" charset="0"/>
                <a:ea typeface="宋体" panose="02010600030101010101" pitchFamily="2" charset="-122"/>
              </a:rPr>
              <a:t> dst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if</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"%c -&gt; %c\n"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src</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dst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move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else</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hanoi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src</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dst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mid</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"%c -&gt; %c\n"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src</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dst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move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hanoi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mid</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src</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dst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}</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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hanoi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3</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'C'</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"Moves: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move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}</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2" name="表格 1"/>
          <p:cNvGraphicFramePr/>
          <p:nvPr>
            <p:custDataLst>
              <p:tags r:id="rId2"/>
            </p:custDataLst>
          </p:nvPr>
        </p:nvGraphicFramePr>
        <p:xfrm>
          <a:off x="7807960" y="3889375"/>
          <a:ext cx="1258570" cy="2286000"/>
        </p:xfrm>
        <a:graphic>
          <a:graphicData uri="http://schemas.openxmlformats.org/drawingml/2006/table">
            <a:tbl>
              <a:tblPr firstRow="1" bandRow="1">
                <a:tableStyleId>{5C22544A-7EE6-4342-B048-85BDC9FD1C3A}</a:tableStyleId>
              </a:tblPr>
              <a:tblGrid>
                <a:gridCol w="1258570"/>
              </a:tblGrid>
              <a:tr h="399415">
                <a:tc>
                  <a:txBody>
                    <a:bodyPr/>
                    <a:p>
                      <a:pPr>
                        <a:buNone/>
                      </a:pPr>
                      <a:r>
                        <a:rPr lang="en-US" altLang="zh-CN" sz="1800" b="0">
                          <a:solidFill>
                            <a:schemeClr val="tx1"/>
                          </a:solidFill>
                          <a:latin typeface="Consolas" panose="020B0609020204030204" charset="0"/>
                          <a:cs typeface="Consolas" panose="020B0609020204030204" charset="0"/>
                          <a:sym typeface="+mn-ea"/>
                        </a:rPr>
                        <a:t>A -&gt; C</a:t>
                      </a:r>
                      <a:endParaRPr lang="en-US" altLang="zh-CN" sz="1800" b="0">
                        <a:solidFill>
                          <a:schemeClr val="tx1"/>
                        </a:solidFill>
                        <a:latin typeface="Consolas" panose="020B0609020204030204" charset="0"/>
                        <a:cs typeface="Consolas" panose="020B0609020204030204" charset="0"/>
                        <a:sym typeface="+mn-ea"/>
                      </a:endParaRPr>
                    </a:p>
                    <a:p>
                      <a:pPr>
                        <a:buNone/>
                      </a:pPr>
                      <a:r>
                        <a:rPr lang="en-US" altLang="zh-CN" sz="1800" b="0">
                          <a:solidFill>
                            <a:schemeClr val="tx1"/>
                          </a:solidFill>
                          <a:latin typeface="Consolas" panose="020B0609020204030204" charset="0"/>
                          <a:cs typeface="Consolas" panose="020B0609020204030204" charset="0"/>
                          <a:sym typeface="+mn-ea"/>
                        </a:rPr>
                        <a:t>A -&gt; B</a:t>
                      </a:r>
                      <a:endParaRPr lang="en-US" altLang="zh-CN" sz="1800" b="0">
                        <a:solidFill>
                          <a:schemeClr val="tx1"/>
                        </a:solidFill>
                        <a:latin typeface="Consolas" panose="020B0609020204030204" charset="0"/>
                        <a:cs typeface="Consolas" panose="020B0609020204030204" charset="0"/>
                        <a:sym typeface="+mn-ea"/>
                      </a:endParaRPr>
                    </a:p>
                    <a:p>
                      <a:pPr>
                        <a:buNone/>
                      </a:pPr>
                      <a:r>
                        <a:rPr lang="en-US" altLang="zh-CN" sz="1800" b="0">
                          <a:solidFill>
                            <a:schemeClr val="tx1"/>
                          </a:solidFill>
                          <a:latin typeface="Consolas" panose="020B0609020204030204" charset="0"/>
                          <a:cs typeface="Consolas" panose="020B0609020204030204" charset="0"/>
                          <a:sym typeface="+mn-ea"/>
                        </a:rPr>
                        <a:t>C -&gt; B</a:t>
                      </a:r>
                      <a:endParaRPr lang="en-US" altLang="zh-CN" sz="1800" b="0">
                        <a:solidFill>
                          <a:schemeClr val="tx1"/>
                        </a:solidFill>
                        <a:latin typeface="Consolas" panose="020B0609020204030204" charset="0"/>
                        <a:cs typeface="Consolas" panose="020B0609020204030204" charset="0"/>
                        <a:sym typeface="+mn-ea"/>
                      </a:endParaRPr>
                    </a:p>
                    <a:p>
                      <a:pPr>
                        <a:buNone/>
                      </a:pPr>
                      <a:r>
                        <a:rPr lang="en-US" altLang="zh-CN" sz="1800" b="0">
                          <a:solidFill>
                            <a:schemeClr val="tx1"/>
                          </a:solidFill>
                          <a:latin typeface="Consolas" panose="020B0609020204030204" charset="0"/>
                          <a:cs typeface="Consolas" panose="020B0609020204030204" charset="0"/>
                          <a:sym typeface="+mn-ea"/>
                        </a:rPr>
                        <a:t>A -&gt; C</a:t>
                      </a:r>
                      <a:endParaRPr lang="en-US" altLang="zh-CN" sz="1800" b="0">
                        <a:solidFill>
                          <a:schemeClr val="tx1"/>
                        </a:solidFill>
                        <a:latin typeface="Consolas" panose="020B0609020204030204" charset="0"/>
                        <a:cs typeface="Consolas" panose="020B0609020204030204" charset="0"/>
                        <a:sym typeface="+mn-ea"/>
                      </a:endParaRPr>
                    </a:p>
                    <a:p>
                      <a:pPr>
                        <a:buNone/>
                      </a:pPr>
                      <a:r>
                        <a:rPr lang="en-US" altLang="zh-CN" sz="1800" b="0">
                          <a:solidFill>
                            <a:schemeClr val="tx1"/>
                          </a:solidFill>
                          <a:latin typeface="Consolas" panose="020B0609020204030204" charset="0"/>
                          <a:cs typeface="Consolas" panose="020B0609020204030204" charset="0"/>
                          <a:sym typeface="+mn-ea"/>
                        </a:rPr>
                        <a:t>B -&gt; A</a:t>
                      </a:r>
                      <a:endParaRPr lang="en-US" altLang="zh-CN" sz="1800" b="0">
                        <a:solidFill>
                          <a:schemeClr val="tx1"/>
                        </a:solidFill>
                        <a:latin typeface="Consolas" panose="020B0609020204030204" charset="0"/>
                        <a:cs typeface="Consolas" panose="020B0609020204030204" charset="0"/>
                        <a:sym typeface="+mn-ea"/>
                      </a:endParaRPr>
                    </a:p>
                    <a:p>
                      <a:pPr>
                        <a:buNone/>
                      </a:pPr>
                      <a:r>
                        <a:rPr lang="en-US" altLang="zh-CN" sz="1800" b="0">
                          <a:solidFill>
                            <a:schemeClr val="tx1"/>
                          </a:solidFill>
                          <a:latin typeface="Consolas" panose="020B0609020204030204" charset="0"/>
                          <a:cs typeface="Consolas" panose="020B0609020204030204" charset="0"/>
                          <a:sym typeface="+mn-ea"/>
                        </a:rPr>
                        <a:t>B -&gt; C</a:t>
                      </a:r>
                      <a:endParaRPr lang="en-US" altLang="zh-CN" sz="1800" b="0">
                        <a:solidFill>
                          <a:schemeClr val="tx1"/>
                        </a:solidFill>
                        <a:latin typeface="Consolas" panose="020B0609020204030204" charset="0"/>
                        <a:cs typeface="Consolas" panose="020B0609020204030204" charset="0"/>
                        <a:sym typeface="+mn-ea"/>
                      </a:endParaRPr>
                    </a:p>
                    <a:p>
                      <a:pPr>
                        <a:buNone/>
                      </a:pPr>
                      <a:r>
                        <a:rPr lang="en-US" altLang="zh-CN" sz="1800" b="0">
                          <a:solidFill>
                            <a:schemeClr val="tx1"/>
                          </a:solidFill>
                          <a:latin typeface="Consolas" panose="020B0609020204030204" charset="0"/>
                          <a:cs typeface="Consolas" panose="020B0609020204030204" charset="0"/>
                          <a:sym typeface="+mn-ea"/>
                        </a:rPr>
                        <a:t>A -&gt; C</a:t>
                      </a:r>
                      <a:endParaRPr lang="en-US" altLang="zh-CN" sz="1800" b="0">
                        <a:solidFill>
                          <a:schemeClr val="tx1"/>
                        </a:solidFill>
                        <a:latin typeface="Consolas" panose="020B0609020204030204" charset="0"/>
                        <a:cs typeface="Consolas" panose="020B0609020204030204" charset="0"/>
                        <a:sym typeface="+mn-ea"/>
                      </a:endParaRPr>
                    </a:p>
                    <a:p>
                      <a:pPr>
                        <a:buNone/>
                      </a:pPr>
                      <a:r>
                        <a:rPr lang="en-US" altLang="zh-CN" sz="1800" b="0">
                          <a:solidFill>
                            <a:schemeClr val="tx1"/>
                          </a:solidFill>
                          <a:latin typeface="Consolas" panose="020B0609020204030204" charset="0"/>
                          <a:cs typeface="Consolas" panose="020B0609020204030204" charset="0"/>
                          <a:sym typeface="+mn-ea"/>
                        </a:rPr>
                        <a:t>Moves: 7</a:t>
                      </a:r>
                      <a:endParaRPr lang="en-US" altLang="zh-CN"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spTree>
    <p:custDataLst>
      <p:tags r:id="rId3"/>
    </p:custData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p>
            <a:pPr algn="ctr"/>
            <a:r>
              <a:rPr lang="en-US" altLang="zh-CN"/>
              <a:t>A</a:t>
            </a:r>
            <a:endParaRPr lang="en-US" altLang="zh-CN"/>
          </a:p>
        </p:txBody>
      </p:sp>
      <p:sp>
        <p:nvSpPr>
          <p:cNvPr id="13" name="文本框 12"/>
          <p:cNvSpPr txBox="1"/>
          <p:nvPr/>
        </p:nvSpPr>
        <p:spPr>
          <a:xfrm>
            <a:off x="5908040" y="5683250"/>
            <a:ext cx="375920" cy="368300"/>
          </a:xfrm>
          <a:prstGeom prst="rect">
            <a:avLst/>
          </a:prstGeom>
          <a:noFill/>
        </p:spPr>
        <p:txBody>
          <a:bodyPr wrap="square" rtlCol="0">
            <a:spAutoFit/>
          </a:bodyPr>
          <a:p>
            <a:pPr algn="ctr"/>
            <a:r>
              <a:rPr lang="en-US" altLang="zh-CN"/>
              <a:t>B</a:t>
            </a:r>
            <a:endParaRPr lang="en-US" altLang="zh-CN"/>
          </a:p>
        </p:txBody>
      </p:sp>
      <p:sp>
        <p:nvSpPr>
          <p:cNvPr id="14" name="文本框 13"/>
          <p:cNvSpPr txBox="1"/>
          <p:nvPr/>
        </p:nvSpPr>
        <p:spPr>
          <a:xfrm>
            <a:off x="8829675" y="5683250"/>
            <a:ext cx="375920" cy="368300"/>
          </a:xfrm>
          <a:prstGeom prst="rect">
            <a:avLst/>
          </a:prstGeom>
          <a:noFill/>
        </p:spPr>
        <p:txBody>
          <a:bodyPr wrap="square" rtlCol="0">
            <a:spAutoFit/>
          </a:bodyPr>
          <a:p>
            <a:pPr algn="ctr"/>
            <a:r>
              <a:rPr lang="en-US" altLang="zh-CN"/>
              <a:t>C</a:t>
            </a:r>
            <a:endParaRPr lang="en-US" altLang="zh-CN"/>
          </a:p>
        </p:txBody>
      </p:sp>
      <p:sp>
        <p:nvSpPr>
          <p:cNvPr id="15" name="矩形 14"/>
          <p:cNvSpPr/>
          <p:nvPr/>
        </p:nvSpPr>
        <p:spPr>
          <a:xfrm>
            <a:off x="204660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7" name="矩形 16"/>
          <p:cNvSpPr/>
          <p:nvPr/>
        </p:nvSpPr>
        <p:spPr>
          <a:xfrm>
            <a:off x="2269490" y="5028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8" name="矩形 17"/>
          <p:cNvSpPr/>
          <p:nvPr/>
        </p:nvSpPr>
        <p:spPr>
          <a:xfrm>
            <a:off x="2482850" y="4774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9" name="矩形 18"/>
          <p:cNvSpPr/>
          <p:nvPr/>
        </p:nvSpPr>
        <p:spPr>
          <a:xfrm>
            <a:off x="2665095" y="4520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9" name="矩形 8"/>
          <p:cNvSpPr/>
          <p:nvPr/>
        </p:nvSpPr>
        <p:spPr>
          <a:xfrm>
            <a:off x="2821940" y="4266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12" name="矩形 11"/>
          <p:cNvSpPr/>
          <p:nvPr/>
        </p:nvSpPr>
        <p:spPr>
          <a:xfrm>
            <a:off x="2987040" y="4012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p:txBody>
      </p:sp>
      <p:sp>
        <p:nvSpPr>
          <p:cNvPr id="4" name="文本占位符 1"/>
          <p:cNvSpPr>
            <a:spLocks noGrp="1"/>
          </p:cNvSpPr>
          <p:nvPr>
            <p:custDataLst>
              <p:tags r:id="rId2"/>
            </p:custDataLst>
          </p:nvPr>
        </p:nvSpPr>
        <p:spPr>
          <a:xfrm>
            <a:off x="579755" y="1162685"/>
            <a:ext cx="7504430" cy="55372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latin typeface="+mn-lt"/>
                <a:cs typeface="+mn-lt"/>
              </a:rPr>
              <a:t>假设每次移动花费1秒，解决一个64层的汉诺塔问题大约需要5800亿年。</a:t>
            </a:r>
            <a:endParaRPr lang="zh-CN" altLang="en-US">
              <a:latin typeface="+mn-lt"/>
              <a:cs typeface="+mn-lt"/>
            </a:endParaRPr>
          </a:p>
        </p:txBody>
      </p:sp>
      <mc:AlternateContent xmlns:mc="http://schemas.openxmlformats.org/markup-compatibility/2006">
        <mc:Choice xmlns:a14="http://schemas.microsoft.com/office/drawing/2010/main" Requires="a14">
          <p:sp>
            <p:nvSpPr>
              <p:cNvPr id="2" name="文本框 1"/>
              <p:cNvSpPr txBox="1"/>
              <p:nvPr/>
            </p:nvSpPr>
            <p:spPr>
              <a:xfrm>
                <a:off x="5308536" y="1716659"/>
                <a:ext cx="2444750" cy="38036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2</m:t>
                          </m:r>
                        </m:e>
                        <m:sup>
                          <m:r>
                            <a:rPr lang="en-US" altLang="zh-CN" i="1">
                              <a:latin typeface="Cambria Math" panose="02040503050406030204" charset="0"/>
                              <a:cs typeface="Cambria Math" panose="02040503050406030204" charset="0"/>
                            </a:rPr>
                            <m:t>64</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84</m:t>
                      </m:r>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10</m:t>
                          </m:r>
                        </m:e>
                        <m:sup>
                          <m:r>
                            <a:rPr lang="en-US" altLang="zh-CN" i="1">
                              <a:latin typeface="Cambria Math" panose="02040503050406030204" charset="0"/>
                              <a:cs typeface="Cambria Math" panose="02040503050406030204" charset="0"/>
                            </a:rPr>
                            <m:t>19</m:t>
                          </m:r>
                        </m:sup>
                      </m:sSup>
                    </m:oMath>
                  </m:oMathPara>
                </a14:m>
                <a:endParaRPr lang="zh-CN" altLang="en-US"/>
              </a:p>
            </p:txBody>
          </p:sp>
        </mc:Choice>
        <mc:Fallback>
          <p:sp>
            <p:nvSpPr>
              <p:cNvPr id="2" name="文本框 1"/>
              <p:cNvSpPr txBox="1">
                <a:spLocks noRot="1" noChangeAspect="1" noMove="1" noResize="1" noEditPoints="1" noAdjustHandles="1" noChangeArrowheads="1" noChangeShapeType="1" noTextEdit="1"/>
              </p:cNvSpPr>
              <p:nvPr/>
            </p:nvSpPr>
            <p:spPr>
              <a:xfrm>
                <a:off x="5308536" y="1716659"/>
                <a:ext cx="2444750" cy="380365"/>
              </a:xfrm>
              <a:prstGeom prst="rect">
                <a:avLst/>
              </a:prstGeom>
              <a:blipFill rotWithShape="1">
                <a:blip r:embed="rId3"/>
                <a:stretch>
                  <a:fillRect l="-23" t="-67" r="23" b="67"/>
                </a:stretch>
              </a:blipFill>
            </p:spPr>
            <p:txBody>
              <a:bodyPr/>
              <a:lstStyle/>
              <a:p>
                <a:r>
                  <a:rPr lang="zh-CN" altLang="en-US">
                    <a:noFill/>
                  </a:rPr>
                  <a:t> </a:t>
                </a:r>
              </a:p>
            </p:txBody>
          </p:sp>
        </mc:Fallback>
      </mc:AlternateContent>
      <p:pic>
        <p:nvPicPr>
          <p:cNvPr id="3" name="图片 2" descr="2"/>
          <p:cNvPicPr>
            <a:picLocks noChangeAspect="1"/>
          </p:cNvPicPr>
          <p:nvPr>
            <p:custDataLst>
              <p:tags r:id="rId4"/>
            </p:custDataLst>
          </p:nvPr>
        </p:nvPicPr>
        <p:blipFill>
          <a:blip r:embed="rId5"/>
          <a:stretch>
            <a:fillRect/>
          </a:stretch>
        </p:blipFill>
        <p:spPr>
          <a:xfrm>
            <a:off x="9413875" y="1548765"/>
            <a:ext cx="2415540" cy="3108325"/>
          </a:xfrm>
          <a:prstGeom prst="rect">
            <a:avLst/>
          </a:prstGeom>
        </p:spPr>
      </p:pic>
    </p:spTree>
    <p:custDataLst>
      <p:tags r:id="rId6"/>
    </p:custData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1"/>
            </p:custDataLst>
          </p:nvPr>
        </p:nvSpPr>
        <p:spPr>
          <a:xfrm>
            <a:off x="4186555" y="2959735"/>
            <a:ext cx="3827145" cy="939165"/>
          </a:xfrm>
        </p:spPr>
        <p:txBody>
          <a:bodyPr>
            <a:normAutofit/>
          </a:bodyPr>
          <a:lstStyle/>
          <a:p>
            <a:pPr algn="ctr"/>
            <a:r>
              <a:rPr lang="en-US" altLang="zh-CN" dirty="0"/>
              <a:t>Practice</a:t>
            </a:r>
            <a:endParaRPr lang="en-US" altLang="zh-CN" dirty="0"/>
          </a:p>
        </p:txBody>
      </p:sp>
      <p:sp>
        <p:nvSpPr>
          <p:cNvPr id="2" name="文本框 1"/>
          <p:cNvSpPr txBox="1"/>
          <p:nvPr>
            <p:custDataLst>
              <p:tags r:id="rId2"/>
            </p:custDataLst>
          </p:nvPr>
        </p:nvSpPr>
        <p:spPr>
          <a:xfrm>
            <a:off x="5622290" y="386715"/>
            <a:ext cx="946150" cy="561975"/>
          </a:xfrm>
          <a:prstGeom prst="rect">
            <a:avLst/>
          </a:prstGeom>
          <a:noFill/>
        </p:spPr>
        <p:txBody>
          <a:bodyPr wrap="square" lIns="90000" tIns="46800" rIns="90000" bIns="46800" rtlCol="0">
            <a:noAutofit/>
          </a:bodyPr>
          <a:p>
            <a:pPr algn="dist"/>
            <a:r>
              <a:rPr lang="en-US" altLang="zh-CN" sz="3000">
                <a:solidFill>
                  <a:schemeClr val="bg1"/>
                </a:solidFill>
                <a:latin typeface="Arial" panose="020B0604020202020204" pitchFamily="34" charset="0"/>
                <a:ea typeface="微软雅黑" panose="020B0503020204020204" charset="-122"/>
              </a:rPr>
              <a:t>C</a:t>
            </a:r>
            <a:endParaRPr lang="en-US" altLang="zh-CN" sz="3000">
              <a:solidFill>
                <a:schemeClr val="bg1"/>
              </a:solidFill>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en-US"/>
              <a:t>素数</a:t>
            </a:r>
            <a:endParaRPr lang="zh-CN" altLang="en-US"/>
          </a:p>
        </p:txBody>
      </p:sp>
      <p:sp>
        <p:nvSpPr>
          <p:cNvPr id="2" name="文本占位符 1"/>
          <p:cNvSpPr>
            <a:spLocks noGrp="1"/>
          </p:cNvSpPr>
          <p:nvPr>
            <p:ph type="body" sz="quarter" idx="15"/>
            <p:custDataLst>
              <p:tags r:id="rId2"/>
            </p:custDataLst>
          </p:nvPr>
        </p:nvSpPr>
        <p:spPr>
          <a:xfrm>
            <a:off x="699770" y="1369695"/>
            <a:ext cx="5088890" cy="481965"/>
          </a:xfrm>
        </p:spPr>
        <p:txBody>
          <a:bodyPr>
            <a:noAutofit/>
          </a:bodyPr>
          <a:p>
            <a:r>
              <a:rPr lang="zh-CN" altLang="en-US">
                <a:latin typeface="+mn-lt"/>
                <a:cs typeface="+mn-lt"/>
              </a:rPr>
              <a:t>实现函数</a:t>
            </a:r>
            <a:r>
              <a:rPr lang="en-US" altLang="zh-CN">
                <a:latin typeface="+mn-lt"/>
                <a:cs typeface="+mn-lt"/>
              </a:rPr>
              <a:t>is_prime()</a:t>
            </a:r>
            <a:r>
              <a:rPr lang="zh-CN" altLang="en-US">
                <a:latin typeface="+mn-lt"/>
                <a:cs typeface="+mn-lt"/>
              </a:rPr>
              <a:t>，判断一个整数是否是素数。</a:t>
            </a:r>
            <a:endParaRPr lang="zh-CN" altLang="en-US">
              <a:latin typeface="+mn-lt"/>
              <a:cs typeface="+mn-lt"/>
            </a:endParaRPr>
          </a:p>
        </p:txBody>
      </p:sp>
      <p:graphicFrame>
        <p:nvGraphicFramePr>
          <p:cNvPr id="6" name="表格 5"/>
          <p:cNvGraphicFramePr/>
          <p:nvPr>
            <p:custDataLst>
              <p:tags r:id="rId3"/>
            </p:custDataLst>
          </p:nvPr>
        </p:nvGraphicFramePr>
        <p:xfrm>
          <a:off x="4456430" y="4100830"/>
          <a:ext cx="3284220" cy="1235075"/>
        </p:xfrm>
        <a:graphic>
          <a:graphicData uri="http://schemas.openxmlformats.org/drawingml/2006/table">
            <a:tbl>
              <a:tblPr firstRow="1" bandRow="1">
                <a:tableStyleId>{5C22544A-7EE6-4342-B048-85BDC9FD1C3A}</a:tableStyleId>
              </a:tblPr>
              <a:tblGrid>
                <a:gridCol w="3284220"/>
              </a:tblGrid>
              <a:tr h="1235075">
                <a:tc>
                  <a:txBody>
                    <a:bodyPr/>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endParaRPr lang="en-US" altLang="zh-CN" sz="1800" b="1">
                        <a:solidFill>
                          <a:schemeClr val="tx1"/>
                        </a:solidFill>
                        <a:latin typeface="Consolas" panose="020B0609020204030204" charset="0"/>
                        <a:cs typeface="Consolas" panose="020B0609020204030204" charset="0"/>
                        <a:sym typeface="+mn-ea"/>
                      </a:endParaRP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a number: 15</a:t>
                      </a:r>
                      <a:endParaRPr sz="1800" b="0">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15 is not a prime number</a:t>
                      </a:r>
                      <a:endParaRPr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graphicFrame>
        <p:nvGraphicFramePr>
          <p:cNvPr id="7" name="表格 6"/>
          <p:cNvGraphicFramePr/>
          <p:nvPr>
            <p:custDataLst>
              <p:tags r:id="rId4"/>
            </p:custDataLst>
          </p:nvPr>
        </p:nvGraphicFramePr>
        <p:xfrm>
          <a:off x="763270" y="4100830"/>
          <a:ext cx="3284220" cy="1235075"/>
        </p:xfrm>
        <a:graphic>
          <a:graphicData uri="http://schemas.openxmlformats.org/drawingml/2006/table">
            <a:tbl>
              <a:tblPr firstRow="1" bandRow="1">
                <a:tableStyleId>{5C22544A-7EE6-4342-B048-85BDC9FD1C3A}</a:tableStyleId>
              </a:tblPr>
              <a:tblGrid>
                <a:gridCol w="3284220"/>
              </a:tblGrid>
              <a:tr h="1235075">
                <a:tc>
                  <a:txBody>
                    <a:bodyPr/>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endParaRPr lang="en-US" altLang="zh-CN" sz="1800" b="1">
                        <a:solidFill>
                          <a:schemeClr val="tx1"/>
                        </a:solidFill>
                        <a:latin typeface="Consolas" panose="020B0609020204030204" charset="0"/>
                        <a:cs typeface="Consolas" panose="020B0609020204030204" charset="0"/>
                        <a:sym typeface="+mn-ea"/>
                      </a:endParaRP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a number: </a:t>
                      </a:r>
                      <a:r>
                        <a:rPr lang="en-US" sz="1800" b="0">
                          <a:solidFill>
                            <a:schemeClr val="tx1"/>
                          </a:solidFill>
                          <a:latin typeface="Consolas" panose="020B0609020204030204" charset="0"/>
                          <a:cs typeface="Consolas" panose="020B0609020204030204" charset="0"/>
                          <a:sym typeface="+mn-ea"/>
                        </a:rPr>
                        <a:t>2</a:t>
                      </a:r>
                      <a:endParaRPr sz="1800" b="0">
                        <a:solidFill>
                          <a:schemeClr val="tx1"/>
                        </a:solidFill>
                        <a:latin typeface="Consolas" panose="020B0609020204030204" charset="0"/>
                        <a:cs typeface="Consolas" panose="020B0609020204030204" charset="0"/>
                        <a:sym typeface="+mn-ea"/>
                      </a:endParaRPr>
                    </a:p>
                    <a:p>
                      <a:pPr>
                        <a:buNone/>
                      </a:pPr>
                      <a:r>
                        <a:rPr lang="en-US" sz="1800" b="0">
                          <a:solidFill>
                            <a:schemeClr val="tx1"/>
                          </a:solidFill>
                          <a:latin typeface="Consolas" panose="020B0609020204030204" charset="0"/>
                          <a:cs typeface="Consolas" panose="020B0609020204030204" charset="0"/>
                          <a:sym typeface="+mn-ea"/>
                        </a:rPr>
                        <a:t>2</a:t>
                      </a:r>
                      <a:r>
                        <a:rPr sz="1800" b="0">
                          <a:solidFill>
                            <a:schemeClr val="tx1"/>
                          </a:solidFill>
                          <a:latin typeface="Consolas" panose="020B0609020204030204" charset="0"/>
                          <a:cs typeface="Consolas" panose="020B0609020204030204" charset="0"/>
                          <a:sym typeface="+mn-ea"/>
                        </a:rPr>
                        <a:t> is</a:t>
                      </a:r>
                      <a:r>
                        <a:rPr lang="en-US" sz="1800" b="0">
                          <a:solidFill>
                            <a:schemeClr val="tx1"/>
                          </a:solidFill>
                          <a:latin typeface="Consolas" panose="020B0609020204030204" charset="0"/>
                          <a:cs typeface="Consolas" panose="020B0609020204030204" charset="0"/>
                          <a:sym typeface="+mn-ea"/>
                        </a:rPr>
                        <a:t> </a:t>
                      </a:r>
                      <a:r>
                        <a:rPr sz="1800" b="0">
                          <a:solidFill>
                            <a:schemeClr val="tx1"/>
                          </a:solidFill>
                          <a:latin typeface="Consolas" panose="020B0609020204030204" charset="0"/>
                          <a:cs typeface="Consolas" panose="020B0609020204030204" charset="0"/>
                          <a:sym typeface="+mn-ea"/>
                        </a:rPr>
                        <a:t>a prime number</a:t>
                      </a:r>
                      <a:endParaRPr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graphicFrame>
        <p:nvGraphicFramePr>
          <p:cNvPr id="8" name="表格 7"/>
          <p:cNvGraphicFramePr/>
          <p:nvPr>
            <p:custDataLst>
              <p:tags r:id="rId5"/>
            </p:custDataLst>
          </p:nvPr>
        </p:nvGraphicFramePr>
        <p:xfrm>
          <a:off x="8149590" y="4100830"/>
          <a:ext cx="3284220" cy="1235075"/>
        </p:xfrm>
        <a:graphic>
          <a:graphicData uri="http://schemas.openxmlformats.org/drawingml/2006/table">
            <a:tbl>
              <a:tblPr firstRow="1" bandRow="1">
                <a:tableStyleId>{5C22544A-7EE6-4342-B048-85BDC9FD1C3A}</a:tableStyleId>
              </a:tblPr>
              <a:tblGrid>
                <a:gridCol w="3284220"/>
              </a:tblGrid>
              <a:tr h="1235075">
                <a:tc>
                  <a:txBody>
                    <a:bodyPr/>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3</a:t>
                      </a:r>
                      <a:endParaRPr lang="en-US" altLang="zh-CN" sz="1800" b="1">
                        <a:solidFill>
                          <a:schemeClr val="tx1"/>
                        </a:solidFill>
                        <a:latin typeface="Consolas" panose="020B0609020204030204" charset="0"/>
                        <a:cs typeface="Consolas" panose="020B0609020204030204" charset="0"/>
                        <a:sym typeface="+mn-ea"/>
                      </a:endParaRP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a number: 191</a:t>
                      </a:r>
                      <a:endParaRPr sz="1800" b="0">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191 is a prime number</a:t>
                      </a:r>
                      <a:endParaRPr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sp>
        <p:nvSpPr>
          <p:cNvPr id="9" name="文本框 8"/>
          <p:cNvSpPr txBox="1"/>
          <p:nvPr/>
        </p:nvSpPr>
        <p:spPr>
          <a:xfrm>
            <a:off x="763270" y="2042795"/>
            <a:ext cx="2849245" cy="368300"/>
          </a:xfrm>
          <a:prstGeom prst="rect">
            <a:avLst/>
          </a:prstGeom>
          <a:noFill/>
          <a:ln w="9525">
            <a:noFill/>
          </a:ln>
        </p:spPr>
        <p:txBody>
          <a:bodyPr wrap="square">
            <a:spAutoFit/>
          </a:bodyPr>
          <a:p>
            <a:pPr indent="0"/>
            <a:r>
              <a:rPr lang="en-US" b="0">
                <a:solidFill>
                  <a:srgbClr val="8000FF"/>
                </a:solidFill>
                <a:highlight>
                  <a:srgbClr val="FFFFFF"/>
                </a:highlight>
                <a:latin typeface="Consolas" panose="020B0609020204030204" charset="0"/>
                <a:ea typeface="宋体" panose="02010600030101010101" pitchFamily="2" charset="-122"/>
              </a:rPr>
              <a:t>bool</a:t>
            </a:r>
            <a:r>
              <a:rPr lang="en-US" b="0">
                <a:solidFill>
                  <a:srgbClr val="000000"/>
                </a:solidFill>
                <a:highlight>
                  <a:srgbClr val="FFFFFF"/>
                </a:highlight>
                <a:latin typeface="Consolas" panose="020B0609020204030204" charset="0"/>
                <a:ea typeface="宋体" panose="02010600030101010101" pitchFamily="2" charset="-122"/>
              </a:rPr>
              <a:t> is_prime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6"/>
    </p:custData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en-US"/>
              <a:t>日期</a:t>
            </a:r>
            <a:endParaRPr lang="zh-CN" altLang="en-US"/>
          </a:p>
        </p:txBody>
      </p:sp>
      <p:sp>
        <p:nvSpPr>
          <p:cNvPr id="2" name="文本占位符 1"/>
          <p:cNvSpPr>
            <a:spLocks noGrp="1"/>
          </p:cNvSpPr>
          <p:nvPr>
            <p:ph type="body" sz="quarter" idx="15"/>
            <p:custDataLst>
              <p:tags r:id="rId2"/>
            </p:custDataLst>
          </p:nvPr>
        </p:nvSpPr>
        <p:spPr>
          <a:xfrm>
            <a:off x="699770" y="1369695"/>
            <a:ext cx="6884035" cy="481965"/>
          </a:xfrm>
        </p:spPr>
        <p:txBody>
          <a:bodyPr>
            <a:noAutofit/>
          </a:bodyPr>
          <a:p>
            <a:r>
              <a:rPr lang="zh-CN" altLang="en-US">
                <a:latin typeface="+mn-lt"/>
                <a:cs typeface="+mn-lt"/>
              </a:rPr>
              <a:t>实现函数</a:t>
            </a:r>
            <a:r>
              <a:rPr lang="en-US" altLang="zh-CN">
                <a:latin typeface="+mn-lt"/>
                <a:cs typeface="+mn-lt"/>
              </a:rPr>
              <a:t>day_of_year()</a:t>
            </a:r>
            <a:r>
              <a:rPr lang="zh-CN" altLang="en-US">
                <a:latin typeface="+mn-lt"/>
                <a:cs typeface="+mn-lt"/>
              </a:rPr>
              <a:t>，根据给定日期，判断这是该年的第几天。</a:t>
            </a:r>
            <a:endParaRPr lang="zh-CN" altLang="en-US">
              <a:latin typeface="+mn-lt"/>
              <a:cs typeface="+mn-lt"/>
            </a:endParaRPr>
          </a:p>
        </p:txBody>
      </p:sp>
      <p:graphicFrame>
        <p:nvGraphicFramePr>
          <p:cNvPr id="6" name="表格 5"/>
          <p:cNvGraphicFramePr/>
          <p:nvPr>
            <p:custDataLst>
              <p:tags r:id="rId3"/>
            </p:custDataLst>
          </p:nvPr>
        </p:nvGraphicFramePr>
        <p:xfrm>
          <a:off x="6344285" y="3008630"/>
          <a:ext cx="4477385" cy="1226820"/>
        </p:xfrm>
        <a:graphic>
          <a:graphicData uri="http://schemas.openxmlformats.org/drawingml/2006/table">
            <a:tbl>
              <a:tblPr firstRow="1" bandRow="1">
                <a:tableStyleId>{5C22544A-7EE6-4342-B048-85BDC9FD1C3A}</a:tableStyleId>
              </a:tblPr>
              <a:tblGrid>
                <a:gridCol w="4477385"/>
              </a:tblGrid>
              <a:tr h="1226820">
                <a:tc>
                  <a:txBody>
                    <a:bodyPr/>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endParaRPr lang="en-US" altLang="zh-CN" sz="1800" b="1">
                        <a:solidFill>
                          <a:schemeClr val="tx1"/>
                        </a:solidFill>
                        <a:latin typeface="Consolas" panose="020B0609020204030204" charset="0"/>
                        <a:cs typeface="Consolas" panose="020B0609020204030204" charset="0"/>
                        <a:sym typeface="+mn-ea"/>
                      </a:endParaRP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year, month, day: 2022 12 24</a:t>
                      </a:r>
                      <a:endParaRPr sz="1800" b="0">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358</a:t>
                      </a:r>
                      <a:endParaRPr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graphicFrame>
        <p:nvGraphicFramePr>
          <p:cNvPr id="3" name="表格 2"/>
          <p:cNvGraphicFramePr/>
          <p:nvPr>
            <p:custDataLst>
              <p:tags r:id="rId4"/>
            </p:custDataLst>
          </p:nvPr>
        </p:nvGraphicFramePr>
        <p:xfrm>
          <a:off x="1280160" y="3008630"/>
          <a:ext cx="4477385" cy="1226820"/>
        </p:xfrm>
        <a:graphic>
          <a:graphicData uri="http://schemas.openxmlformats.org/drawingml/2006/table">
            <a:tbl>
              <a:tblPr firstRow="1" bandRow="1">
                <a:tableStyleId>{5C22544A-7EE6-4342-B048-85BDC9FD1C3A}</a:tableStyleId>
              </a:tblPr>
              <a:tblGrid>
                <a:gridCol w="4477385"/>
              </a:tblGrid>
              <a:tr h="1226820">
                <a:tc>
                  <a:txBody>
                    <a:bodyPr/>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endParaRPr lang="en-US" altLang="zh-CN" sz="1800" b="1">
                        <a:solidFill>
                          <a:schemeClr val="tx1"/>
                        </a:solidFill>
                        <a:latin typeface="Consolas" panose="020B0609020204030204" charset="0"/>
                        <a:cs typeface="Consolas" panose="020B0609020204030204" charset="0"/>
                        <a:sym typeface="+mn-ea"/>
                      </a:endParaRP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year, month, day: 2021 1 31</a:t>
                      </a:r>
                      <a:endParaRPr sz="1800" b="0">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31</a:t>
                      </a:r>
                      <a:endParaRPr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graphicFrame>
        <p:nvGraphicFramePr>
          <p:cNvPr id="4" name="表格 3"/>
          <p:cNvGraphicFramePr/>
          <p:nvPr>
            <p:custDataLst>
              <p:tags r:id="rId5"/>
            </p:custDataLst>
          </p:nvPr>
        </p:nvGraphicFramePr>
        <p:xfrm>
          <a:off x="1280160" y="4631055"/>
          <a:ext cx="4477385" cy="1226820"/>
        </p:xfrm>
        <a:graphic>
          <a:graphicData uri="http://schemas.openxmlformats.org/drawingml/2006/table">
            <a:tbl>
              <a:tblPr firstRow="1" bandRow="1">
                <a:tableStyleId>{5C22544A-7EE6-4342-B048-85BDC9FD1C3A}</a:tableStyleId>
              </a:tblPr>
              <a:tblGrid>
                <a:gridCol w="4477385"/>
              </a:tblGrid>
              <a:tr h="1226820">
                <a:tc>
                  <a:txBody>
                    <a:bodyPr/>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3</a:t>
                      </a:r>
                      <a:endParaRPr lang="en-US" altLang="zh-CN" sz="1800" b="1">
                        <a:solidFill>
                          <a:schemeClr val="tx1"/>
                        </a:solidFill>
                        <a:latin typeface="Consolas" panose="020B0609020204030204" charset="0"/>
                        <a:cs typeface="Consolas" panose="020B0609020204030204" charset="0"/>
                        <a:sym typeface="+mn-ea"/>
                      </a:endParaRP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year, month, day: 2022 3 1</a:t>
                      </a:r>
                      <a:endParaRPr sz="1800" b="0">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60</a:t>
                      </a:r>
                      <a:endParaRPr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graphicFrame>
        <p:nvGraphicFramePr>
          <p:cNvPr id="10" name="表格 9"/>
          <p:cNvGraphicFramePr/>
          <p:nvPr>
            <p:custDataLst>
              <p:tags r:id="rId6"/>
            </p:custDataLst>
          </p:nvPr>
        </p:nvGraphicFramePr>
        <p:xfrm>
          <a:off x="6344285" y="4631055"/>
          <a:ext cx="4477385" cy="1226820"/>
        </p:xfrm>
        <a:graphic>
          <a:graphicData uri="http://schemas.openxmlformats.org/drawingml/2006/table">
            <a:tbl>
              <a:tblPr firstRow="1" bandRow="1">
                <a:tableStyleId>{5C22544A-7EE6-4342-B048-85BDC9FD1C3A}</a:tableStyleId>
              </a:tblPr>
              <a:tblGrid>
                <a:gridCol w="4477385"/>
              </a:tblGrid>
              <a:tr h="1226820">
                <a:tc>
                  <a:txBody>
                    <a:bodyPr/>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4</a:t>
                      </a:r>
                      <a:endParaRPr lang="en-US" altLang="zh-CN" sz="1800" b="1">
                        <a:solidFill>
                          <a:schemeClr val="tx1"/>
                        </a:solidFill>
                        <a:latin typeface="Consolas" panose="020B0609020204030204" charset="0"/>
                        <a:cs typeface="Consolas" panose="020B0609020204030204" charset="0"/>
                        <a:sym typeface="+mn-ea"/>
                      </a:endParaRP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year, month, day: 2000 3 1</a:t>
                      </a:r>
                      <a:endParaRPr sz="1800" b="0">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61</a:t>
                      </a:r>
                      <a:endParaRPr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sp>
        <p:nvSpPr>
          <p:cNvPr id="100" name="文本框 99"/>
          <p:cNvSpPr txBox="1"/>
          <p:nvPr/>
        </p:nvSpPr>
        <p:spPr>
          <a:xfrm>
            <a:off x="699770" y="2040890"/>
            <a:ext cx="5925185" cy="368300"/>
          </a:xfrm>
          <a:prstGeom prst="rect">
            <a:avLst/>
          </a:prstGeom>
          <a:noFill/>
          <a:ln w="9525">
            <a:noFill/>
          </a:ln>
        </p:spPr>
        <p:txBody>
          <a:bodyPr wrap="square">
            <a:spAutoFit/>
          </a:bodyPr>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day_of_year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year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month</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day</a:t>
            </a:r>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7"/>
    </p:custData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en-US"/>
              <a:t>二维数组格式输出</a:t>
            </a:r>
            <a:endParaRPr lang="zh-CN" altLang="en-US"/>
          </a:p>
        </p:txBody>
      </p:sp>
      <p:sp>
        <p:nvSpPr>
          <p:cNvPr id="2" name="文本占位符 1"/>
          <p:cNvSpPr>
            <a:spLocks noGrp="1"/>
          </p:cNvSpPr>
          <p:nvPr>
            <p:ph type="body" sz="quarter" idx="15"/>
            <p:custDataLst>
              <p:tags r:id="rId2"/>
            </p:custDataLst>
          </p:nvPr>
        </p:nvSpPr>
        <p:spPr>
          <a:xfrm>
            <a:off x="699770" y="1369695"/>
            <a:ext cx="5099685" cy="3506470"/>
          </a:xfrm>
        </p:spPr>
        <p:txBody>
          <a:bodyPr>
            <a:noAutofit/>
          </a:bodyPr>
          <a:p>
            <a:r>
              <a:rPr lang="zh-CN" altLang="en-US">
                <a:latin typeface="+mn-lt"/>
                <a:cs typeface="+mn-lt"/>
              </a:rPr>
              <a:t>实现函数</a:t>
            </a:r>
            <a:r>
              <a:rPr lang="en-US" altLang="zh-CN">
                <a:latin typeface="+mn-lt"/>
                <a:cs typeface="+mn-lt"/>
              </a:rPr>
              <a:t>print_2d_array()</a:t>
            </a:r>
            <a:r>
              <a:rPr lang="zh-CN" altLang="en-US">
                <a:latin typeface="+mn-lt"/>
                <a:cs typeface="+mn-lt"/>
              </a:rPr>
              <a:t>，函数传入</a:t>
            </a:r>
            <a:r>
              <a:rPr lang="en-US" altLang="zh-CN">
                <a:latin typeface="+mn-lt"/>
                <a:cs typeface="+mn-lt"/>
              </a:rPr>
              <a:t>4</a:t>
            </a:r>
            <a:r>
              <a:rPr lang="zh-CN" altLang="en-US">
                <a:latin typeface="+mn-lt"/>
                <a:cs typeface="+mn-lt"/>
              </a:rPr>
              <a:t>个参数：</a:t>
            </a:r>
            <a:endParaRPr lang="zh-CN" altLang="en-US">
              <a:latin typeface="+mn-lt"/>
              <a:cs typeface="+mn-lt"/>
            </a:endParaRPr>
          </a:p>
          <a:p>
            <a:r>
              <a:rPr lang="en-US" altLang="zh-CN">
                <a:latin typeface="+mn-lt"/>
                <a:cs typeface="+mn-lt"/>
              </a:rPr>
              <a:t>- arr</a:t>
            </a:r>
            <a:r>
              <a:rPr lang="zh-CN" altLang="en-US">
                <a:latin typeface="+mn-lt"/>
                <a:cs typeface="+mn-lt"/>
              </a:rPr>
              <a:t>：一维数组</a:t>
            </a:r>
            <a:endParaRPr lang="zh-CN" altLang="en-US">
              <a:latin typeface="+mn-lt"/>
              <a:cs typeface="+mn-lt"/>
            </a:endParaRPr>
          </a:p>
          <a:p>
            <a:r>
              <a:rPr lang="en-US" altLang="zh-CN">
                <a:latin typeface="+mn-lt"/>
                <a:cs typeface="+mn-lt"/>
              </a:rPr>
              <a:t>- n</a:t>
            </a:r>
            <a:r>
              <a:rPr lang="zh-CN" altLang="en-US">
                <a:latin typeface="+mn-lt"/>
                <a:cs typeface="+mn-lt"/>
              </a:rPr>
              <a:t>：一维数组</a:t>
            </a:r>
            <a:r>
              <a:rPr lang="en-US" altLang="zh-CN">
                <a:latin typeface="+mn-lt"/>
                <a:cs typeface="+mn-lt"/>
              </a:rPr>
              <a:t>arr</a:t>
            </a:r>
            <a:r>
              <a:rPr lang="zh-CN" altLang="en-US">
                <a:latin typeface="+mn-lt"/>
                <a:cs typeface="+mn-lt"/>
              </a:rPr>
              <a:t>的元素个数</a:t>
            </a:r>
            <a:endParaRPr lang="zh-CN" altLang="en-US">
              <a:latin typeface="+mn-lt"/>
              <a:cs typeface="+mn-lt"/>
            </a:endParaRPr>
          </a:p>
          <a:p>
            <a:r>
              <a:rPr lang="en-US" altLang="zh-CN">
                <a:latin typeface="+mn-lt"/>
                <a:cs typeface="+mn-lt"/>
              </a:rPr>
              <a:t>- row</a:t>
            </a:r>
            <a:r>
              <a:rPr lang="zh-CN" altLang="en-US">
                <a:latin typeface="+mn-lt"/>
                <a:cs typeface="+mn-lt"/>
              </a:rPr>
              <a:t>：转换为二维数组的行数</a:t>
            </a:r>
            <a:endParaRPr lang="zh-CN" altLang="en-US">
              <a:latin typeface="+mn-lt"/>
              <a:cs typeface="+mn-lt"/>
            </a:endParaRPr>
          </a:p>
          <a:p>
            <a:r>
              <a:rPr lang="en-US" altLang="zh-CN">
                <a:latin typeface="+mn-lt"/>
                <a:cs typeface="+mn-lt"/>
              </a:rPr>
              <a:t>- col</a:t>
            </a:r>
            <a:r>
              <a:rPr lang="zh-CN" altLang="en-US">
                <a:latin typeface="+mn-lt"/>
                <a:cs typeface="+mn-lt"/>
              </a:rPr>
              <a:t>：转换为二维数组的列数</a:t>
            </a:r>
            <a:endParaRPr lang="zh-CN" altLang="en-US">
              <a:latin typeface="+mn-lt"/>
              <a:cs typeface="+mn-lt"/>
            </a:endParaRPr>
          </a:p>
          <a:p>
            <a:endParaRPr lang="zh-CN" altLang="en-US">
              <a:latin typeface="+mn-lt"/>
              <a:cs typeface="+mn-lt"/>
            </a:endParaRPr>
          </a:p>
          <a:p>
            <a:r>
              <a:rPr lang="zh-CN" altLang="en-US">
                <a:latin typeface="+mn-lt"/>
                <a:cs typeface="+mn-lt"/>
              </a:rPr>
              <a:t>如果无法转换正好将一维数组转换为二维数组，则不输出。</a:t>
            </a:r>
            <a:endParaRPr lang="zh-CN" altLang="en-US">
              <a:latin typeface="+mn-lt"/>
              <a:cs typeface="+mn-lt"/>
            </a:endParaRPr>
          </a:p>
        </p:txBody>
      </p:sp>
      <p:graphicFrame>
        <p:nvGraphicFramePr>
          <p:cNvPr id="3" name="表格 2"/>
          <p:cNvGraphicFramePr/>
          <p:nvPr>
            <p:custDataLst>
              <p:tags r:id="rId3"/>
            </p:custDataLst>
          </p:nvPr>
        </p:nvGraphicFramePr>
        <p:xfrm>
          <a:off x="7463790" y="1249045"/>
          <a:ext cx="2164080" cy="2011680"/>
        </p:xfrm>
        <a:graphic>
          <a:graphicData uri="http://schemas.openxmlformats.org/drawingml/2006/table">
            <a:tbl>
              <a:tblPr firstRow="1" bandRow="1">
                <a:tableStyleId>{5C22544A-7EE6-4342-B048-85BDC9FD1C3A}</a:tableStyleId>
              </a:tblPr>
              <a:tblGrid>
                <a:gridCol w="2164080"/>
              </a:tblGrid>
              <a:tr h="2286000">
                <a:tc>
                  <a:txBody>
                    <a:bodyPr/>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endParaRPr lang="en-US" altLang="zh-CN" sz="1800" b="1">
                        <a:solidFill>
                          <a:schemeClr val="tx1"/>
                        </a:solidFill>
                        <a:latin typeface="Consolas" panose="020B0609020204030204" charset="0"/>
                        <a:cs typeface="Consolas" panose="020B0609020204030204" charset="0"/>
                        <a:sym typeface="+mn-ea"/>
                      </a:endParaRP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 6</a:t>
                      </a:r>
                      <a:endParaRPr sz="1800" b="0">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1 2 3 4 5 6</a:t>
                      </a:r>
                      <a:endParaRPr sz="1800" b="0">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row: 2</a:t>
                      </a:r>
                      <a:endParaRPr sz="1800" b="0">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column: 3</a:t>
                      </a:r>
                      <a:endParaRPr sz="1800" b="0">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  1  2  3</a:t>
                      </a:r>
                      <a:endParaRPr sz="1800" b="0">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  4  5  6</a:t>
                      </a:r>
                      <a:endParaRPr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graphicFrame>
        <p:nvGraphicFramePr>
          <p:cNvPr id="8" name="表格 7"/>
          <p:cNvGraphicFramePr/>
          <p:nvPr>
            <p:custDataLst>
              <p:tags r:id="rId4"/>
            </p:custDataLst>
          </p:nvPr>
        </p:nvGraphicFramePr>
        <p:xfrm>
          <a:off x="7463790" y="1249045"/>
          <a:ext cx="2164080" cy="2286000"/>
        </p:xfrm>
        <a:graphic>
          <a:graphicData uri="http://schemas.openxmlformats.org/drawingml/2006/table">
            <a:tbl>
              <a:tblPr firstRow="1" bandRow="1">
                <a:tableStyleId>{5C22544A-7EE6-4342-B048-85BDC9FD1C3A}</a:tableStyleId>
              </a:tblPr>
              <a:tblGrid>
                <a:gridCol w="2164080"/>
              </a:tblGrid>
              <a:tr h="2286000">
                <a:tc>
                  <a:txBody>
                    <a:bodyPr/>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endParaRPr lang="en-US" altLang="zh-CN" sz="1800" b="1">
                        <a:solidFill>
                          <a:schemeClr val="tx1"/>
                        </a:solidFill>
                        <a:latin typeface="Consolas" panose="020B0609020204030204" charset="0"/>
                        <a:cs typeface="Consolas" panose="020B0609020204030204" charset="0"/>
                        <a:sym typeface="+mn-ea"/>
                      </a:endParaRP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 6</a:t>
                      </a:r>
                      <a:endParaRPr sz="1800" b="0">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1 2 3 4 5 6</a:t>
                      </a:r>
                      <a:endParaRPr sz="1800" b="0">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row: 2  </a:t>
                      </a:r>
                      <a:endParaRPr sz="1800" b="0">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column: 3</a:t>
                      </a:r>
                      <a:endParaRPr sz="1800" b="0">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1 2 3 </a:t>
                      </a:r>
                      <a:endParaRPr sz="1800" b="0">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4 5 6</a:t>
                      </a:r>
                      <a:endParaRPr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graphicFrame>
        <p:nvGraphicFramePr>
          <p:cNvPr id="9" name="表格 8"/>
          <p:cNvGraphicFramePr/>
          <p:nvPr>
            <p:custDataLst>
              <p:tags r:id="rId5"/>
            </p:custDataLst>
          </p:nvPr>
        </p:nvGraphicFramePr>
        <p:xfrm>
          <a:off x="7463790" y="3917950"/>
          <a:ext cx="2164080" cy="2286000"/>
        </p:xfrm>
        <a:graphic>
          <a:graphicData uri="http://schemas.openxmlformats.org/drawingml/2006/table">
            <a:tbl>
              <a:tblPr firstRow="1" bandRow="1">
                <a:tableStyleId>{5C22544A-7EE6-4342-B048-85BDC9FD1C3A}</a:tableStyleId>
              </a:tblPr>
              <a:tblGrid>
                <a:gridCol w="2164080"/>
              </a:tblGrid>
              <a:tr h="2286000">
                <a:tc>
                  <a:txBody>
                    <a:bodyPr/>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endParaRPr lang="en-US" altLang="zh-CN" sz="1800" b="1">
                        <a:solidFill>
                          <a:schemeClr val="tx1"/>
                        </a:solidFill>
                        <a:latin typeface="Consolas" panose="020B0609020204030204" charset="0"/>
                        <a:cs typeface="Consolas" panose="020B0609020204030204" charset="0"/>
                        <a:sym typeface="+mn-ea"/>
                      </a:endParaRP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 5</a:t>
                      </a:r>
                      <a:endParaRPr sz="1800" b="0">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1 2 3 4 5 </a:t>
                      </a:r>
                      <a:endParaRPr sz="1800" b="0">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row: 3</a:t>
                      </a:r>
                      <a:endParaRPr sz="1800" b="0">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column: 2</a:t>
                      </a:r>
                      <a:endParaRPr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spTree>
    <p:custDataLst>
      <p:tags r:id="rId6"/>
    </p:custData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en-US" altLang="zh-CN"/>
              <a:t>2</a:t>
            </a:r>
            <a:r>
              <a:rPr lang="zh-CN" altLang="en-US"/>
              <a:t>的幂</a:t>
            </a:r>
            <a:endParaRPr lang="zh-CN" altLang="en-US"/>
          </a:p>
        </p:txBody>
      </p:sp>
      <mc:AlternateContent xmlns:mc="http://schemas.openxmlformats.org/markup-compatibility/2006">
        <mc:Choice xmlns:a14="http://schemas.microsoft.com/office/drawing/2010/main" Requires="a14">
          <p:sp>
            <p:nvSpPr>
              <p:cNvPr id="2" name="文本占位符 1"/>
              <p:cNvSpPr>
                <a:spLocks noGrp="1"/>
              </p:cNvSpPr>
              <p:nvPr>
                <p:ph type="body" sz="quarter" idx="15"/>
                <p:custDataLst>
                  <p:tags r:id="rId2"/>
                </p:custDataLst>
              </p:nvPr>
            </p:nvSpPr>
            <p:spPr>
              <a:xfrm>
                <a:off x="699770" y="1369695"/>
                <a:ext cx="3347720" cy="481965"/>
              </a:xfrm>
            </p:spPr>
            <p:txBody>
              <a:bodyPr>
                <a:noAutofit/>
              </a:bodyPr>
              <a:p>
                <a:r>
                  <a:rPr lang="zh-CN" altLang="en-US">
                    <a:latin typeface="+mn-lt"/>
                    <a:cs typeface="+mn-lt"/>
                  </a:rPr>
                  <a:t>递归实现</a:t>
                </a:r>
                <a:r>
                  <a:rPr lang="en-US" altLang="zh-CN">
                    <a:latin typeface="+mn-lt"/>
                    <a:cs typeface="+mn-lt"/>
                  </a:rPr>
                  <a:t>power_2()</a:t>
                </a:r>
                <a:r>
                  <a:rPr lang="zh-CN" altLang="en-US">
                    <a:latin typeface="+mn-lt"/>
                    <a:cs typeface="+mn-lt"/>
                  </a:rPr>
                  <a:t>，计算</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2</m:t>
                        </m:r>
                      </m:e>
                      <m:sup>
                        <m:r>
                          <a:rPr lang="en-US" altLang="zh-CN" i="1">
                            <a:latin typeface="Cambria Math" panose="02040503050406030204" charset="0"/>
                            <a:cs typeface="Cambria Math" panose="02040503050406030204" charset="0"/>
                          </a:rPr>
                          <m:t>𝑥</m:t>
                        </m:r>
                      </m:sup>
                    </m:sSup>
                  </m:oMath>
                </a14:m>
                <a:r>
                  <a:rPr lang="zh-CN" altLang="en-US">
                    <a:latin typeface="+mn-lt"/>
                    <a:cs typeface="+mn-lt"/>
                  </a:rPr>
                  <a:t>。</a:t>
                </a:r>
                <a:endParaRPr lang="zh-CN" altLang="en-US">
                  <a:latin typeface="+mn-lt"/>
                  <a:cs typeface="+mn-lt"/>
                </a:endParaRPr>
              </a:p>
            </p:txBody>
          </p:sp>
        </mc:Choice>
        <mc:Fallback>
          <p:sp>
            <p:nvSpPr>
              <p:cNvPr id="2" name="文本占位符 1"/>
              <p:cNvSpPr>
                <a:spLocks noRot="1" noChangeAspect="1" noMove="1" noResize="1" noEditPoints="1" noAdjustHandles="1" noChangeArrowheads="1" noChangeShapeType="1" noTextEdit="1"/>
              </p:cNvSpPr>
              <p:nvPr>
                <p:ph type="body" sz="quarter" idx="15"/>
                <p:custDataLst>
                  <p:tags r:id="rId3"/>
                </p:custDataLst>
              </p:nvPr>
            </p:nvSpPr>
            <p:spPr>
              <a:xfrm>
                <a:off x="699770" y="1369695"/>
                <a:ext cx="3347720" cy="481965"/>
              </a:xfrm>
              <a:blipFill rotWithShape="1">
                <a:blip r:embed="rId4"/>
                <a:stretch>
                  <a:fillRect/>
                </a:stretch>
              </a:blipFill>
            </p:spPr>
            <p:txBody>
              <a:bodyPr/>
              <a:lstStyle/>
              <a:p>
                <a:r>
                  <a:rPr lang="zh-CN" altLang="en-US">
                    <a:noFill/>
                  </a:rPr>
                  <a:t> </a:t>
                </a:r>
              </a:p>
            </p:txBody>
          </p:sp>
        </mc:Fallback>
      </mc:AlternateContent>
      <p:graphicFrame>
        <p:nvGraphicFramePr>
          <p:cNvPr id="7" name="表格 6"/>
          <p:cNvGraphicFramePr/>
          <p:nvPr>
            <p:custDataLst>
              <p:tags r:id="rId5"/>
            </p:custDataLst>
          </p:nvPr>
        </p:nvGraphicFramePr>
        <p:xfrm>
          <a:off x="5145405" y="1369695"/>
          <a:ext cx="1663065" cy="1235075"/>
        </p:xfrm>
        <a:graphic>
          <a:graphicData uri="http://schemas.openxmlformats.org/drawingml/2006/table">
            <a:tbl>
              <a:tblPr firstRow="1" bandRow="1">
                <a:tableStyleId>{5C22544A-7EE6-4342-B048-85BDC9FD1C3A}</a:tableStyleId>
              </a:tblPr>
              <a:tblGrid>
                <a:gridCol w="1663065"/>
              </a:tblGrid>
              <a:tr h="1235075">
                <a:tc>
                  <a:txBody>
                    <a:bodyPr/>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endParaRPr lang="en-US" altLang="zh-CN" sz="1800" b="1">
                        <a:solidFill>
                          <a:schemeClr val="tx1"/>
                        </a:solidFill>
                        <a:latin typeface="Consolas" panose="020B0609020204030204" charset="0"/>
                        <a:cs typeface="Consolas" panose="020B0609020204030204" charset="0"/>
                        <a:sym typeface="+mn-ea"/>
                      </a:endParaRP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x: 0</a:t>
                      </a:r>
                      <a:endParaRPr sz="1800" b="0">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1</a:t>
                      </a:r>
                      <a:endParaRPr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graphicFrame>
        <p:nvGraphicFramePr>
          <p:cNvPr id="3" name="表格 2"/>
          <p:cNvGraphicFramePr/>
          <p:nvPr>
            <p:custDataLst>
              <p:tags r:id="rId6"/>
            </p:custDataLst>
          </p:nvPr>
        </p:nvGraphicFramePr>
        <p:xfrm>
          <a:off x="7321550" y="1369695"/>
          <a:ext cx="1663065" cy="1235075"/>
        </p:xfrm>
        <a:graphic>
          <a:graphicData uri="http://schemas.openxmlformats.org/drawingml/2006/table">
            <a:tbl>
              <a:tblPr firstRow="1" bandRow="1">
                <a:tableStyleId>{5C22544A-7EE6-4342-B048-85BDC9FD1C3A}</a:tableStyleId>
              </a:tblPr>
              <a:tblGrid>
                <a:gridCol w="1663065"/>
              </a:tblGrid>
              <a:tr h="1235075">
                <a:tc>
                  <a:txBody>
                    <a:bodyPr/>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endParaRPr lang="en-US" altLang="zh-CN" sz="1800" b="1">
                        <a:solidFill>
                          <a:schemeClr val="tx1"/>
                        </a:solidFill>
                        <a:latin typeface="Consolas" panose="020B0609020204030204" charset="0"/>
                        <a:cs typeface="Consolas" panose="020B0609020204030204" charset="0"/>
                        <a:sym typeface="+mn-ea"/>
                      </a:endParaRP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x: 1</a:t>
                      </a:r>
                      <a:endParaRPr sz="1800" b="0">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2</a:t>
                      </a:r>
                      <a:endParaRPr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graphicFrame>
        <p:nvGraphicFramePr>
          <p:cNvPr id="4" name="表格 3"/>
          <p:cNvGraphicFramePr/>
          <p:nvPr>
            <p:custDataLst>
              <p:tags r:id="rId7"/>
            </p:custDataLst>
          </p:nvPr>
        </p:nvGraphicFramePr>
        <p:xfrm>
          <a:off x="9497695" y="1369695"/>
          <a:ext cx="1663065" cy="1235075"/>
        </p:xfrm>
        <a:graphic>
          <a:graphicData uri="http://schemas.openxmlformats.org/drawingml/2006/table">
            <a:tbl>
              <a:tblPr firstRow="1" bandRow="1">
                <a:tableStyleId>{5C22544A-7EE6-4342-B048-85BDC9FD1C3A}</a:tableStyleId>
              </a:tblPr>
              <a:tblGrid>
                <a:gridCol w="1663065"/>
              </a:tblGrid>
              <a:tr h="1235075">
                <a:tc>
                  <a:txBody>
                    <a:bodyPr/>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3</a:t>
                      </a:r>
                      <a:endParaRPr lang="en-US" altLang="zh-CN" sz="1800" b="1">
                        <a:solidFill>
                          <a:schemeClr val="tx1"/>
                        </a:solidFill>
                        <a:latin typeface="Consolas" panose="020B0609020204030204" charset="0"/>
                        <a:cs typeface="Consolas" panose="020B0609020204030204" charset="0"/>
                        <a:sym typeface="+mn-ea"/>
                      </a:endParaRP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x: 10</a:t>
                      </a:r>
                      <a:endParaRPr sz="1800" b="0">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1024</a:t>
                      </a:r>
                      <a:endParaRPr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sp>
        <p:nvSpPr>
          <p:cNvPr id="100" name="文本框 99"/>
          <p:cNvSpPr txBox="1"/>
          <p:nvPr/>
        </p:nvSpPr>
        <p:spPr>
          <a:xfrm>
            <a:off x="699770" y="2087880"/>
            <a:ext cx="2593975" cy="368300"/>
          </a:xfrm>
          <a:prstGeom prst="rect">
            <a:avLst/>
          </a:prstGeom>
          <a:noFill/>
          <a:ln w="9525">
            <a:noFill/>
          </a:ln>
        </p:spPr>
        <p:txBody>
          <a:bodyPr wrap="square">
            <a:spAutoFit/>
          </a:bodyPr>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power_2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8"/>
    </p:custData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en-US"/>
              <a:t>最大公因数</a:t>
            </a:r>
            <a:endParaRPr lang="zh-CN" altLang="en-US"/>
          </a:p>
        </p:txBody>
      </p:sp>
      <p:sp>
        <p:nvSpPr>
          <p:cNvPr id="2" name="文本占位符 1"/>
          <p:cNvSpPr>
            <a:spLocks noGrp="1"/>
          </p:cNvSpPr>
          <p:nvPr>
            <p:ph type="body" sz="quarter" idx="15"/>
            <p:custDataLst>
              <p:tags r:id="rId2"/>
            </p:custDataLst>
          </p:nvPr>
        </p:nvSpPr>
        <p:spPr>
          <a:xfrm>
            <a:off x="699770" y="1369695"/>
            <a:ext cx="8393430" cy="481965"/>
          </a:xfrm>
        </p:spPr>
        <p:txBody>
          <a:bodyPr>
            <a:noAutofit/>
          </a:bodyPr>
          <a:p>
            <a:r>
              <a:rPr lang="zh-CN" altLang="en-US">
                <a:latin typeface="+mn-lt"/>
                <a:cs typeface="+mn-lt"/>
              </a:rPr>
              <a:t>递归实现</a:t>
            </a:r>
            <a:r>
              <a:rPr lang="en-US" altLang="zh-CN">
                <a:latin typeface="+mn-lt"/>
                <a:cs typeface="+mn-lt"/>
              </a:rPr>
              <a:t>gcd()</a:t>
            </a:r>
            <a:r>
              <a:rPr lang="zh-CN" altLang="en-US">
                <a:latin typeface="+mn-lt"/>
                <a:cs typeface="+mn-lt"/>
              </a:rPr>
              <a:t>，计算两个数的最大公因数（</a:t>
            </a:r>
            <a:r>
              <a:rPr lang="en-US" altLang="zh-CN">
                <a:latin typeface="+mn-lt"/>
                <a:cs typeface="+mn-lt"/>
              </a:rPr>
              <a:t>GCD, Greatest Common Divisor</a:t>
            </a:r>
            <a:r>
              <a:rPr lang="zh-CN" altLang="en-US">
                <a:latin typeface="+mn-lt"/>
                <a:cs typeface="+mn-lt"/>
              </a:rPr>
              <a:t>）。</a:t>
            </a:r>
            <a:endParaRPr lang="zh-CN" altLang="en-US">
              <a:latin typeface="+mn-lt"/>
              <a:cs typeface="+mn-lt"/>
            </a:endParaRPr>
          </a:p>
        </p:txBody>
      </p:sp>
      <p:sp>
        <p:nvSpPr>
          <p:cNvPr id="6" name="文本框 5"/>
          <p:cNvSpPr txBox="1"/>
          <p:nvPr/>
        </p:nvSpPr>
        <p:spPr>
          <a:xfrm>
            <a:off x="699770" y="2143125"/>
            <a:ext cx="2995295" cy="368300"/>
          </a:xfrm>
          <a:prstGeom prst="rect">
            <a:avLst/>
          </a:prstGeom>
          <a:noFill/>
          <a:ln w="9525">
            <a:noFill/>
          </a:ln>
        </p:spPr>
        <p:txBody>
          <a:bodyPr wrap="square">
            <a:spAutoFit/>
          </a:bodyPr>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gcd</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8" name="表格 7"/>
          <p:cNvGraphicFramePr/>
          <p:nvPr>
            <p:custDataLst>
              <p:tags r:id="rId3"/>
            </p:custDataLst>
          </p:nvPr>
        </p:nvGraphicFramePr>
        <p:xfrm>
          <a:off x="4592955" y="3728085"/>
          <a:ext cx="2263775" cy="1463040"/>
        </p:xfrm>
        <a:graphic>
          <a:graphicData uri="http://schemas.openxmlformats.org/drawingml/2006/table">
            <a:tbl>
              <a:tblPr firstRow="1" bandRow="1">
                <a:tableStyleId>{5C22544A-7EE6-4342-B048-85BDC9FD1C3A}</a:tableStyleId>
              </a:tblPr>
              <a:tblGrid>
                <a:gridCol w="2263775"/>
              </a:tblGrid>
              <a:tr h="1463040">
                <a:tc>
                  <a:txBody>
                    <a:bodyPr/>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endParaRPr lang="en-US" altLang="zh-CN" sz="1800" b="1">
                        <a:solidFill>
                          <a:schemeClr val="tx1"/>
                        </a:solidFill>
                        <a:latin typeface="Consolas" panose="020B0609020204030204" charset="0"/>
                        <a:cs typeface="Consolas" panose="020B0609020204030204" charset="0"/>
                        <a:sym typeface="+mn-ea"/>
                      </a:endParaRP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num1: 36</a:t>
                      </a:r>
                      <a:endParaRPr sz="1800" b="0">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num2: 24</a:t>
                      </a:r>
                      <a:endParaRPr sz="1800" b="0">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gcd(36, 24) = 12</a:t>
                      </a:r>
                      <a:endParaRPr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graphicFrame>
        <p:nvGraphicFramePr>
          <p:cNvPr id="9" name="表格 8"/>
          <p:cNvGraphicFramePr/>
          <p:nvPr>
            <p:custDataLst>
              <p:tags r:id="rId4"/>
            </p:custDataLst>
          </p:nvPr>
        </p:nvGraphicFramePr>
        <p:xfrm>
          <a:off x="1960245" y="3728085"/>
          <a:ext cx="2263775" cy="1463040"/>
        </p:xfrm>
        <a:graphic>
          <a:graphicData uri="http://schemas.openxmlformats.org/drawingml/2006/table">
            <a:tbl>
              <a:tblPr firstRow="1" bandRow="1">
                <a:tableStyleId>{5C22544A-7EE6-4342-B048-85BDC9FD1C3A}</a:tableStyleId>
              </a:tblPr>
              <a:tblGrid>
                <a:gridCol w="2263775"/>
              </a:tblGrid>
              <a:tr h="1463040">
                <a:tc>
                  <a:txBody>
                    <a:bodyPr/>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endParaRPr lang="en-US" altLang="zh-CN" sz="1800" b="1">
                        <a:solidFill>
                          <a:schemeClr val="tx1"/>
                        </a:solidFill>
                        <a:latin typeface="Consolas" panose="020B0609020204030204" charset="0"/>
                        <a:cs typeface="Consolas" panose="020B0609020204030204" charset="0"/>
                        <a:sym typeface="+mn-ea"/>
                      </a:endParaRP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num1: 10</a:t>
                      </a:r>
                      <a:endParaRPr sz="1800" b="0">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num2: 24</a:t>
                      </a:r>
                      <a:endParaRPr sz="1800" b="0">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gcd(10, 24) = 2</a:t>
                      </a:r>
                      <a:endParaRPr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graphicFrame>
        <p:nvGraphicFramePr>
          <p:cNvPr id="10" name="表格 9"/>
          <p:cNvGraphicFramePr/>
          <p:nvPr>
            <p:custDataLst>
              <p:tags r:id="rId5"/>
            </p:custDataLst>
          </p:nvPr>
        </p:nvGraphicFramePr>
        <p:xfrm>
          <a:off x="7225665" y="3728085"/>
          <a:ext cx="2263775" cy="1463040"/>
        </p:xfrm>
        <a:graphic>
          <a:graphicData uri="http://schemas.openxmlformats.org/drawingml/2006/table">
            <a:tbl>
              <a:tblPr firstRow="1" bandRow="1">
                <a:tableStyleId>{5C22544A-7EE6-4342-B048-85BDC9FD1C3A}</a:tableStyleId>
              </a:tblPr>
              <a:tblGrid>
                <a:gridCol w="2263775"/>
              </a:tblGrid>
              <a:tr h="1463040">
                <a:tc>
                  <a:txBody>
                    <a:bodyPr/>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3</a:t>
                      </a:r>
                      <a:endParaRPr lang="en-US" altLang="zh-CN" sz="1800" b="1">
                        <a:solidFill>
                          <a:schemeClr val="tx1"/>
                        </a:solidFill>
                        <a:latin typeface="Consolas" panose="020B0609020204030204" charset="0"/>
                        <a:cs typeface="Consolas" panose="020B0609020204030204" charset="0"/>
                        <a:sym typeface="+mn-ea"/>
                      </a:endParaRP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num1: 17</a:t>
                      </a:r>
                      <a:endParaRPr sz="1800" b="0">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num2: 25</a:t>
                      </a:r>
                      <a:endParaRPr sz="1800" b="0">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gcd(17, 25) = 1</a:t>
                      </a:r>
                      <a:endParaRPr sz="1800" b="0">
                        <a:solidFill>
                          <a:schemeClr val="tx1"/>
                        </a:solidFill>
                        <a:latin typeface="Consolas" panose="020B0609020204030204" charset="0"/>
                        <a:cs typeface="Consolas" panose="020B0609020204030204" charset="0"/>
                        <a:sym typeface="+mn-ea"/>
                      </a:endParaRPr>
                    </a:p>
                  </a:txBody>
                  <a:tcPr>
                    <a:solidFill>
                      <a:schemeClr val="accent6">
                        <a:lumMod val="20000"/>
                        <a:lumOff val="80000"/>
                      </a:schemeClr>
                    </a:solidFill>
                  </a:tcPr>
                </a:tc>
              </a:tr>
            </a:tbl>
          </a:graphicData>
        </a:graphic>
      </p:graphicFrame>
    </p:spTree>
    <p:custDataLst>
      <p:tags r:id="rId6"/>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9*i*8"/>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9*i*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9*i*10"/>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0*i*8"/>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0*i*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0*i*1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frame"/>
  <p:tag name="KSO_WM_SLIDE_BK_DARK_LIGHT" val="2"/>
</p:tagLst>
</file>

<file path=ppt/tags/tag15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3*i*8"/>
  <p:tag name="KSO_WM_UNIT_LAYERLEVEL" val="1"/>
  <p:tag name="KSO_WM_TAG_VERSION" val="1.0"/>
  <p:tag name="KSO_WM_BEAUTIFY_FLAG" val="#wm#"/>
</p:tagLst>
</file>

<file path=ppt/tags/tag15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3*i*9"/>
  <p:tag name="KSO_WM_UNIT_LAYERLEVEL" val="1"/>
  <p:tag name="KSO_WM_TAG_VERSION" val="1.0"/>
  <p:tag name="KSO_WM_BEAUTIFY_FLAG" val="#wm#"/>
</p:tagLst>
</file>

<file path=ppt/tags/tag15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3*i*10"/>
  <p:tag name="KSO_WM_UNIT_LAYERLEVEL" val="1"/>
  <p:tag name="KSO_WM_TAG_VERSION" val="1.0"/>
  <p:tag name="KSO_WM_BEAUTIFY_FLAG" val="#wm#"/>
</p:tagLst>
</file>

<file path=ppt/tags/tag15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leftRight"/>
  <p:tag name="KSO_WM_SLIDE_BK_DARK_LIGHT" val="2"/>
</p:tagLst>
</file>

<file path=ppt/tags/tag16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4*i*8"/>
  <p:tag name="KSO_WM_UNIT_LAYERLEVEL" val="1"/>
  <p:tag name="KSO_WM_TAG_VERSION" val="1.0"/>
  <p:tag name="KSO_WM_BEAUTIFY_FLAG" val="#wm#"/>
</p:tagLst>
</file>

<file path=ppt/tags/tag16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4*i*9"/>
  <p:tag name="KSO_WM_UNIT_LAYERLEVEL" val="1"/>
  <p:tag name="KSO_WM_TAG_VERSION" val="1.0"/>
  <p:tag name="KSO_WM_BEAUTIFY_FLAG" val="#wm#"/>
</p:tagLst>
</file>

<file path=ppt/tags/tag16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4*i*10"/>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topBottom"/>
  <p:tag name="KSO_WM_SLIDE_BK_DARK_LIGHT" val="2"/>
</p:tagLst>
</file>

<file path=ppt/tags/tag17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5*i*8"/>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5*i*9"/>
  <p:tag name="KSO_WM_UNIT_LAYERLEVEL" val="1"/>
  <p:tag name="KSO_WM_TAG_VERSION" val="1.0"/>
  <p:tag name="KSO_WM_BEAUTIFY_FLAG" val="#wm#"/>
</p:tagLst>
</file>

<file path=ppt/tags/tag18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5*i*10"/>
  <p:tag name="KSO_WM_UNIT_LAYERLEVEL" val="1"/>
  <p:tag name="KSO_WM_TAG_VERSION" val="1.0"/>
  <p:tag name="KSO_WM_BEAUTIFY_FLAG" val="#wm#"/>
</p:tagLst>
</file>

<file path=ppt/tags/tag18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bottomTop"/>
  <p:tag name="KSO_WM_SLIDE_BK_DARK_LIGHT" val="2"/>
</p:tagLst>
</file>

<file path=ppt/tags/tag19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6*i*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6*i*9"/>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6*i*10"/>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0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21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7*i*4"/>
  <p:tag name="KSO_WM_UNIT_LAYERLEVEL" val="1"/>
  <p:tag name="KSO_WM_TAG_VERSION" val="1.0"/>
  <p:tag name="KSO_WM_BEAUTIFY_FLAG" val="#wm#"/>
</p:tagLst>
</file>

<file path=ppt/tags/tag21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7*i*5"/>
  <p:tag name="KSO_WM_UNIT_LAYERLEVEL" val="1"/>
  <p:tag name="KSO_WM_TAG_VERSION" val="1.0"/>
  <p:tag name="KSO_WM_BEAUTIFY_FLAG" val="#wm#"/>
</p:tagLst>
</file>

<file path=ppt/tags/tag21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6"/>
  <p:tag name="KSO_WM_UNIT_ID" val="_17*i*6"/>
  <p:tag name="KSO_WM_UNIT_LAYERLEVEL" val="1"/>
  <p:tag name="KSO_WM_TAG_VERSION" val="1.0"/>
  <p:tag name="KSO_WM_BEAUTIFY_FLAG" val="#wm#"/>
</p:tagLst>
</file>

<file path=ppt/tags/tag21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7"/>
  <p:tag name="KSO_WM_UNIT_ID" val="_17*i*7"/>
  <p:tag name="KSO_WM_UNIT_LAYERLEVEL" val="1"/>
  <p:tag name="KSO_WM_TAG_VERSION" val="1.0"/>
  <p:tag name="KSO_WM_BEAUTIFY_FLAG" val="#wm#"/>
</p:tagLst>
</file>

<file path=ppt/tags/tag21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21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1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2*i*8"/>
  <p:tag name="KSO_WM_UNIT_LAYERLEVEL" val="1"/>
  <p:tag name="KSO_WM_TAG_VERSION" val="1.0"/>
  <p:tag name="KSO_WM_BEAUTIFY_FLAG" val="#wm#"/>
</p:tagLst>
</file>

<file path=ppt/tags/tag22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8.xml><?xml version="1.0" encoding="utf-8"?>
<p:tagLst xmlns:p="http://schemas.openxmlformats.org/presentationml/2006/main">
  <p:tag name="KSO_WM_TEMPLATE_SUBCATEGORY" val="0"/>
  <p:tag name="KSO_WM_TEMPLATE_COLOR_TYPE" val="1"/>
  <p:tag name="KSO_WM_TEMPLATE_THUMBS_INDEX" val="1、2、3、4、5、6、7、8、9、10、11、12、13、15"/>
  <p:tag name="KSO_WM_TEMPLATE_MASTER_THUMB_INDEX" val="12"/>
  <p:tag name="KSO_WM_UNIT_SHOW_EDIT_AREA_INDICATION" val="0"/>
  <p:tag name="KSO_WM_TAG_VERSION" val="1.0"/>
  <p:tag name="KSO_WM_BEAUTIFY_FLAG" val="#wm#"/>
  <p:tag name="KSO_WM_TEMPLATE_CATEGORY" val="custom"/>
  <p:tag name="KSO_WM_TEMPLATE_INDEX" val="20202582"/>
  <p:tag name="KSO_WM_TEMPLATE_MASTER_TYPE" val="1"/>
</p:tagLst>
</file>

<file path=ppt/tags/tag229.xml><?xml version="1.0" encoding="utf-8"?>
<p:tagLst xmlns:p="http://schemas.openxmlformats.org/presentationml/2006/main">
  <p:tag name="KSO_WM_UNIT_ISCONTENTSTITLE" val="0"/>
  <p:tag name="KSO_WM_UNIT_PRESET_TEXT" val="极简通用模板"/>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1*a*1"/>
  <p:tag name="KSO_WM_TEMPLATE_CATEGORY" val="custom"/>
  <p:tag name="KSO_WM_TEMPLATE_INDEX" val="20202582"/>
  <p:tag name="KSO_WM_UNIT_LAYERLEVEL" val="1"/>
  <p:tag name="KSO_WM_TAG_VERSION" val="1.0"/>
  <p:tag name="KSO_WM_BEAUTIFY_FLAG" val="#wm#"/>
  <p:tag name="KSO_WM_UNIT_ISNUMDGMTITLE" val="0"/>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2*i*9"/>
  <p:tag name="KSO_WM_UNIT_LAYERLEVEL" val="1"/>
  <p:tag name="KSO_WM_TAG_VERSION" val="1.0"/>
  <p:tag name="KSO_WM_BEAUTIFY_FLAG" val="#wm#"/>
</p:tagLst>
</file>

<file path=ppt/tags/tag230.xml><?xml version="1.0" encoding="utf-8"?>
<p:tagLst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31.xml><?xml version="1.0" encoding="utf-8"?>
<p:tagLst xmlns:p="http://schemas.openxmlformats.org/presentationml/2006/main">
  <p:tag name="KSO_WM_TEMPLATE_THUMBS_INDEX" val="1、2、3、4、5、6、7、8、9、10、11、12、13、15"/>
  <p:tag name="KSO_WM_SLIDE_ID" val="custom20202582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2582"/>
  <p:tag name="KSO_WM_SLIDE_LAYOUT" val="a_b_f_j"/>
  <p:tag name="KSO_WM_SLIDE_LAYOUT_CNT" val="1_1_2_1"/>
</p:tagLst>
</file>

<file path=ppt/tags/tag232.xml><?xml version="1.0" encoding="utf-8"?>
<p:tagLst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233.xml><?xml version="1.0" encoding="utf-8"?>
<p:tagLst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34.xml><?xml version="1.0" encoding="utf-8"?>
<p:tagLst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235.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36.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37.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38.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39.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2*i*10"/>
  <p:tag name="KSO_WM_UNIT_LAYERLEVEL" val="1"/>
  <p:tag name="KSO_WM_TAG_VERSION" val="1.0"/>
  <p:tag name="KSO_WM_BEAUTIFY_FLAG" val="#wm#"/>
</p:tagLst>
</file>

<file path=ppt/tags/tag24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1.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2.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3.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4.xml><?xml version="1.0" encoding="utf-8"?>
<p:tagLst xmlns:p="http://schemas.openxmlformats.org/presentationml/2006/main">
  <p:tag name="TABLE_ENDDRAG_ORIGIN_RECT" val="64*77"/>
  <p:tag name="TABLE_ENDDRAG_RECT" val="517*341*64*77"/>
</p:tagLst>
</file>

<file path=ppt/tags/tag245.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6.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7.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8.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9.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0.xml><?xml version="1.0" encoding="utf-8"?>
<p:tagLst xmlns:p="http://schemas.openxmlformats.org/presentationml/2006/main">
  <p:tag name="TABLE_ENDDRAG_ORIGIN_RECT" val="64*77"/>
  <p:tag name="TABLE_ENDDRAG_RECT" val="517*341*64*77"/>
</p:tagLst>
</file>

<file path=ppt/tags/tag251.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52.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53.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4.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5.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6.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7.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8.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9.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0.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1.xml><?xml version="1.0" encoding="utf-8"?>
<p:tagLst xmlns:p="http://schemas.openxmlformats.org/presentationml/2006/main">
  <p:tag name="TABLE_ENDDRAG_ORIGIN_RECT" val="196*288"/>
  <p:tag name="TABLE_ENDDRAG_RECT" val="649*215*196*288"/>
</p:tagLst>
</file>

<file path=ppt/tags/tag262.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3.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4.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65.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6.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7.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68.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9.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1.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2.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3.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4.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5.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6.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7.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8.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9.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0.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81.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82.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83.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84.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85.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86.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87.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88.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89.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0.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91.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2.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93.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94.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5.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96.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97.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8.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99.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01.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02.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03.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04.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05.xml><?xml version="1.0" encoding="utf-8"?>
<p:tagLst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306.xml><?xml version="1.0" encoding="utf-8"?>
<p:tagLst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307.xml><?xml version="1.0" encoding="utf-8"?>
<p:tagLst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308.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09.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0.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11.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12.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13.xml><?xml version="1.0" encoding="utf-8"?>
<p:tagLst xmlns:p="http://schemas.openxmlformats.org/presentationml/2006/main">
  <p:tag name="TABLE_ENDDRAG_ORIGIN_RECT" val="221*77"/>
  <p:tag name="TABLE_ENDDRAG_RECT" val="129*394*221*77"/>
</p:tagLst>
</file>

<file path=ppt/tags/tag314.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15.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16.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17.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18.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19.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320.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21.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22.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23.xml><?xml version="1.0" encoding="utf-8"?>
<p:tagLst xmlns:p="http://schemas.openxmlformats.org/presentationml/2006/main">
  <p:tag name="TABLE_ENDDRAG_ORIGIN_RECT" val="221*77"/>
  <p:tag name="TABLE_ENDDRAG_RECT" val="129*394*221*77"/>
</p:tagLst>
</file>

<file path=ppt/tags/tag324.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25.xml><?xml version="1.0" encoding="utf-8"?>
<p:tagLst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326.xml><?xml version="1.0" encoding="utf-8"?>
<p:tagLst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327.xml><?xml version="1.0" encoding="utf-8"?>
<p:tagLst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328.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29.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0.xml><?xml version="1.0" encoding="utf-8"?>
<p:tagLst xmlns:p="http://schemas.openxmlformats.org/presentationml/2006/main">
  <p:tag name="KSO_WM_UNIT_PLACING_PICTURE_USER_VIEWPORT" val="{&quot;height&quot;:5500,&quot;width&quot;:10000}"/>
</p:tagLst>
</file>

<file path=ppt/tags/tag331.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32.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33.xml><?xml version="1.0" encoding="utf-8"?>
<p:tagLst xmlns:p="http://schemas.openxmlformats.org/presentationml/2006/main">
  <p:tag name="TABLE_ENDDRAG_ORIGIN_RECT" val="221*77"/>
  <p:tag name="TABLE_ENDDRAG_RECT" val="129*394*221*77"/>
</p:tagLst>
</file>

<file path=ppt/tags/tag334.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35.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36.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37.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38.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39.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41.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42.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43.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44.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45.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46.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47.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48.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49.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0.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51.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52.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53.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54.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55.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56.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57.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58.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59.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360.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1.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2.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3.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4.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5.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6.xml><?xml version="1.0" encoding="utf-8"?>
<p:tagLst xmlns:p="http://schemas.openxmlformats.org/presentationml/2006/main">
  <p:tag name="TABLE_ENDDRAG_ORIGIN_RECT" val="94*29"/>
  <p:tag name="TABLE_ENDDRAG_RECT" val="582*99*94*29"/>
</p:tagLst>
</file>

<file path=ppt/tags/tag367.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8.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9.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1.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2.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73.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74.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5.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6.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7.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8.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79.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81.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82.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3.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4.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5.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6.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7.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8.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9.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0.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1.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2.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3.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4.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5.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6.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7.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8.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9.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0.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1.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2.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3.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4.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5.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6.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7.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8.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9.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0.xml><?xml version="1.0" encoding="utf-8"?>
<p:tagLst xmlns:p="http://schemas.openxmlformats.org/presentationml/2006/main">
  <p:tag name="TABLE_ENDDRAG_ORIGIN_RECT" val="39*29"/>
  <p:tag name="TABLE_ENDDRAG_RECT" val="110*436*39*29"/>
</p:tagLst>
</file>

<file path=ppt/tags/tag411.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2.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3.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14.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5.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6.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7.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8.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9.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0.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21.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22.xml><?xml version="1.0" encoding="utf-8"?>
<p:tagLst xmlns:p="http://schemas.openxmlformats.org/presentationml/2006/main">
  <p:tag name="TABLE_ENDDRAG_ORIGIN_RECT" val="564*54"/>
  <p:tag name="TABLE_ENDDRAG_RECT" val="128*242*564*54"/>
</p:tagLst>
</file>

<file path=ppt/tags/tag423.xml><?xml version="1.0" encoding="utf-8"?>
<p:tagLst xmlns:p="http://schemas.openxmlformats.org/presentationml/2006/main">
  <p:tag name="TABLE_ENDDRAG_ORIGIN_RECT" val="564*54"/>
  <p:tag name="TABLE_ENDDRAG_RECT" val="128*242*564*54"/>
</p:tagLst>
</file>

<file path=ppt/tags/tag424.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25.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26.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27.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28.xml><?xml version="1.0" encoding="utf-8"?>
<p:tagLst xmlns:p="http://schemas.openxmlformats.org/presentationml/2006/main">
  <p:tag name="TABLE_ENDDRAG_ORIGIN_RECT" val="564*54"/>
  <p:tag name="TABLE_ENDDRAG_RECT" val="128*242*564*54"/>
</p:tagLst>
</file>

<file path=ppt/tags/tag429.xml><?xml version="1.0" encoding="utf-8"?>
<p:tagLst xmlns:p="http://schemas.openxmlformats.org/presentationml/2006/main">
  <p:tag name="TABLE_ENDDRAG_ORIGIN_RECT" val="564*54"/>
  <p:tag name="TABLE_ENDDRAG_RECT" val="128*242*564*54"/>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31.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32.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33.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34.xml><?xml version="1.0" encoding="utf-8"?>
<p:tagLst xmlns:p="http://schemas.openxmlformats.org/presentationml/2006/main">
  <p:tag name="TABLE_ENDDRAG_ORIGIN_RECT" val="564*54"/>
  <p:tag name="TABLE_ENDDRAG_RECT" val="128*242*564*54"/>
</p:tagLst>
</file>

<file path=ppt/tags/tag435.xml><?xml version="1.0" encoding="utf-8"?>
<p:tagLst xmlns:p="http://schemas.openxmlformats.org/presentationml/2006/main">
  <p:tag name="TABLE_ENDDRAG_ORIGIN_RECT" val="564*54"/>
  <p:tag name="TABLE_ENDDRAG_RECT" val="128*242*564*54"/>
</p:tagLst>
</file>

<file path=ppt/tags/tag436.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37.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38.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39.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0.xml><?xml version="1.0" encoding="utf-8"?>
<p:tagLst xmlns:p="http://schemas.openxmlformats.org/presentationml/2006/main">
  <p:tag name="TABLE_ENDDRAG_ORIGIN_RECT" val="564*54"/>
  <p:tag name="TABLE_ENDDRAG_RECT" val="128*242*564*54"/>
</p:tagLst>
</file>

<file path=ppt/tags/tag441.xml><?xml version="1.0" encoding="utf-8"?>
<p:tagLst xmlns:p="http://schemas.openxmlformats.org/presentationml/2006/main">
  <p:tag name="TABLE_ENDDRAG_ORIGIN_RECT" val="564*54"/>
  <p:tag name="TABLE_ENDDRAG_RECT" val="128*242*564*54"/>
</p:tagLst>
</file>

<file path=ppt/tags/tag442.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43.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44.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45.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46.xml><?xml version="1.0" encoding="utf-8"?>
<p:tagLst xmlns:p="http://schemas.openxmlformats.org/presentationml/2006/main">
  <p:tag name="TABLE_ENDDRAG_ORIGIN_RECT" val="564*54"/>
  <p:tag name="TABLE_ENDDRAG_RECT" val="128*242*564*54"/>
</p:tagLst>
</file>

<file path=ppt/tags/tag447.xml><?xml version="1.0" encoding="utf-8"?>
<p:tagLst xmlns:p="http://schemas.openxmlformats.org/presentationml/2006/main">
  <p:tag name="TABLE_ENDDRAG_ORIGIN_RECT" val="564*54"/>
  <p:tag name="TABLE_ENDDRAG_RECT" val="128*242*564*54"/>
</p:tagLst>
</file>

<file path=ppt/tags/tag448.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49.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0.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51.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52.xml><?xml version="1.0" encoding="utf-8"?>
<p:tagLst xmlns:p="http://schemas.openxmlformats.org/presentationml/2006/main">
  <p:tag name="TABLE_ENDDRAG_ORIGIN_RECT" val="564*54"/>
  <p:tag name="TABLE_ENDDRAG_RECT" val="128*242*564*54"/>
</p:tagLst>
</file>

<file path=ppt/tags/tag453.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4.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5.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56.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57.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8.xml><?xml version="1.0" encoding="utf-8"?>
<p:tagLst xmlns:p="http://schemas.openxmlformats.org/presentationml/2006/main">
  <p:tag name="TABLE_ENDDRAG_ORIGIN_RECT" val="48*31"/>
  <p:tag name="TABLE_ENDDRAG_RECT" val="149*437*48*31"/>
</p:tagLst>
</file>

<file path=ppt/tags/tag459.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0.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61.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2.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63.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64.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5.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6.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67.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68.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9.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0.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71.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72.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3.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4.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75.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76.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7.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8.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79.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1.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2.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83.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84.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5.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6.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87.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88.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9.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490.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91.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92.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3.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4.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95.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96.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7.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8.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99.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4*i*8"/>
  <p:tag name="KSO_WM_UNIT_LAYERLEVEL" val="1"/>
  <p:tag name="KSO_WM_TAG_VERSION" val="1.0"/>
  <p:tag name="KSO_WM_BEAUTIFY_FLAG" val="#wm#"/>
</p:tagLst>
</file>

<file path=ppt/tags/tag50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1.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2.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03.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04.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5.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6.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07.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08.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9.xml><?xml version="1.0" encoding="utf-8"?>
<p:tagLst xmlns:p="http://schemas.openxmlformats.org/presentationml/2006/main">
  <p:tag name="KSO_WM_UNIT_TABLE_BEAUTIFY" val="smartTable{cdeaa7b5-9517-4a33-a6fd-3a1a77285160}"/>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4*i*9"/>
  <p:tag name="KSO_WM_UNIT_LAYERLEVEL" val="1"/>
  <p:tag name="KSO_WM_TAG_VERSION" val="1.0"/>
  <p:tag name="KSO_WM_BEAUTIFY_FLAG" val="#wm#"/>
</p:tagLst>
</file>

<file path=ppt/tags/tag510.xml><?xml version="1.0" encoding="utf-8"?>
<p:tagLst xmlns:p="http://schemas.openxmlformats.org/presentationml/2006/main">
  <p:tag name="KSO_WM_UNIT_TABLE_BEAUTIFY" val="smartTable{cdeaa7b5-9517-4a33-a6fd-3a1a77285160}"/>
</p:tagLst>
</file>

<file path=ppt/tags/tag511.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12.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13.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14.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15.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16.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17.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18.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19.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4*i*10"/>
  <p:tag name="KSO_WM_UNIT_LAYERLEVEL" val="1"/>
  <p:tag name="KSO_WM_TAG_VERSION" val="1.0"/>
  <p:tag name="KSO_WM_BEAUTIFY_FLAG" val="#wm#"/>
</p:tagLst>
</file>

<file path=ppt/tags/tag520.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21.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22.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3.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4.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25.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26.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7.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8.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29.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0.xml><?xml version="1.0" encoding="utf-8"?>
<p:tagLst xmlns:p="http://schemas.openxmlformats.org/presentationml/2006/main">
  <p:tag name="TABLE_ENDDRAG_ORIGIN_RECT" val="48*31"/>
  <p:tag name="TABLE_ENDDRAG_RECT" val="149*437*48*31"/>
</p:tagLst>
</file>

<file path=ppt/tags/tag531.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32.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33.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34.xml><?xml version="1.0" encoding="utf-8"?>
<p:tagLst xmlns:p="http://schemas.openxmlformats.org/presentationml/2006/main">
  <p:tag name="KSO_WM_UNIT_PLACING_PICTURE_USER_VIEWPORT" val="{&quot;height&quot;:3554,&quot;width&quot;:2762}"/>
</p:tagLst>
</file>

<file path=ppt/tags/tag535.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36.xml><?xml version="1.0" encoding="utf-8"?>
<p:tagLst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537.xml><?xml version="1.0" encoding="utf-8"?>
<p:tagLst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538.xml><?xml version="1.0" encoding="utf-8"?>
<p:tagLst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539.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4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41.xml><?xml version="1.0" encoding="utf-8"?>
<p:tagLst xmlns:p="http://schemas.openxmlformats.org/presentationml/2006/main">
  <p:tag name="TABLE_ENDDRAG_ORIGIN_RECT" val="129*99"/>
  <p:tag name="TABLE_ENDDRAG_RECT" val="612*107*129*99"/>
</p:tagLst>
</file>

<file path=ppt/tags/tag542.xml><?xml version="1.0" encoding="utf-8"?>
<p:tagLst xmlns:p="http://schemas.openxmlformats.org/presentationml/2006/main">
  <p:tag name="TABLE_ENDDRAG_ORIGIN_RECT" val="129*99"/>
  <p:tag name="TABLE_ENDDRAG_RECT" val="612*107*129*99"/>
</p:tagLst>
</file>

<file path=ppt/tags/tag543.xml><?xml version="1.0" encoding="utf-8"?>
<p:tagLst xmlns:p="http://schemas.openxmlformats.org/presentationml/2006/main">
  <p:tag name="TABLE_ENDDRAG_ORIGIN_RECT" val="129*99"/>
  <p:tag name="TABLE_ENDDRAG_RECT" val="612*107*129*99"/>
</p:tagLst>
</file>

<file path=ppt/tags/tag544.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45.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46.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47.xml><?xml version="1.0" encoding="utf-8"?>
<p:tagLst xmlns:p="http://schemas.openxmlformats.org/presentationml/2006/main">
  <p:tag name="TABLE_ENDDRAG_ORIGIN_RECT" val="352*96"/>
  <p:tag name="TABLE_ENDDRAG_RECT" val="224*363*352*96"/>
</p:tagLst>
</file>

<file path=ppt/tags/tag548.xml><?xml version="1.0" encoding="utf-8"?>
<p:tagLst xmlns:p="http://schemas.openxmlformats.org/presentationml/2006/main">
  <p:tag name="TABLE_ENDDRAG_ORIGIN_RECT" val="352*96"/>
  <p:tag name="TABLE_ENDDRAG_RECT" val="224*363*352*96"/>
</p:tagLst>
</file>

<file path=ppt/tags/tag549.xml><?xml version="1.0" encoding="utf-8"?>
<p:tagLst xmlns:p="http://schemas.openxmlformats.org/presentationml/2006/main">
  <p:tag name="TABLE_ENDDRAG_ORIGIN_RECT" val="352*96"/>
  <p:tag name="TABLE_ENDDRAG_RECT" val="224*363*352*96"/>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50.xml><?xml version="1.0" encoding="utf-8"?>
<p:tagLst xmlns:p="http://schemas.openxmlformats.org/presentationml/2006/main">
  <p:tag name="TABLE_ENDDRAG_ORIGIN_RECT" val="352*96"/>
  <p:tag name="TABLE_ENDDRAG_RECT" val="224*363*352*96"/>
</p:tagLst>
</file>

<file path=ppt/tags/tag551.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52.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53.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54.xml><?xml version="1.0" encoding="utf-8"?>
<p:tagLst xmlns:p="http://schemas.openxmlformats.org/presentationml/2006/main">
  <p:tag name="TABLE_ENDDRAG_ORIGIN_RECT" val="352*96"/>
  <p:tag name="TABLE_ENDDRAG_RECT" val="224*363*352*96"/>
</p:tagLst>
</file>

<file path=ppt/tags/tag555.xml><?xml version="1.0" encoding="utf-8"?>
<p:tagLst xmlns:p="http://schemas.openxmlformats.org/presentationml/2006/main">
  <p:tag name="TABLE_ENDDRAG_ORIGIN_RECT" val="352*96"/>
  <p:tag name="TABLE_ENDDRAG_RECT" val="224*363*352*96"/>
</p:tagLst>
</file>

<file path=ppt/tags/tag556.xml><?xml version="1.0" encoding="utf-8"?>
<p:tagLst xmlns:p="http://schemas.openxmlformats.org/presentationml/2006/main">
  <p:tag name="TABLE_ENDDRAG_ORIGIN_RECT" val="352*96"/>
  <p:tag name="TABLE_ENDDRAG_RECT" val="224*363*352*96"/>
</p:tagLst>
</file>

<file path=ppt/tags/tag557.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58.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59.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61.xml><?xml version="1.0" encoding="utf-8"?>
<p:tagLst xmlns:p="http://schemas.openxmlformats.org/presentationml/2006/main">
  <p:tag name="TABLE_ENDDRAG_ORIGIN_RECT" val="129*99"/>
  <p:tag name="TABLE_ENDDRAG_RECT" val="612*107*129*99"/>
</p:tagLst>
</file>

<file path=ppt/tags/tag562.xml><?xml version="1.0" encoding="utf-8"?>
<p:tagLst xmlns:p="http://schemas.openxmlformats.org/presentationml/2006/main">
  <p:tag name="TABLE_ENDDRAG_ORIGIN_RECT" val="129*99"/>
  <p:tag name="TABLE_ENDDRAG_RECT" val="612*107*129*99"/>
</p:tagLst>
</file>

<file path=ppt/tags/tag563.xml><?xml version="1.0" encoding="utf-8"?>
<p:tagLst xmlns:p="http://schemas.openxmlformats.org/presentationml/2006/main">
  <p:tag name="TABLE_ENDDRAG_ORIGIN_RECT" val="129*99"/>
  <p:tag name="TABLE_ENDDRAG_RECT" val="612*107*129*99"/>
</p:tagLst>
</file>

<file path=ppt/tags/tag564.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65.xml><?xml version="1.0" encoding="utf-8"?>
<p:tagLst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66.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67.xml><?xml version="1.0" encoding="utf-8"?>
<p:tagLst xmlns:p="http://schemas.openxmlformats.org/presentationml/2006/main">
  <p:tag name="TABLE_ENDDRAG_ORIGIN_RECT" val="129*99"/>
  <p:tag name="TABLE_ENDDRAG_RECT" val="612*107*129*99"/>
</p:tagLst>
</file>

<file path=ppt/tags/tag568.xml><?xml version="1.0" encoding="utf-8"?>
<p:tagLst xmlns:p="http://schemas.openxmlformats.org/presentationml/2006/main">
  <p:tag name="TABLE_ENDDRAG_ORIGIN_RECT" val="129*99"/>
  <p:tag name="TABLE_ENDDRAG_RECT" val="612*107*129*99"/>
</p:tagLst>
</file>

<file path=ppt/tags/tag569.xml><?xml version="1.0" encoding="utf-8"?>
<p:tagLst xmlns:p="http://schemas.openxmlformats.org/presentationml/2006/main">
  <p:tag name="TABLE_ENDDRAG_ORIGIN_RECT" val="129*99"/>
  <p:tag name="TABLE_ENDDRAG_RECT" val="612*107*129*99"/>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70.xml><?xml version="1.0" encoding="utf-8"?>
<p:tagLst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71.xml><?xml version="1.0" encoding="utf-8"?>
<p:tagLst xmlns:p="http://schemas.openxmlformats.org/presentationml/2006/main">
  <p:tag name="COMMONDATA" val="eyJoZGlkIjoiZWVjNTQyYWQ1MGI1NzQwNTgzMjZhMzNhMzAyOTZlNDIifQ=="/>
  <p:tag name="KSO_WPP_MARK_KEY" val="5141afc2-ce81-452e-9c44-a2db9f36b55d"/>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5*i*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5*i*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5*i*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8*i*8"/>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8*i*9"/>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8*i*10"/>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1">
      <a:dk1>
        <a:sysClr val="windowText" lastClr="000000"/>
      </a:dk1>
      <a:lt1>
        <a:sysClr val="window" lastClr="FFFFFF"/>
      </a:lt1>
      <a:dk2>
        <a:srgbClr val="F2F2F2"/>
      </a:dk2>
      <a:lt2>
        <a:srgbClr val="FFFFFF"/>
      </a:lt2>
      <a:accent1>
        <a:srgbClr val="000000"/>
      </a:accent1>
      <a:accent2>
        <a:srgbClr val="20201E"/>
      </a:accent2>
      <a:accent3>
        <a:srgbClr val="40403C"/>
      </a:accent3>
      <a:accent4>
        <a:srgbClr val="615F59"/>
      </a:accent4>
      <a:accent5>
        <a:srgbClr val="817F77"/>
      </a:accent5>
      <a:accent6>
        <a:srgbClr val="A19F95"/>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ln>
      </a:spPr>
      <a:bodyPr rtlCol="0" anchor="ctr"/>
      <a:lstStyle>
        <a:defPPr algn="ctr">
          <a:defRPr lang="en-US" altLang="zh-CN">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20221</Words>
  <Application>WPS 演示</Application>
  <PresentationFormat>宽屏</PresentationFormat>
  <Paragraphs>2698</Paragraphs>
  <Slides>99</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99</vt:i4>
      </vt:variant>
    </vt:vector>
  </HeadingPairs>
  <TitlesOfParts>
    <vt:vector size="113" baseType="lpstr">
      <vt:lpstr>Arial</vt:lpstr>
      <vt:lpstr>宋体</vt:lpstr>
      <vt:lpstr>Wingdings</vt:lpstr>
      <vt:lpstr>微软雅黑</vt:lpstr>
      <vt:lpstr>汉仪旗黑-85S</vt:lpstr>
      <vt:lpstr>黑体</vt:lpstr>
      <vt:lpstr>Cambria Math</vt:lpstr>
      <vt:lpstr>Consolas</vt:lpstr>
      <vt:lpstr>Arial Unicode MS</vt:lpstr>
      <vt:lpstr>Calibri</vt:lpstr>
      <vt:lpstr>MS Mincho</vt:lpstr>
      <vt:lpstr>Segoe Print</vt:lpstr>
      <vt:lpstr>Office 主题</vt:lpstr>
      <vt:lpstr>2_Office 主题​​</vt:lpstr>
      <vt:lpstr>函数</vt:lpstr>
      <vt:lpstr>函数</vt:lpstr>
      <vt:lpstr>函数（Function）</vt:lpstr>
      <vt:lpstr>函数（Function）</vt:lpstr>
      <vt:lpstr>Demo：最大值</vt:lpstr>
      <vt:lpstr>函数（Function）</vt:lpstr>
      <vt:lpstr>函数调用</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作用域</vt:lpstr>
      <vt:lpstr>局部变量（Local Variable）</vt:lpstr>
      <vt:lpstr>局部变量（Local Variable）</vt:lpstr>
      <vt:lpstr>局部变量（Local Variable）</vt:lpstr>
      <vt:lpstr>局部变量（Local Variable）</vt:lpstr>
      <vt:lpstr>局部变量（Local Variable）</vt:lpstr>
      <vt:lpstr>全局变量（Global Variable）</vt:lpstr>
      <vt:lpstr>递归</vt:lpstr>
      <vt:lpstr>递归（Recursion）</vt:lpstr>
      <vt:lpstr>Demo：讲故事</vt:lpstr>
      <vt:lpstr>Demo：讲故事</vt:lpstr>
      <vt:lpstr>Demo：阶乘</vt:lpstr>
      <vt:lpstr>Demo：阶乘</vt:lpstr>
      <vt:lpstr>Demo：阶乘</vt:lpstr>
      <vt:lpstr>Demo：阶乘</vt:lpstr>
      <vt:lpstr>Demo：阶乘</vt:lpstr>
      <vt:lpstr>Demo：阶乘</vt:lpstr>
      <vt:lpstr>Demo：阶乘</vt:lpstr>
      <vt:lpstr>Demo：阶乘</vt:lpstr>
      <vt:lpstr>Demo：阶乘</vt:lpstr>
      <vt:lpstr>Demo：阶乘</vt:lpstr>
      <vt:lpstr>Demo：阶乘</vt:lpstr>
      <vt:lpstr>Demo：阶乘</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递归（Recursion）</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Demo：阿克曼函数</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Practice</vt:lpstr>
      <vt:lpstr>逆序数组</vt:lpstr>
      <vt:lpstr>素数</vt:lpstr>
      <vt:lpstr>日期</vt:lpstr>
      <vt:lpstr>素数</vt:lpstr>
      <vt:lpstr>2的幂</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25132</cp:lastModifiedBy>
  <cp:revision>518</cp:revision>
  <dcterms:created xsi:type="dcterms:W3CDTF">2022-11-17T03:47:00Z</dcterms:created>
  <dcterms:modified xsi:type="dcterms:W3CDTF">2022-12-24T14:33:13Z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5CCBCD563EA2475A9389F11AD2791165</vt:lpwstr>
  </property>
  <property fmtid="{D5CDD505-2E9C-101B-9397-08002B2CF9AE}" pid="3" name="KSOProductBuildVer">
    <vt:lpwstr>2052-11.1.0.12763</vt:lpwstr>
  </property>
</Properties>
</file>