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6.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7.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8.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9.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10.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1.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2.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3.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5.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7.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8.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9.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20.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21.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22.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23.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notesSlides/notesSlide24.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notesSlides/notesSlide25.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6.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27.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28.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29.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30.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31.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32.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33.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34.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35.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notesSlides/notesSlide36.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notesSlides/notesSlide37.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notesSlides/notesSlide38.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notesSlides/notesSlide39.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40.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notesSlides/notesSlide41.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notesSlides/notesSlide42.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notesSlides/notesSlide43.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notesSlides/notesSlide44.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notesSlides/notesSlide45.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46.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47.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notesSlides/notesSlide48.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notesSlides/notesSlide49.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notesSlides/notesSlide50.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notesSlides/notesSlide51.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notesSlides/notesSlide52.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notesSlides/notesSlide53.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notesSlides/notesSlide54.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notesSlides/notesSlide55.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notesSlides/notesSlide56.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notesSlides/notesSlide57.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notesSlides/notesSlide58.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notesSlides/notesSlide59.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notesSlides/notesSlide60.xml" ContentType="application/vnd.openxmlformats-officedocument.presentationml.notesSlide+xml"/>
  <Override PartName="/ppt/tags/tag428.xml" ContentType="application/vnd.openxmlformats-officedocument.presentationml.tags+xml"/>
  <Override PartName="/ppt/tags/tag429.xml" ContentType="application/vnd.openxmlformats-officedocument.presentationml.tags+xml"/>
  <Override PartName="/ppt/notesSlides/notesSlide61.xml" ContentType="application/vnd.openxmlformats-officedocument.presentationml.notesSlide+xml"/>
  <Override PartName="/ppt/tags/tag430.xml" ContentType="application/vnd.openxmlformats-officedocument.presentationml.tags+xml"/>
  <Override PartName="/ppt/tags/tag431.xml" ContentType="application/vnd.openxmlformats-officedocument.presentationml.tags+xml"/>
  <Override PartName="/ppt/notesSlides/notesSlide62.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notesSlides/notesSlide63.xml" ContentType="application/vnd.openxmlformats-officedocument.presentationml.notesSlide+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notesSlides/notesSlide64.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notesSlides/notesSlide65.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notesSlides/notesSlide66.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notesSlides/notesSlide67.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notesSlides/notesSlide68.xml" ContentType="application/vnd.openxmlformats-officedocument.presentationml.notesSlide+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notesSlides/notesSlide69.xml" ContentType="application/vnd.openxmlformats-officedocument.presentationml.notesSlide+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notesSlides/notesSlide70.xml" ContentType="application/vnd.openxmlformats-officedocument.presentationml.notesSlide+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notesSlides/notesSlide71.xml" ContentType="application/vnd.openxmlformats-officedocument.presentationml.notesSlide+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72.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notesSlides/notesSlide73.xml" ContentType="application/vnd.openxmlformats-officedocument.presentationml.notesSlide+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74.xml" ContentType="application/vnd.openxmlformats-officedocument.presentationml.notesSlide+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notesSlides/notesSlide75.xml" ContentType="application/vnd.openxmlformats-officedocument.presentationml.notesSlide+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notesSlides/notesSlide76.xml" ContentType="application/vnd.openxmlformats-officedocument.presentationml.notesSlide+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notesSlides/notesSlide77.xml" ContentType="application/vnd.openxmlformats-officedocument.presentationml.notesSlide+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notesSlides/notesSlide78.xml" ContentType="application/vnd.openxmlformats-officedocument.presentationml.notesSlide+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notesSlides/notesSlide79.xml" ContentType="application/vnd.openxmlformats-officedocument.presentationml.notesSlide+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notesSlides/notesSlide80.xml" ContentType="application/vnd.openxmlformats-officedocument.presentationml.notesSlide+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81.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notesSlides/notesSlide82.xml" ContentType="application/vnd.openxmlformats-officedocument.presentationml.notesSlide+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notesSlides/notesSlide83.xml" ContentType="application/vnd.openxmlformats-officedocument.presentationml.notesSlide+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notesSlides/notesSlide84.xml" ContentType="application/vnd.openxmlformats-officedocument.presentationml.notesSlide+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notesSlides/notesSlide85.xml" ContentType="application/vnd.openxmlformats-officedocument.presentationml.notesSlide+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notesSlides/notesSlide86.xml" ContentType="application/vnd.openxmlformats-officedocument.presentationml.notesSlide+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87.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notesSlides/notesSlide88.xml" ContentType="application/vnd.openxmlformats-officedocument.presentationml.notesSlide+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notesSlides/notesSlide89.xml" ContentType="application/vnd.openxmlformats-officedocument.presentationml.notesSlide+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notesSlides/notesSlide90.xml" ContentType="application/vnd.openxmlformats-officedocument.presentationml.notesSlide+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notesSlides/notesSlide91.xml" ContentType="application/vnd.openxmlformats-officedocument.presentationml.notesSlide+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notesSlides/notesSlide92.xml" ContentType="application/vnd.openxmlformats-officedocument.presentationml.notesSlide+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notesSlides/notesSlide93.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94.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95.xml" ContentType="application/vnd.openxmlformats-officedocument.presentationml.notesSlide+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370.xml" ContentType="application/vnd.openxmlformats-officedocument.presentationml.tags+xml"/>
  <Override PartName="/ppt/tags/tag3400.xml" ContentType="application/vnd.openxmlformats-officedocument.presentationml.tags+xml"/>
  <Override PartName="/ppt/tags/tag3530.xml" ContentType="application/vnd.openxmlformats-officedocument.presentationml.tags+xml"/>
  <Override PartName="/ppt/tags/tag3700.xml" ContentType="application/vnd.openxmlformats-officedocument.presentationml.tags+xml"/>
  <Override PartName="/ppt/tags/tag3770.xml" ContentType="application/vnd.openxmlformats-officedocument.presentationml.tags+xml"/>
  <Override PartName="/ppt/tags/tag3810.xml" ContentType="application/vnd.openxmlformats-officedocument.presentationml.tags+xml"/>
  <Override PartName="/ppt/tags/tag4230.xml" ContentType="application/vnd.openxmlformats-officedocument.presentationml.tags+xml"/>
  <Override PartName="/ppt/tags/tag4250.xml" ContentType="application/vnd.openxmlformats-officedocument.presentationml.tags+xml"/>
  <Override PartName="/ppt/tags/tag4290.xml" ContentType="application/vnd.openxmlformats-officedocument.presentationml.tags+xml"/>
  <Override PartName="/ppt/tags/tag4310.xml" ContentType="application/vnd.openxmlformats-officedocument.presentationml.tags+xml"/>
  <Override PartName="/ppt/tags/tag4350.xml" ContentType="application/vnd.openxmlformats-officedocument.presentationml.tags+xml"/>
  <Override PartName="/ppt/tags/tag4370.xml" ContentType="application/vnd.openxmlformats-officedocument.presentationml.tags+xml"/>
  <Override PartName="/ppt/tags/tag4410.xml" ContentType="application/vnd.openxmlformats-officedocument.presentationml.tags+xml"/>
  <Override PartName="/ppt/tags/tag4430.xml" ContentType="application/vnd.openxmlformats-officedocument.presentationml.tags+xml"/>
  <Override PartName="/ppt/tags/tag4470.xml" ContentType="application/vnd.openxmlformats-officedocument.presentationml.tags+xml"/>
  <Override PartName="/ppt/tags/tag4490.xml" ContentType="application/vnd.openxmlformats-officedocument.presentationml.tags+xml"/>
  <Override PartName="/ppt/tags/tag4540.xml" ContentType="application/vnd.openxmlformats-officedocument.presentationml.tags+xml"/>
  <Override PartName="/ppt/tags/tag5100.xml" ContentType="application/vnd.openxmlformats-officedocument.presentationml.tags+xml"/>
  <Override PartName="/ppt/tags/tag56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5"/>
  </p:notesMasterIdLst>
  <p:sldIdLst>
    <p:sldId id="259" r:id="rId3"/>
    <p:sldId id="265" r:id="rId4"/>
    <p:sldId id="29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1" r:id="rId20"/>
    <p:sldId id="532" r:id="rId21"/>
    <p:sldId id="533" r:id="rId22"/>
    <p:sldId id="534" r:id="rId23"/>
    <p:sldId id="535" r:id="rId24"/>
    <p:sldId id="536" r:id="rId25"/>
    <p:sldId id="537" r:id="rId26"/>
    <p:sldId id="538" r:id="rId27"/>
    <p:sldId id="539" r:id="rId28"/>
    <p:sldId id="541" r:id="rId29"/>
    <p:sldId id="542" r:id="rId30"/>
    <p:sldId id="543" r:id="rId31"/>
    <p:sldId id="616" r:id="rId32"/>
    <p:sldId id="617" r:id="rId33"/>
    <p:sldId id="619" r:id="rId34"/>
    <p:sldId id="620" r:id="rId35"/>
    <p:sldId id="624" r:id="rId36"/>
    <p:sldId id="625" r:id="rId37"/>
    <p:sldId id="544" r:id="rId38"/>
    <p:sldId id="545" r:id="rId39"/>
    <p:sldId id="546" r:id="rId40"/>
    <p:sldId id="547" r:id="rId41"/>
    <p:sldId id="548" r:id="rId42"/>
    <p:sldId id="550" r:id="rId43"/>
    <p:sldId id="551" r:id="rId44"/>
    <p:sldId id="552" r:id="rId45"/>
    <p:sldId id="553" r:id="rId46"/>
    <p:sldId id="549" r:id="rId47"/>
    <p:sldId id="555" r:id="rId48"/>
    <p:sldId id="556" r:id="rId49"/>
    <p:sldId id="557" r:id="rId50"/>
    <p:sldId id="558" r:id="rId51"/>
    <p:sldId id="554" r:id="rId52"/>
    <p:sldId id="560" r:id="rId53"/>
    <p:sldId id="561" r:id="rId54"/>
    <p:sldId id="562" r:id="rId55"/>
    <p:sldId id="563" r:id="rId56"/>
    <p:sldId id="564" r:id="rId57"/>
    <p:sldId id="565" r:id="rId58"/>
    <p:sldId id="566" r:id="rId59"/>
    <p:sldId id="567" r:id="rId60"/>
    <p:sldId id="569" r:id="rId61"/>
    <p:sldId id="570" r:id="rId62"/>
    <p:sldId id="571" r:id="rId63"/>
    <p:sldId id="573" r:id="rId64"/>
    <p:sldId id="574" r:id="rId65"/>
    <p:sldId id="575" r:id="rId66"/>
    <p:sldId id="576" r:id="rId67"/>
    <p:sldId id="577" r:id="rId68"/>
    <p:sldId id="578" r:id="rId69"/>
    <p:sldId id="579" r:id="rId70"/>
    <p:sldId id="580" r:id="rId71"/>
    <p:sldId id="582" r:id="rId72"/>
    <p:sldId id="584" r:id="rId73"/>
    <p:sldId id="585" r:id="rId74"/>
    <p:sldId id="586" r:id="rId75"/>
    <p:sldId id="587" r:id="rId76"/>
    <p:sldId id="588" r:id="rId77"/>
    <p:sldId id="589" r:id="rId78"/>
    <p:sldId id="590" r:id="rId79"/>
    <p:sldId id="591" r:id="rId80"/>
    <p:sldId id="592" r:id="rId81"/>
    <p:sldId id="593" r:id="rId82"/>
    <p:sldId id="595" r:id="rId83"/>
    <p:sldId id="596" r:id="rId84"/>
    <p:sldId id="597" r:id="rId85"/>
    <p:sldId id="599" r:id="rId86"/>
    <p:sldId id="600" r:id="rId87"/>
    <p:sldId id="601" r:id="rId88"/>
    <p:sldId id="602" r:id="rId89"/>
    <p:sldId id="603" r:id="rId90"/>
    <p:sldId id="604" r:id="rId91"/>
    <p:sldId id="605" r:id="rId92"/>
    <p:sldId id="606" r:id="rId93"/>
    <p:sldId id="608" r:id="rId94"/>
    <p:sldId id="607" r:id="rId95"/>
    <p:sldId id="609" r:id="rId96"/>
    <p:sldId id="610" r:id="rId97"/>
    <p:sldId id="611" r:id="rId98"/>
    <p:sldId id="612" r:id="rId99"/>
    <p:sldId id="613" r:id="rId100"/>
    <p:sldId id="615" r:id="rId101"/>
    <p:sldId id="623" r:id="rId102"/>
    <p:sldId id="621" r:id="rId103"/>
    <p:sldId id="622" r:id="rId104"/>
  </p:sldIdLst>
  <p:sldSz cx="12192000" cy="6858000"/>
  <p:notesSz cx="6858000" cy="9144000"/>
  <p:custDataLst>
    <p:tags r:id="rId10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commentAuthors" Target="commentAuthor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gs" Target="tags/tag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extLst>
      <p:ext uri="{BB962C8B-B14F-4D97-AF65-F5344CB8AC3E}">
        <p14:creationId xmlns:p14="http://schemas.microsoft.com/office/powerpoint/2010/main" val="3942675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extLst>
      <p:ext uri="{BB962C8B-B14F-4D97-AF65-F5344CB8AC3E}">
        <p14:creationId xmlns:p14="http://schemas.microsoft.com/office/powerpoint/2010/main" val="311923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extLst>
      <p:ext uri="{BB962C8B-B14F-4D97-AF65-F5344CB8AC3E}">
        <p14:creationId xmlns:p14="http://schemas.microsoft.com/office/powerpoint/2010/main" val="2052471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extLst>
      <p:ext uri="{BB962C8B-B14F-4D97-AF65-F5344CB8AC3E}">
        <p14:creationId xmlns:p14="http://schemas.microsoft.com/office/powerpoint/2010/main" val="314518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98</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101</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2023/1/29</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2023/1/29</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2023/1/29</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2023/1/29</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 Id="rId4"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52.xml"/><Relationship Id="rId7" Type="http://schemas.openxmlformats.org/officeDocument/2006/relationships/slideLayout" Target="../slideLayouts/slideLayout28.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10" Type="http://schemas.openxmlformats.org/officeDocument/2006/relationships/image" Target="../media/image57.png"/><Relationship Id="rId4" Type="http://schemas.openxmlformats.org/officeDocument/2006/relationships/tags" Target="../tags/tag553.xml"/><Relationship Id="rId9" Type="http://schemas.openxmlformats.org/officeDocument/2006/relationships/tags" Target="../tags/tag5600.xml"/></Relationships>
</file>

<file path=ppt/slides/_rels/slide102.xml.rels><?xml version="1.0" encoding="UTF-8" standalone="yes"?>
<Relationships xmlns="http://schemas.openxmlformats.org/package/2006/relationships"><Relationship Id="rId8" Type="http://schemas.openxmlformats.org/officeDocument/2006/relationships/notesSlide" Target="../notesSlides/notesSlide96.xml"/><Relationship Id="rId3" Type="http://schemas.openxmlformats.org/officeDocument/2006/relationships/tags" Target="../tags/tag558.xml"/><Relationship Id="rId7" Type="http://schemas.openxmlformats.org/officeDocument/2006/relationships/slideLayout" Target="../slideLayouts/slideLayout28.xml"/><Relationship Id="rId2" Type="http://schemas.openxmlformats.org/officeDocument/2006/relationships/tags" Target="../tags/tag557.xml"/><Relationship Id="rId1" Type="http://schemas.openxmlformats.org/officeDocument/2006/relationships/tags" Target="../tags/tag556.xml"/><Relationship Id="rId6" Type="http://schemas.openxmlformats.org/officeDocument/2006/relationships/tags" Target="../tags/tag561.xml"/><Relationship Id="rId5" Type="http://schemas.openxmlformats.org/officeDocument/2006/relationships/tags" Target="../tags/tag560.xml"/><Relationship Id="rId4" Type="http://schemas.openxmlformats.org/officeDocument/2006/relationships/tags" Target="../tags/tag559.xml"/></Relationships>
</file>

<file path=ppt/slides/_rels/slide11.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70.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330.xml"/><Relationship Id="rId7" Type="http://schemas.openxmlformats.org/officeDocument/2006/relationships/slideLayout" Target="../slideLayouts/slideLayout28.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9"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343.xml"/><Relationship Id="rId7" Type="http://schemas.openxmlformats.org/officeDocument/2006/relationships/slideLayout" Target="../slideLayouts/slideLayout28.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s>
</file>

<file path=ppt/slides/_rels/slide34.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4"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 Id="rId5" Type="http://schemas.openxmlformats.org/officeDocument/2006/relationships/notesSlide" Target="../notesSlides/notesSlide31.xml"/><Relationship Id="rId4"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 Id="rId4"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image" Target="../media/image2.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notesSlide" Target="../notesSlides/notesSlide32.xml"/><Relationship Id="rId5" Type="http://schemas.openxmlformats.org/officeDocument/2006/relationships/slideLayout" Target="../slideLayouts/slideLayout28.xml"/><Relationship Id="rId4" Type="http://schemas.openxmlformats.org/officeDocument/2006/relationships/tags" Target="../tags/tag359.xml"/></Relationships>
</file>

<file path=ppt/slides/_rels/slide38.xml.rels><?xml version="1.0" encoding="UTF-8" standalone="yes"?>
<Relationships xmlns="http://schemas.openxmlformats.org/package/2006/relationships"><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 Id="rId5" Type="http://schemas.openxmlformats.org/officeDocument/2006/relationships/notesSlide" Target="../notesSlides/notesSlide33.xml"/><Relationship Id="rId4"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 Id="rId5" Type="http://schemas.openxmlformats.org/officeDocument/2006/relationships/notesSlide" Target="../notesSlides/notesSlide34.xml"/><Relationship Id="rId4"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3" Type="http://schemas.openxmlformats.org/officeDocument/2006/relationships/tags" Target="../tags/tag368.xml"/><Relationship Id="rId7" Type="http://schemas.openxmlformats.org/officeDocument/2006/relationships/image" Target="../media/image3.png"/><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tags" Target="../tags/tag3400.xml"/><Relationship Id="rId5" Type="http://schemas.openxmlformats.org/officeDocument/2006/relationships/notesSlide" Target="../notesSlides/notesSlide35.xml"/><Relationship Id="rId4"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70.xml"/><Relationship Id="rId1" Type="http://schemas.openxmlformats.org/officeDocument/2006/relationships/tags" Target="../tags/tag369.xml"/><Relationship Id="rId4"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72.xml"/><Relationship Id="rId1" Type="http://schemas.openxmlformats.org/officeDocument/2006/relationships/tags" Target="../tags/tag371.xml"/><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9.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notesSlide" Target="../notesSlides/notesSlide40.xml"/><Relationship Id="rId11" Type="http://schemas.openxmlformats.org/officeDocument/2006/relationships/tags" Target="../tags/tag3530.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80.xml"/><Relationship Id="rId9" Type="http://schemas.openxmlformats.org/officeDocument/2006/relationships/image" Target="../media/image6.png"/></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2.xml"/><Relationship Id="rId9" Type="http://schemas.openxmlformats.org/officeDocument/2006/relationships/image" Target="../media/image9.png"/></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3.xml"/><Relationship Id="rId9" Type="http://schemas.openxmlformats.org/officeDocument/2006/relationships/image" Target="../media/image9.png"/></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4.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notesSlide" Target="../notesSlides/notesSlide4.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5.xml"/><Relationship Id="rId9"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 Id="rId5" Type="http://schemas.openxmlformats.org/officeDocument/2006/relationships/notesSlide" Target="../notesSlides/notesSlide46.xml"/><Relationship Id="rId4"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96.xml"/><Relationship Id="rId7" Type="http://schemas.openxmlformats.org/officeDocument/2006/relationships/tags" Target="../tags/tag3700.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notesSlide" Target="../notesSlides/notesSlide47.xml"/><Relationship Id="rId5" Type="http://schemas.openxmlformats.org/officeDocument/2006/relationships/slideLayout" Target="../slideLayouts/slideLayout28.xml"/><Relationship Id="rId4" Type="http://schemas.openxmlformats.org/officeDocument/2006/relationships/tags" Target="../tags/tag397.xml"/></Relationships>
</file>

<file path=ppt/slides/_rels/slide53.xml.rels><?xml version="1.0" encoding="UTF-8" standalone="yes"?>
<Relationships xmlns="http://schemas.openxmlformats.org/package/2006/relationships"><Relationship Id="rId8" Type="http://schemas.openxmlformats.org/officeDocument/2006/relationships/tags" Target="../tags/tag3770.xml"/><Relationship Id="rId3" Type="http://schemas.openxmlformats.org/officeDocument/2006/relationships/tags" Target="../tags/tag400.xml"/><Relationship Id="rId7" Type="http://schemas.openxmlformats.org/officeDocument/2006/relationships/notesSlide" Target="../notesSlides/notesSlide48.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slideLayout" Target="../slideLayouts/slideLayout28.xml"/><Relationship Id="rId5" Type="http://schemas.openxmlformats.org/officeDocument/2006/relationships/tags" Target="../tags/tag402.xml"/><Relationship Id="rId4" Type="http://schemas.openxmlformats.org/officeDocument/2006/relationships/tags" Target="../tags/tag401.xml"/><Relationship Id="rId9" Type="http://schemas.openxmlformats.org/officeDocument/2006/relationships/image" Target="../media/image14.png"/></Relationships>
</file>

<file path=ppt/slides/_rels/slide5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0.xml"/><Relationship Id="rId3" Type="http://schemas.openxmlformats.org/officeDocument/2006/relationships/tags" Target="../tags/tag405.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9.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5.xml"/><Relationship Id="rId9" Type="http://schemas.openxmlformats.org/officeDocument/2006/relationships/image" Target="../media/image19.png"/></Relationships>
</file>

<file path=ppt/slides/_rels/slide6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6.xml"/><Relationship Id="rId9" Type="http://schemas.openxmlformats.org/officeDocument/2006/relationships/image" Target="../media/image19.png"/></Relationships>
</file>

<file path=ppt/slides/_rels/slide6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7.xml"/><Relationship Id="rId9" Type="http://schemas.openxmlformats.org/officeDocument/2006/relationships/image" Target="../media/image19.png"/></Relationships>
</file>

<file path=ppt/slides/_rels/slide6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8.xml"/><Relationship Id="rId9" Type="http://schemas.openxmlformats.org/officeDocument/2006/relationships/image" Target="../media/image19.png"/></Relationships>
</file>

<file path=ppt/slides/_rels/slide6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9.xml"/><Relationship Id="rId9" Type="http://schemas.openxmlformats.org/officeDocument/2006/relationships/image" Target="../media/image20.png"/></Relationships>
</file>

<file path=ppt/slides/_rels/slide6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31.xml"/><Relationship Id="rId1" Type="http://schemas.openxmlformats.org/officeDocument/2006/relationships/tags" Target="../tags/tag430.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 Id="rId5" Type="http://schemas.openxmlformats.org/officeDocument/2006/relationships/notesSlide" Target="../notesSlides/notesSlide63.xml"/><Relationship Id="rId4"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 Id="rId5" Type="http://schemas.openxmlformats.org/officeDocument/2006/relationships/notesSlide" Target="../notesSlides/notesSlide64.xml"/><Relationship Id="rId4"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10" Type="http://schemas.openxmlformats.org/officeDocument/2006/relationships/notesSlide" Target="../notesSlides/notesSlide6.xml"/><Relationship Id="rId4" Type="http://schemas.openxmlformats.org/officeDocument/2006/relationships/tags" Target="../tags/tag255.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5.xml"/><Relationship Id="rId9" Type="http://schemas.openxmlformats.org/officeDocument/2006/relationships/image" Target="../media/image27.png"/></Relationships>
</file>

<file path=ppt/slides/_rels/slide7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6.xml"/><Relationship Id="rId9" Type="http://schemas.openxmlformats.org/officeDocument/2006/relationships/image" Target="../media/image19.png"/><Relationship Id="rId14" Type="http://schemas.openxmlformats.org/officeDocument/2006/relationships/image" Target="../media/image33.png"/></Relationships>
</file>

<file path=ppt/slides/_rels/slide7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7.xml"/><Relationship Id="rId9" Type="http://schemas.openxmlformats.org/officeDocument/2006/relationships/image" Target="../media/image35.png"/><Relationship Id="rId14" Type="http://schemas.openxmlformats.org/officeDocument/2006/relationships/image" Target="../media/image38.png"/></Relationships>
</file>

<file path=ppt/slides/_rels/slide7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46.xml"/><Relationship Id="rId7" Type="http://schemas.openxmlformats.org/officeDocument/2006/relationships/tags" Target="../tags/tag4230.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47.xml"/><Relationship Id="rId9" Type="http://schemas.openxmlformats.org/officeDocument/2006/relationships/tags" Target="../tags/tag4250.xml"/></Relationships>
</file>

<file path=ppt/slides/_rels/slide7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50.xml"/><Relationship Id="rId7" Type="http://schemas.openxmlformats.org/officeDocument/2006/relationships/tags" Target="../tags/tag4290.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notesSlide" Target="../notesSlides/notesSlide69.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51.xml"/><Relationship Id="rId9" Type="http://schemas.openxmlformats.org/officeDocument/2006/relationships/tags" Target="../tags/tag4310.xml"/></Relationships>
</file>

<file path=ppt/slides/_rels/slide7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54.xml"/><Relationship Id="rId7" Type="http://schemas.openxmlformats.org/officeDocument/2006/relationships/tags" Target="../tags/tag4350.xml"/><Relationship Id="rId2" Type="http://schemas.openxmlformats.org/officeDocument/2006/relationships/tags" Target="../tags/tag453.xml"/><Relationship Id="rId1" Type="http://schemas.openxmlformats.org/officeDocument/2006/relationships/tags" Target="../tags/tag452.xml"/><Relationship Id="rId6" Type="http://schemas.openxmlformats.org/officeDocument/2006/relationships/notesSlide" Target="../notesSlides/notesSlide70.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55.xml"/><Relationship Id="rId9" Type="http://schemas.openxmlformats.org/officeDocument/2006/relationships/tags" Target="../tags/tag4370.xml"/></Relationships>
</file>

<file path=ppt/slides/_rels/slide7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58.xml"/><Relationship Id="rId7" Type="http://schemas.openxmlformats.org/officeDocument/2006/relationships/tags" Target="../tags/tag4410.xml"/><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notesSlide" Target="../notesSlides/notesSlide71.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59.xml"/><Relationship Id="rId9" Type="http://schemas.openxmlformats.org/officeDocument/2006/relationships/tags" Target="../tags/tag4430.xml"/></Relationships>
</file>

<file path=ppt/slides/_rels/slide7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62.xml"/><Relationship Id="rId7" Type="http://schemas.openxmlformats.org/officeDocument/2006/relationships/tags" Target="../tags/tag4470.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notesSlide" Target="../notesSlides/notesSlide72.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63.xml"/><Relationship Id="rId9" Type="http://schemas.openxmlformats.org/officeDocument/2006/relationships/tags" Target="../tags/tag4490.xml"/></Relationships>
</file>

<file path=ppt/slides/_rels/slide7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66.xml"/><Relationship Id="rId7" Type="http://schemas.openxmlformats.org/officeDocument/2006/relationships/tags" Target="../tags/tag4540.xml"/><Relationship Id="rId2" Type="http://schemas.openxmlformats.org/officeDocument/2006/relationships/tags" Target="../tags/tag465.xml"/><Relationship Id="rId1" Type="http://schemas.openxmlformats.org/officeDocument/2006/relationships/tags" Target="../tags/tag464.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7.xml"/></Relationships>
</file>

<file path=ppt/slides/_rels/slide79.xml.rels><?xml version="1.0" encoding="UTF-8" standalone="yes"?>
<Relationships xmlns="http://schemas.openxmlformats.org/package/2006/relationships"><Relationship Id="rId3" Type="http://schemas.openxmlformats.org/officeDocument/2006/relationships/tags" Target="../tags/tag470.xml"/><Relationship Id="rId7" Type="http://schemas.openxmlformats.org/officeDocument/2006/relationships/image" Target="../media/image50.png"/><Relationship Id="rId2" Type="http://schemas.openxmlformats.org/officeDocument/2006/relationships/tags" Target="../tags/tag469.xml"/><Relationship Id="rId1" Type="http://schemas.openxmlformats.org/officeDocument/2006/relationships/tags" Target="../tags/tag468.xml"/><Relationship Id="rId6" Type="http://schemas.openxmlformats.org/officeDocument/2006/relationships/notesSlide" Target="../notesSlides/notesSlide74.xml"/><Relationship Id="rId5" Type="http://schemas.openxmlformats.org/officeDocument/2006/relationships/slideLayout" Target="../slideLayouts/slideLayout28.xml"/><Relationship Id="rId4" Type="http://schemas.openxmlformats.org/officeDocument/2006/relationships/tags" Target="../tags/tag471.xml"/></Relationships>
</file>

<file path=ppt/slides/_rels/slide8.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5" Type="http://schemas.openxmlformats.org/officeDocument/2006/relationships/notesSlide" Target="../notesSlides/notesSlide75.xml"/><Relationship Id="rId4"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image" Target="../media/image51.png"/><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78.xml"/></Relationships>
</file>

<file path=ppt/slides/_rels/slide82.xml.rels><?xml version="1.0" encoding="UTF-8" standalone="yes"?>
<Relationships xmlns="http://schemas.openxmlformats.org/package/2006/relationships"><Relationship Id="rId3" Type="http://schemas.openxmlformats.org/officeDocument/2006/relationships/tags" Target="../tags/tag481.xml"/><Relationship Id="rId7" Type="http://schemas.openxmlformats.org/officeDocument/2006/relationships/image" Target="../media/image52.png"/><Relationship Id="rId2" Type="http://schemas.openxmlformats.org/officeDocument/2006/relationships/tags" Target="../tags/tag480.xml"/><Relationship Id="rId1" Type="http://schemas.openxmlformats.org/officeDocument/2006/relationships/tags" Target="../tags/tag479.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2.xml"/></Relationships>
</file>

<file path=ppt/slides/_rels/slide83.xml.rels><?xml version="1.0" encoding="UTF-8" standalone="yes"?>
<Relationships xmlns="http://schemas.openxmlformats.org/package/2006/relationships"><Relationship Id="rId3" Type="http://schemas.openxmlformats.org/officeDocument/2006/relationships/tags" Target="../tags/tag485.xml"/><Relationship Id="rId7" Type="http://schemas.openxmlformats.org/officeDocument/2006/relationships/image" Target="../media/image52.png"/><Relationship Id="rId2" Type="http://schemas.openxmlformats.org/officeDocument/2006/relationships/tags" Target="../tags/tag484.xml"/><Relationship Id="rId1" Type="http://schemas.openxmlformats.org/officeDocument/2006/relationships/tags" Target="../tags/tag483.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6.xml"/></Relationships>
</file>

<file path=ppt/slides/_rels/slide84.xml.rels><?xml version="1.0" encoding="UTF-8" standalone="yes"?>
<Relationships xmlns="http://schemas.openxmlformats.org/package/2006/relationships"><Relationship Id="rId3" Type="http://schemas.openxmlformats.org/officeDocument/2006/relationships/tags" Target="../tags/tag489.xml"/><Relationship Id="rId7" Type="http://schemas.openxmlformats.org/officeDocument/2006/relationships/image" Target="../media/image52.png"/><Relationship Id="rId2" Type="http://schemas.openxmlformats.org/officeDocument/2006/relationships/tags" Target="../tags/tag488.xml"/><Relationship Id="rId1" Type="http://schemas.openxmlformats.org/officeDocument/2006/relationships/tags" Target="../tags/tag487.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90.xml"/></Relationships>
</file>

<file path=ppt/slides/_rels/slide85.xml.rels><?xml version="1.0" encoding="UTF-8" standalone="yes"?>
<Relationships xmlns="http://schemas.openxmlformats.org/package/2006/relationships"><Relationship Id="rId3" Type="http://schemas.openxmlformats.org/officeDocument/2006/relationships/tags" Target="../tags/tag493.xml"/><Relationship Id="rId7" Type="http://schemas.openxmlformats.org/officeDocument/2006/relationships/image" Target="../media/image53.png"/><Relationship Id="rId2" Type="http://schemas.openxmlformats.org/officeDocument/2006/relationships/tags" Target="../tags/tag492.xml"/><Relationship Id="rId1" Type="http://schemas.openxmlformats.org/officeDocument/2006/relationships/tags" Target="../tags/tag491.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4.xml"/></Relationships>
</file>

<file path=ppt/slides/_rels/slide86.xml.rels><?xml version="1.0" encoding="UTF-8" standalone="yes"?>
<Relationships xmlns="http://schemas.openxmlformats.org/package/2006/relationships"><Relationship Id="rId3" Type="http://schemas.openxmlformats.org/officeDocument/2006/relationships/tags" Target="../tags/tag497.xml"/><Relationship Id="rId7" Type="http://schemas.openxmlformats.org/officeDocument/2006/relationships/image" Target="../media/image53.png"/><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498.xml"/></Relationships>
</file>

<file path=ppt/slides/_rels/slide87.xml.rels><?xml version="1.0" encoding="UTF-8" standalone="yes"?>
<Relationships xmlns="http://schemas.openxmlformats.org/package/2006/relationships"><Relationship Id="rId3" Type="http://schemas.openxmlformats.org/officeDocument/2006/relationships/tags" Target="../tags/tag501.xml"/><Relationship Id="rId7" Type="http://schemas.openxmlformats.org/officeDocument/2006/relationships/image" Target="../media/image53.png"/><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2.xml"/></Relationships>
</file>

<file path=ppt/slides/_rels/slide88.xml.rels><?xml version="1.0" encoding="UTF-8" standalone="yes"?>
<Relationships xmlns="http://schemas.openxmlformats.org/package/2006/relationships"><Relationship Id="rId3" Type="http://schemas.openxmlformats.org/officeDocument/2006/relationships/tags" Target="../tags/tag505.xml"/><Relationship Id="rId7" Type="http://schemas.openxmlformats.org/officeDocument/2006/relationships/image" Target="../media/image53.png"/><Relationship Id="rId2" Type="http://schemas.openxmlformats.org/officeDocument/2006/relationships/tags" Target="../tags/tag504.xml"/><Relationship Id="rId1" Type="http://schemas.openxmlformats.org/officeDocument/2006/relationships/tags" Target="../tags/tag503.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6.xml"/></Relationships>
</file>

<file path=ppt/slides/_rels/slide89.xml.rels><?xml version="1.0" encoding="UTF-8" standalone="yes"?>
<Relationships xmlns="http://schemas.openxmlformats.org/package/2006/relationships"><Relationship Id="rId3" Type="http://schemas.openxmlformats.org/officeDocument/2006/relationships/tags" Target="../tags/tag509.xml"/><Relationship Id="rId7" Type="http://schemas.openxmlformats.org/officeDocument/2006/relationships/image" Target="../media/image53.png"/><Relationship Id="rId2" Type="http://schemas.openxmlformats.org/officeDocument/2006/relationships/tags" Target="../tags/tag508.xml"/><Relationship Id="rId1" Type="http://schemas.openxmlformats.org/officeDocument/2006/relationships/tags" Target="../tags/tag507.xml"/><Relationship Id="rId6" Type="http://schemas.openxmlformats.org/officeDocument/2006/relationships/notesSlide" Target="../notesSlides/notesSlide84.xml"/><Relationship Id="rId5" Type="http://schemas.openxmlformats.org/officeDocument/2006/relationships/slideLayout" Target="../slideLayouts/slideLayout28.xml"/><Relationship Id="rId4" Type="http://schemas.openxmlformats.org/officeDocument/2006/relationships/tags" Target="../tags/tag510.xml"/></Relationships>
</file>

<file path=ppt/slides/_rels/slide9.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tags" Target="../tags/tag513.xml"/><Relationship Id="rId7" Type="http://schemas.openxmlformats.org/officeDocument/2006/relationships/image" Target="../media/image53.png"/><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notesSlide" Target="../notesSlides/notesSlide85.xml"/><Relationship Id="rId5" Type="http://schemas.openxmlformats.org/officeDocument/2006/relationships/slideLayout" Target="../slideLayouts/slideLayout28.xml"/><Relationship Id="rId4" Type="http://schemas.openxmlformats.org/officeDocument/2006/relationships/tags" Target="../tags/tag514.xml"/></Relationships>
</file>

<file path=ppt/slides/_rels/slide91.xml.rels><?xml version="1.0" encoding="UTF-8" standalone="yes"?>
<Relationships xmlns="http://schemas.openxmlformats.org/package/2006/relationships"><Relationship Id="rId3" Type="http://schemas.openxmlformats.org/officeDocument/2006/relationships/tags" Target="../tags/tag517.xml"/><Relationship Id="rId7" Type="http://schemas.openxmlformats.org/officeDocument/2006/relationships/image" Target="../media/image53.png"/><Relationship Id="rId2" Type="http://schemas.openxmlformats.org/officeDocument/2006/relationships/tags" Target="../tags/tag516.xml"/><Relationship Id="rId1" Type="http://schemas.openxmlformats.org/officeDocument/2006/relationships/tags" Target="../tags/tag515.xml"/><Relationship Id="rId6" Type="http://schemas.openxmlformats.org/officeDocument/2006/relationships/notesSlide" Target="../notesSlides/notesSlide86.xml"/><Relationship Id="rId5" Type="http://schemas.openxmlformats.org/officeDocument/2006/relationships/slideLayout" Target="../slideLayouts/slideLayout28.xml"/><Relationship Id="rId4" Type="http://schemas.openxmlformats.org/officeDocument/2006/relationships/tags" Target="../tags/tag518.xml"/></Relationships>
</file>

<file path=ppt/slides/_rels/slide9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21.xml"/><Relationship Id="rId7" Type="http://schemas.openxmlformats.org/officeDocument/2006/relationships/tags" Target="../tags/tag5100.xml"/><Relationship Id="rId2" Type="http://schemas.openxmlformats.org/officeDocument/2006/relationships/tags" Target="../tags/tag520.xml"/><Relationship Id="rId1" Type="http://schemas.openxmlformats.org/officeDocument/2006/relationships/tags" Target="../tags/tag519.xml"/><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22.xml"/></Relationships>
</file>

<file path=ppt/slides/_rels/slide93.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 Id="rId5" Type="http://schemas.openxmlformats.org/officeDocument/2006/relationships/notesSlide" Target="../notesSlides/notesSlide88.xml"/><Relationship Id="rId4"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3" Type="http://schemas.openxmlformats.org/officeDocument/2006/relationships/tags" Target="../tags/tag531.xml"/><Relationship Id="rId2" Type="http://schemas.openxmlformats.org/officeDocument/2006/relationships/tags" Target="../tags/tag530.xml"/><Relationship Id="rId1" Type="http://schemas.openxmlformats.org/officeDocument/2006/relationships/tags" Target="../tags/tag529.xml"/><Relationship Id="rId5" Type="http://schemas.openxmlformats.org/officeDocument/2006/relationships/notesSlide" Target="../notesSlides/notesSlide90.xml"/><Relationship Id="rId4"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3" Type="http://schemas.openxmlformats.org/officeDocument/2006/relationships/tags" Target="../tags/tag534.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notesSlide" Target="../notesSlides/notesSlide91.xml"/><Relationship Id="rId5" Type="http://schemas.openxmlformats.org/officeDocument/2006/relationships/slideLayout" Target="../slideLayouts/slideLayout28.xml"/><Relationship Id="rId4" Type="http://schemas.openxmlformats.org/officeDocument/2006/relationships/tags" Target="../tags/tag535.xml"/></Relationships>
</file>

<file path=ppt/slides/_rels/slide97.xml.rels><?xml version="1.0" encoding="UTF-8" standalone="yes"?>
<Relationships xmlns="http://schemas.openxmlformats.org/package/2006/relationships"><Relationship Id="rId3" Type="http://schemas.openxmlformats.org/officeDocument/2006/relationships/tags" Target="../tags/tag538.xml"/><Relationship Id="rId2" Type="http://schemas.openxmlformats.org/officeDocument/2006/relationships/tags" Target="../tags/tag537.xml"/><Relationship Id="rId1" Type="http://schemas.openxmlformats.org/officeDocument/2006/relationships/tags" Target="../tags/tag536.xml"/><Relationship Id="rId6" Type="http://schemas.openxmlformats.org/officeDocument/2006/relationships/notesSlide" Target="../notesSlides/notesSlide92.xml"/><Relationship Id="rId5" Type="http://schemas.openxmlformats.org/officeDocument/2006/relationships/slideLayout" Target="../slideLayouts/slideLayout28.xml"/><Relationship Id="rId4" Type="http://schemas.openxmlformats.org/officeDocument/2006/relationships/tags" Target="../tags/tag539.xml"/></Relationships>
</file>

<file path=ppt/slides/_rels/slide98.xml.rels><?xml version="1.0" encoding="UTF-8" standalone="yes"?>
<Relationships xmlns="http://schemas.openxmlformats.org/package/2006/relationships"><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 Id="rId5" Type="http://schemas.openxmlformats.org/officeDocument/2006/relationships/notesSlide" Target="../notesSlides/notesSlide93.xml"/><Relationship Id="rId4"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45.xml"/><Relationship Id="rId7" Type="http://schemas.openxmlformats.org/officeDocument/2006/relationships/image" Target="../media/image55.png"/><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notesSlide" Target="../notesSlides/notesSlide94.xml"/><Relationship Id="rId5" Type="http://schemas.openxmlformats.org/officeDocument/2006/relationships/slideLayout" Target="../slideLayouts/slideLayout28.xml"/><Relationship Id="rId4" Type="http://schemas.openxmlformats.org/officeDocument/2006/relationships/tags" Target="../tags/tag5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3775672"/>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62D800F6-F90F-29E9-E8EB-FD75D2CC1525}"/>
              </a:ext>
            </a:extLst>
          </p:cNvPr>
          <p:cNvSpPr txBox="1"/>
          <p:nvPr/>
        </p:nvSpPr>
        <p:spPr>
          <a:xfrm>
            <a:off x="574675" y="1362336"/>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30404277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rotWithShape="1">
                <a:blip r:embed="rId10"/>
                <a:stretch>
                  <a:fillRect/>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259397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power_2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299529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gcd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486873"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30FE8139-8592-33A8-B621-21FB3B4E3CF3}"/>
              </a:ext>
            </a:extLst>
          </p:cNvPr>
          <p:cNvSpPr txBox="1"/>
          <p:nvPr/>
        </p:nvSpPr>
        <p:spPr>
          <a:xfrm>
            <a:off x="932180"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42185D9D-3DFB-BCCF-02AF-A53AD5DE16D3}"/>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9" name="文本框 8">
            <a:extLst>
              <a:ext uri="{FF2B5EF4-FFF2-40B4-BE49-F238E27FC236}">
                <a16:creationId xmlns:a16="http://schemas.microsoft.com/office/drawing/2014/main" id="{D128F296-D7CE-4AEE-4BED-42672965A11A}"/>
              </a:ext>
            </a:extLst>
          </p:cNvPr>
          <p:cNvSpPr txBox="1"/>
          <p:nvPr/>
        </p:nvSpPr>
        <p:spPr>
          <a:xfrm>
            <a:off x="791210"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1D68BFF3-F953-628E-3384-0B245CC12F10}"/>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A231D2EE-1092-7302-8F0E-BB4F6BEBC5D7}"/>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0E115F4F-31B8-1E43-792D-93071D55966D}"/>
              </a:ext>
            </a:extLst>
          </p:cNvPr>
          <p:cNvSpPr txBox="1"/>
          <p:nvPr/>
        </p:nvSpPr>
        <p:spPr>
          <a:xfrm>
            <a:off x="736039"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65AC0277-3D86-015C-A7AE-BF9EFBE6D470}"/>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F5C974FD-18AD-3EF5-C8D2-9590BFF35CD5}"/>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88DD8782-BDBA-3B11-D0E4-0CD265CEDE9D}"/>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9022F80C-0590-5D64-A0F9-ACC9205C065C}"/>
              </a:ext>
            </a:extLst>
          </p:cNvPr>
          <p:cNvSpPr txBox="1"/>
          <p:nvPr/>
        </p:nvSpPr>
        <p:spPr>
          <a:xfrm>
            <a:off x="803275"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9BEFECA7-F8FE-C2F8-1297-EDBF7B189BB1}"/>
              </a:ext>
            </a:extLst>
          </p:cNvPr>
          <p:cNvSpPr txBox="1"/>
          <p:nvPr/>
        </p:nvSpPr>
        <p:spPr>
          <a:xfrm>
            <a:off x="803275" y="1679149"/>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91F70709-38E7-145E-6CB6-3C134A1D4999}"/>
              </a:ext>
            </a:extLst>
          </p:cNvPr>
          <p:cNvSpPr txBox="1"/>
          <p:nvPr/>
        </p:nvSpPr>
        <p:spPr>
          <a:xfrm>
            <a:off x="932180" y="1779687"/>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a:t>
            </a:r>
            <a:r>
              <a:rPr lang="zh-CN" altLang="en-US">
                <a:solidFill>
                  <a:srgbClr val="FF0000"/>
                </a:solidFill>
              </a:rPr>
              <a:t>命</a:t>
            </a:r>
            <a:r>
              <a:rPr>
                <a:solidFill>
                  <a:srgbClr val="FF0000"/>
                </a:solidFill>
              </a:rPr>
              <a:t>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57200" y="1389380"/>
            <a:ext cx="4249271" cy="3407410"/>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4814047" y="1194356"/>
            <a:ext cx="7261412"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224118" y="1193165"/>
            <a:ext cx="7324164"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7722702" y="4501814"/>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8251022" y="4757084"/>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10173802" y="4757084"/>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8251022" y="5375574"/>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10173802" y="5375574"/>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722702" y="4133514"/>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722702" y="1825289"/>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8251022" y="2253279"/>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10173802" y="2253279"/>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8251022" y="1884979"/>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10173802" y="1884979"/>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722702" y="1456989"/>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621227" y="2871769"/>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544007" y="2871769"/>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727897" y="4780729"/>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224118" y="1193165"/>
            <a:ext cx="7593106"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809610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862442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1054720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862442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1054720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809610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809610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862442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1054720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862442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1054720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8096100" y="1421130"/>
            <a:ext cx="3615055" cy="368300"/>
          </a:xfrm>
          <a:prstGeom prst="rect">
            <a:avLst/>
          </a:prstGeom>
          <a:noFill/>
        </p:spPr>
        <p:txBody>
          <a:bodyPr wrap="square" rtlCol="0">
            <a:spAutoFit/>
          </a:bodyPr>
          <a:lstStyle/>
          <a:p>
            <a:pPr algn="ctr"/>
            <a:r>
              <a:rPr lang="en-US" altLang="zh-CN"/>
              <a:t>swap()</a:t>
            </a:r>
          </a:p>
        </p:txBody>
      </p:sp>
      <p:sp>
        <p:nvSpPr>
          <p:cNvPr id="3" name="矩形 2"/>
          <p:cNvSpPr/>
          <p:nvPr/>
        </p:nvSpPr>
        <p:spPr>
          <a:xfrm>
            <a:off x="693120" y="1505232"/>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 name="直接箭头连接符 5"/>
          <p:cNvCxnSpPr>
            <a:stCxn id="15" idx="3"/>
            <a:endCxn id="16" idx="1"/>
          </p:cNvCxnSpPr>
          <p:nvPr/>
        </p:nvCxnSpPr>
        <p:spPr>
          <a:xfrm>
            <a:off x="936483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197224" y="1193165"/>
            <a:ext cx="7467600" cy="4801314"/>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7898878" y="442341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8427198" y="467868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10349978" y="467868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8427198" y="5297170"/>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10349978" y="5297170"/>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898878" y="4055110"/>
            <a:ext cx="3615055" cy="368300"/>
          </a:xfrm>
          <a:prstGeom prst="rect">
            <a:avLst/>
          </a:prstGeom>
          <a:noFill/>
        </p:spPr>
        <p:txBody>
          <a:bodyPr wrap="square" rtlCol="0">
            <a:spAutoFit/>
          </a:bodyPr>
          <a:lstStyle/>
          <a:p>
            <a:pPr algn="ctr"/>
            <a:r>
              <a:rPr lang="en-US" altLang="zh-CN"/>
              <a:t>main()</a:t>
            </a:r>
          </a:p>
        </p:txBody>
      </p:sp>
      <p:cxnSp>
        <p:nvCxnSpPr>
          <p:cNvPr id="23" name="直接连接符 22"/>
          <p:cNvCxnSpPr>
            <a:cxnSpLocks/>
          </p:cNvCxnSpPr>
          <p:nvPr/>
        </p:nvCxnSpPr>
        <p:spPr>
          <a:xfrm>
            <a:off x="749412" y="5161168"/>
            <a:ext cx="664647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全局变量（</a:t>
            </a:r>
            <a:r>
              <a:rPr lang="en-US" altLang="zh-CN"/>
              <a:t>Global Variable</a:t>
            </a:r>
            <a:r>
              <a:rPr lang="zh-CN" altLang="en-US"/>
              <a:t>）</a:t>
            </a:r>
          </a:p>
        </p:txBody>
      </p:sp>
      <p:sp>
        <p:nvSpPr>
          <p:cNvPr id="6" name="文本占位符 5"/>
          <p:cNvSpPr>
            <a:spLocks noGrp="1"/>
          </p:cNvSpPr>
          <p:nvPr>
            <p:ph type="body" sz="quarter" idx="15"/>
            <p:custDataLst>
              <p:tags r:id="rId3"/>
            </p:custDataLst>
          </p:nvPr>
        </p:nvSpPr>
        <p:spPr>
          <a:xfrm>
            <a:off x="579755" y="1389380"/>
            <a:ext cx="4252222"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endParaRPr/>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2, b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4831977" y="1156148"/>
            <a:ext cx="7243482" cy="535531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rotWithShape="1">
                <a:blip r:embed="rId7"/>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172804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p>
        </p:txBody>
      </p:sp>
      <p:graphicFrame>
        <p:nvGraphicFramePr>
          <p:cNvPr id="6" name="表格 5"/>
          <p:cNvGraphicFramePr/>
          <p:nvPr>
            <p:custDataLst>
              <p:tags r:id="rId4"/>
            </p:custData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284924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is_prime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extLst>
      <p:ext uri="{BB962C8B-B14F-4D97-AF65-F5344CB8AC3E}">
        <p14:creationId xmlns:p14="http://schemas.microsoft.com/office/powerpoint/2010/main" val="646248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6122371"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day_of_year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month</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extLst>
      <p:ext uri="{BB962C8B-B14F-4D97-AF65-F5344CB8AC3E}">
        <p14:creationId xmlns:p14="http://schemas.microsoft.com/office/powerpoint/2010/main" val="126225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print_2d_array()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136015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a:t>默认参数</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1272084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默认参数</a:t>
            </a:r>
          </a:p>
        </p:txBody>
      </p:sp>
      <p:sp>
        <p:nvSpPr>
          <p:cNvPr id="7" name="文本占位符 5">
            <a:extLst>
              <a:ext uri="{FF2B5EF4-FFF2-40B4-BE49-F238E27FC236}">
                <a16:creationId xmlns:a16="http://schemas.microsoft.com/office/drawing/2014/main" id="{4C420817-0804-F2E7-AC4D-AC6F1146E3F4}"/>
              </a:ext>
            </a:extLst>
          </p:cNvPr>
          <p:cNvSpPr>
            <a:spLocks noGrp="1"/>
          </p:cNvSpPr>
          <p:nvPr/>
        </p:nvSpPr>
        <p:spPr>
          <a:xfrm>
            <a:off x="579600" y="1110708"/>
            <a:ext cx="4942659" cy="1148397"/>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a:solidFill>
                  <a:schemeClr val="tx1"/>
                </a:solidFill>
                <a:effectLst/>
                <a:cs typeface="Arial" panose="020B0604020202020204" pitchFamily="34" charset="0"/>
              </a:rPr>
              <a:t>函数参数可以有</a:t>
            </a:r>
            <a:r>
              <a:rPr lang="zh-CN" altLang="en-US" b="0">
                <a:solidFill>
                  <a:srgbClr val="FF0000"/>
                </a:solidFill>
                <a:effectLst/>
                <a:cs typeface="Arial" panose="020B0604020202020204" pitchFamily="34" charset="0"/>
              </a:rPr>
              <a:t>默认值</a:t>
            </a:r>
            <a:r>
              <a:rPr lang="zh-CN" altLang="en-US" b="0">
                <a:solidFill>
                  <a:schemeClr val="tx1"/>
                </a:solidFill>
                <a:effectLst/>
                <a:cs typeface="Arial" panose="020B0604020202020204" pitchFamily="34" charset="0"/>
              </a:rPr>
              <a:t>，如果在调用函数时不指定某个参数的值，则使用默认值。默认参数必须放在参数列表的</a:t>
            </a:r>
            <a:r>
              <a:rPr lang="zh-CN" altLang="en-US" b="0">
                <a:solidFill>
                  <a:srgbClr val="FF0000"/>
                </a:solidFill>
                <a:effectLst/>
                <a:cs typeface="Arial" panose="020B0604020202020204" pitchFamily="34" charset="0"/>
              </a:rPr>
              <a:t>最后</a:t>
            </a:r>
            <a:r>
              <a:rPr lang="zh-CN" altLang="en-US" b="0">
                <a:solidFill>
                  <a:schemeClr val="tx1"/>
                </a:solidFill>
                <a:effectLst/>
                <a:cs typeface="Arial" panose="020B0604020202020204" pitchFamily="34" charset="0"/>
              </a:rPr>
              <a:t>。</a:t>
            </a:r>
          </a:p>
        </p:txBody>
      </p:sp>
      <p:sp>
        <p:nvSpPr>
          <p:cNvPr id="3" name="文本框 2">
            <a:extLst>
              <a:ext uri="{FF2B5EF4-FFF2-40B4-BE49-F238E27FC236}">
                <a16:creationId xmlns:a16="http://schemas.microsoft.com/office/drawing/2014/main" id="{F927AA12-C2D5-DAB6-02FF-E5E958DAB736}"/>
              </a:ext>
            </a:extLst>
          </p:cNvPr>
          <p:cNvSpPr txBox="1"/>
          <p:nvPr/>
        </p:nvSpPr>
        <p:spPr>
          <a:xfrm>
            <a:off x="579600" y="2339863"/>
            <a:ext cx="7784471" cy="3970318"/>
          </a:xfrm>
          <a:prstGeom prst="rect">
            <a:avLst/>
          </a:prstGeom>
          <a:noFill/>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&lt;string&gt;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&lt;iomanip&gt;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&lt;sstream&gt;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 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1970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month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ostringstream oss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oss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setfill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setw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year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setw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month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setw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oss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AFED932-5534-1AE7-173F-49D5A9F36B32}"/>
              </a:ext>
            </a:extLst>
          </p:cNvPr>
          <p:cNvSpPr txBox="1"/>
          <p:nvPr/>
        </p:nvSpPr>
        <p:spPr>
          <a:xfrm>
            <a:off x="5838876" y="1185701"/>
            <a:ext cx="6096000" cy="2308324"/>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2022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16</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2022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2022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9" name="连接符: 肘形 8">
            <a:extLst>
              <a:ext uri="{FF2B5EF4-FFF2-40B4-BE49-F238E27FC236}">
                <a16:creationId xmlns:a16="http://schemas.microsoft.com/office/drawing/2014/main" id="{462522CB-E6FF-769E-5A7E-A72ECDFF80E1}"/>
              </a:ext>
            </a:extLst>
          </p:cNvPr>
          <p:cNvCxnSpPr>
            <a:stCxn id="3" idx="2"/>
            <a:endCxn id="6" idx="0"/>
          </p:cNvCxnSpPr>
          <p:nvPr/>
        </p:nvCxnSpPr>
        <p:spPr>
          <a:xfrm rot="5400000" flipH="1" flipV="1">
            <a:off x="4117116" y="1540421"/>
            <a:ext cx="5124480" cy="4415040"/>
          </a:xfrm>
          <a:prstGeom prst="bentConnector5">
            <a:avLst>
              <a:gd name="adj1" fmla="val -4461"/>
              <a:gd name="adj2" fmla="val 170357"/>
              <a:gd name="adj3" fmla="val 10446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表格 10">
            <a:extLst>
              <a:ext uri="{FF2B5EF4-FFF2-40B4-BE49-F238E27FC236}">
                <a16:creationId xmlns:a16="http://schemas.microsoft.com/office/drawing/2014/main" id="{48CE721A-2B11-7677-A9E1-C8921B125070}"/>
              </a:ext>
            </a:extLst>
          </p:cNvPr>
          <p:cNvGraphicFramePr/>
          <p:nvPr>
            <p:custDataLst>
              <p:tags r:id="rId3"/>
            </p:custDataLst>
            <p:extLst>
              <p:ext uri="{D42A27DB-BD31-4B8C-83A1-F6EECF244321}">
                <p14:modId xmlns:p14="http://schemas.microsoft.com/office/powerpoint/2010/main" val="1012620023"/>
              </p:ext>
            </p:extLst>
          </p:nvPr>
        </p:nvGraphicFramePr>
        <p:xfrm>
          <a:off x="8886876" y="3494025"/>
          <a:ext cx="1367040" cy="1212446"/>
        </p:xfrm>
        <a:graphic>
          <a:graphicData uri="http://schemas.openxmlformats.org/drawingml/2006/table">
            <a:tbl>
              <a:tblPr firstRow="1" bandRow="1">
                <a:tableStyleId>{5C22544A-7EE6-4342-B048-85BDC9FD1C3A}</a:tableStyleId>
              </a:tblPr>
              <a:tblGrid>
                <a:gridCol w="1367040">
                  <a:extLst>
                    <a:ext uri="{9D8B030D-6E8A-4147-A177-3AD203B41FA5}">
                      <a16:colId xmlns:a16="http://schemas.microsoft.com/office/drawing/2014/main" val="20000"/>
                    </a:ext>
                  </a:extLst>
                </a:gridCol>
              </a:tblGrid>
              <a:tr h="1212446">
                <a:tc>
                  <a:txBody>
                    <a:bodyPr/>
                    <a:lstStyle/>
                    <a:p>
                      <a:r>
                        <a:rPr lang="en-US" altLang="zh-CN" sz="1800" b="0" kern="1200">
                          <a:solidFill>
                            <a:schemeClr val="tx1"/>
                          </a:solidFill>
                          <a:effectLst/>
                          <a:latin typeface="+mn-lt"/>
                          <a:ea typeface="+mn-ea"/>
                          <a:cs typeface="+mn-cs"/>
                        </a:rPr>
                        <a:t>2022/12/16</a:t>
                      </a:r>
                    </a:p>
                    <a:p>
                      <a:r>
                        <a:rPr lang="en-US" altLang="zh-CN" sz="1800" b="0" kern="1200">
                          <a:solidFill>
                            <a:schemeClr val="tx1"/>
                          </a:solidFill>
                          <a:effectLst/>
                          <a:latin typeface="+mn-lt"/>
                          <a:ea typeface="+mn-ea"/>
                          <a:cs typeface="+mn-cs"/>
                        </a:rPr>
                        <a:t>2022/12/01</a:t>
                      </a:r>
                    </a:p>
                    <a:p>
                      <a:r>
                        <a:rPr lang="en-US" altLang="zh-CN" sz="1800" b="0" kern="1200">
                          <a:solidFill>
                            <a:schemeClr val="tx1"/>
                          </a:solidFill>
                          <a:effectLst/>
                          <a:latin typeface="+mn-lt"/>
                          <a:ea typeface="+mn-ea"/>
                          <a:cs typeface="+mn-cs"/>
                        </a:rPr>
                        <a:t>2022/01/01</a:t>
                      </a:r>
                    </a:p>
                    <a:p>
                      <a:r>
                        <a:rPr lang="en-US" altLang="zh-CN" sz="1800" b="0" kern="1200">
                          <a:solidFill>
                            <a:schemeClr val="tx1"/>
                          </a:solidFill>
                          <a:effectLst/>
                          <a:latin typeface="+mn-lt"/>
                          <a:ea typeface="+mn-ea"/>
                          <a:cs typeface="+mn-cs"/>
                        </a:rPr>
                        <a:t>1970/01/01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726104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5355312"/>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&lt;string&gt;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5355312"/>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&lt;string&gt;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结束条件</a:t>
            </a:r>
            <a:r>
              <a:t>，确保在递归过程中能在合适的地方停止并返回。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tell_story()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tell_story()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sp>
        <p:nvSpPr>
          <p:cNvPr id="100" name="文本框 99"/>
          <p:cNvSpPr txBox="1"/>
          <p:nvPr/>
        </p:nvSpPr>
        <p:spPr>
          <a:xfrm>
            <a:off x="574675" y="948055"/>
            <a:ext cx="6883400" cy="5909310"/>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function prototype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999</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774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if(num1 &gt; num2)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 else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a:cxnSpLocks/>
          </p:cNvCxnSpPr>
          <p:nvPr/>
        </p:nvCxnSpPr>
        <p:spPr>
          <a:xfrm flipV="1">
            <a:off x="5002306" y="3933825"/>
            <a:ext cx="1611854" cy="2063563"/>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cxnSp>
        <p:nvCxnSpPr>
          <p:cNvPr id="3" name="直接箭头连接符 2"/>
          <p:cNvCxnSpPr>
            <a:cxnSpLocks/>
          </p:cNvCxnSpPr>
          <p:nvPr/>
        </p:nvCxnSpPr>
        <p:spPr>
          <a:xfrm flipV="1">
            <a:off x="7287260" y="1784350"/>
            <a:ext cx="748030" cy="268568"/>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5"/>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extLst>
              <p:ext uri="{D42A27DB-BD31-4B8C-83A1-F6EECF244321}">
                <p14:modId xmlns:p14="http://schemas.microsoft.com/office/powerpoint/2010/main" val="1561513336"/>
              </p:ext>
            </p:extLst>
          </p:nvPr>
        </p:nvGraphicFramePr>
        <p:xfrm>
          <a:off x="1307577" y="5716594"/>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4" y="1262063"/>
            <a:ext cx="5901727" cy="4247317"/>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54424" y="1453515"/>
            <a:ext cx="4205866"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522259" y="1023041"/>
            <a:ext cx="5791199" cy="5909310"/>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4524315"/>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p:cNvGraphicFramePr/>
          <p:nvPr>
            <p:custDataLst>
              <p:tags r:id="rId3"/>
            </p:custDataLst>
            <p:extLst>
              <p:ext uri="{D42A27DB-BD31-4B8C-83A1-F6EECF244321}">
                <p14:modId xmlns:p14="http://schemas.microsoft.com/office/powerpoint/2010/main" val="103113254"/>
              </p:ext>
            </p:extLst>
          </p:nvPr>
        </p:nvGraphicFramePr>
        <p:xfrm>
          <a:off x="1360768" y="6039710"/>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sp>
        <p:nvSpPr>
          <p:cNvPr id="100" name="文本框 99"/>
          <p:cNvSpPr txBox="1"/>
          <p:nvPr/>
        </p:nvSpPr>
        <p:spPr>
          <a:xfrm>
            <a:off x="6549392" y="1234702"/>
            <a:ext cx="4977765" cy="5078313"/>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&amp;&amp;</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extLst>
              <p:ext uri="{D42A27DB-BD31-4B8C-83A1-F6EECF244321}">
                <p14:modId xmlns:p14="http://schemas.microsoft.com/office/powerpoint/2010/main" val="1284475914"/>
              </p:ext>
            </p:extLst>
          </p:nvPr>
        </p:nvGraphicFramePr>
        <p:xfrm>
          <a:off x="8571716" y="4924724"/>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600" y="1245795"/>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574675" y="1362336"/>
            <a:ext cx="7857490" cy="5078313"/>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600" y="1057536"/>
            <a:ext cx="6512560" cy="535531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en-US" altLang="zh-CN" b="1" kern="100">
              <a:highlight>
                <a:srgbClr val="FFFFFF"/>
              </a:highligh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100">
                <a:solidFill>
                  <a:srgbClr val="000000"/>
                </a:solidFill>
                <a:effectLst/>
                <a:highlight>
                  <a:srgbClr val="FFFFFF"/>
                </a:highlight>
                <a:latin typeface="等线" panose="02010600030101010101" pitchFamily="2" charset="-122"/>
                <a:ea typeface="等线" panose="02010600030101010101" pitchFamily="2" charset="-122"/>
                <a:cs typeface="Times New Roman" panose="02020603050405020304" pitchFamily="18" charset="0"/>
              </a:rPr>
              <a: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"Moves: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1.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2.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8.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9.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2.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5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5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5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3.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30.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5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90.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3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50.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10.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6.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70.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9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4.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2.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6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6.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1.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0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2.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2.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47.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8828</Words>
  <Application>Microsoft Office PowerPoint</Application>
  <PresentationFormat>宽屏</PresentationFormat>
  <Paragraphs>1782</Paragraphs>
  <Slides>102</Slides>
  <Notes>96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102</vt:i4>
      </vt:variant>
    </vt:vector>
  </HeadingPairs>
  <TitlesOfParts>
    <vt:vector size="110" baseType="lpstr">
      <vt:lpstr>等线</vt: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Practice</vt:lpstr>
      <vt:lpstr>素数</vt:lpstr>
      <vt:lpstr>日期</vt:lpstr>
      <vt:lpstr>二维数组格式输出</vt:lpstr>
      <vt:lpstr>默认参数</vt:lpstr>
      <vt:lpstr>默认参数</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533</cp:revision>
  <dcterms:created xsi:type="dcterms:W3CDTF">2022-11-17T03:47:00Z</dcterms:created>
  <dcterms:modified xsi:type="dcterms:W3CDTF">2023-01-28T17:00:29Z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