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2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4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5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6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7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8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9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0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2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3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4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5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7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2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0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1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2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3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4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5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6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7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38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39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0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1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2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3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44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5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46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47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48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9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50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51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52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53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54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notesSlides/notesSlide55.xml" ContentType="application/vnd.openxmlformats-officedocument.presentationml.notesSlide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notesSlides/notesSlide56.xml" ContentType="application/vnd.openxmlformats-officedocument.presentationml.notesSlide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57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8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59.xml" ContentType="application/vnd.openxmlformats-officedocument.presentationml.notesSlide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notesSlides/notesSlide60.xml" ContentType="application/vnd.openxmlformats-officedocument.presentationml.notesSlid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61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notesSlides/notesSlide62.xml" ContentType="application/vnd.openxmlformats-officedocument.presentationml.notesSlide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63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4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5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66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67.xml" ContentType="application/vnd.openxmlformats-officedocument.presentationml.notesSlide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notesSlides/notesSlide68.xml" ContentType="application/vnd.openxmlformats-officedocument.presentationml.notesSlide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notesSlides/notesSlide69.xml" ContentType="application/vnd.openxmlformats-officedocument.presentationml.notesSlide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70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notesSlides/notesSlide71.xml" ContentType="application/vnd.openxmlformats-officedocument.presentationml.notesSlide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notesSlides/notesSlide72.xml" ContentType="application/vnd.openxmlformats-officedocument.presentationml.notesSlide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73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notesSlides/notesSlide74.xml" ContentType="application/vnd.openxmlformats-officedocument.presentationml.notesSlide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notesSlides/notesSlide75.xml" ContentType="application/vnd.openxmlformats-officedocument.presentationml.notesSlide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notesSlides/notesSlide76.xml" ContentType="application/vnd.openxmlformats-officedocument.presentationml.notesSlide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notesSlides/notesSlide77.xml" ContentType="application/vnd.openxmlformats-officedocument.presentationml.notesSlide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notesSlides/notesSlide78.xml" ContentType="application/vnd.openxmlformats-officedocument.presentationml.notesSlide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notesSlides/notesSlide79.xml" ContentType="application/vnd.openxmlformats-officedocument.presentationml.notesSlide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notesSlides/notesSlide80.xml" ContentType="application/vnd.openxmlformats-officedocument.presentationml.notesSlide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notesSlides/notesSlide81.xml" ContentType="application/vnd.openxmlformats-officedocument.presentationml.notesSlide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notesSlides/notesSlide82.xml" ContentType="application/vnd.openxmlformats-officedocument.presentationml.notesSlide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notesSlides/notesSlide83.xml" ContentType="application/vnd.openxmlformats-officedocument.presentationml.notesSlide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notesSlides/notesSlide84.xml" ContentType="application/vnd.openxmlformats-officedocument.presentationml.notesSlide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notesSlides/notesSlide85.xml" ContentType="application/vnd.openxmlformats-officedocument.presentationml.notesSlide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notesSlides/notesSlide86.xml" ContentType="application/vnd.openxmlformats-officedocument.presentationml.notesSlide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notesSlides/notesSlide87.xml" ContentType="application/vnd.openxmlformats-officedocument.presentationml.notesSlide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notesSlides/notesSlide88.xml" ContentType="application/vnd.openxmlformats-officedocument.presentationml.notesSlide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notesSlides/notesSlide89.xml" ContentType="application/vnd.openxmlformats-officedocument.presentationml.notesSlide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notesSlides/notesSlide90.xml" ContentType="application/vnd.openxmlformats-officedocument.presentationml.notesSlide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1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92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notesSlides/notesSlide93.xml" ContentType="application/vnd.openxmlformats-officedocument.presentationml.notesSlide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notesSlides/notesSlide94.xml" ContentType="application/vnd.openxmlformats-officedocument.presentationml.notesSlide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notesSlides/notesSlide95.xml" ContentType="application/vnd.openxmlformats-officedocument.presentationml.notesSlide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notesSlides/notesSlide96.xml" ContentType="application/vnd.openxmlformats-officedocument.presentationml.notesSlide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notesSlides/notesSlide97.xml" ContentType="application/vnd.openxmlformats-officedocument.presentationml.notesSlide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notesSlides/notesSlide98.xml" ContentType="application/vnd.openxmlformats-officedocument.presentationml.notesSlide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notesSlides/notesSlide99.xml" ContentType="application/vnd.openxmlformats-officedocument.presentationml.notesSlid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notesSlides/notesSlide100.xml" ContentType="application/vnd.openxmlformats-officedocument.presentationml.notesSlide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9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432" r:id="rId14"/>
    <p:sldId id="444" r:id="rId15"/>
    <p:sldId id="301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7" r:id="rId35"/>
    <p:sldId id="359" r:id="rId36"/>
    <p:sldId id="360" r:id="rId37"/>
    <p:sldId id="362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80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4" r:id="rId96"/>
    <p:sldId id="423" r:id="rId97"/>
    <p:sldId id="425" r:id="rId98"/>
    <p:sldId id="427" r:id="rId99"/>
    <p:sldId id="428" r:id="rId100"/>
    <p:sldId id="430" r:id="rId101"/>
    <p:sldId id="431" r:id="rId102"/>
    <p:sldId id="445" r:id="rId103"/>
    <p:sldId id="433" r:id="rId104"/>
    <p:sldId id="435" r:id="rId105"/>
    <p:sldId id="437" r:id="rId106"/>
    <p:sldId id="441" r:id="rId107"/>
    <p:sldId id="443" r:id="rId108"/>
  </p:sldIdLst>
  <p:sldSz cx="12192000" cy="6858000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gs" Target="tags/tag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2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tags" Target="../tags/tag691.xml"/><Relationship Id="rId4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701.xml"/><Relationship Id="rId13" Type="http://schemas.openxmlformats.org/officeDocument/2006/relationships/tags" Target="../tags/tag6900.xml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12" Type="http://schemas.openxmlformats.org/officeDocument/2006/relationships/notesSlide" Target="../notesSlides/notesSlide97.xml"/><Relationship Id="rId2" Type="http://schemas.openxmlformats.org/officeDocument/2006/relationships/tags" Target="../tags/tag695.xml"/><Relationship Id="rId16" Type="http://schemas.openxmlformats.org/officeDocument/2006/relationships/image" Target="../media/image6.png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98.xml"/><Relationship Id="rId15" Type="http://schemas.openxmlformats.org/officeDocument/2006/relationships/tags" Target="../tags/tag6950.xml"/><Relationship Id="rId10" Type="http://schemas.openxmlformats.org/officeDocument/2006/relationships/tags" Target="../tags/tag703.xml"/><Relationship Id="rId4" Type="http://schemas.openxmlformats.org/officeDocument/2006/relationships/tags" Target="../tags/tag697.xml"/><Relationship Id="rId9" Type="http://schemas.openxmlformats.org/officeDocument/2006/relationships/tags" Target="../tags/tag702.xml"/><Relationship Id="rId1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6.xml"/><Relationship Id="rId2" Type="http://schemas.openxmlformats.org/officeDocument/2006/relationships/tags" Target="../tags/tag705.xml"/><Relationship Id="rId1" Type="http://schemas.openxmlformats.org/officeDocument/2006/relationships/tags" Target="../tags/tag70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10.xml"/><Relationship Id="rId7" Type="http://schemas.openxmlformats.org/officeDocument/2006/relationships/tags" Target="../tags/tag706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4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6.xml"/><Relationship Id="rId4" Type="http://schemas.openxmlformats.org/officeDocument/2006/relationships/tags" Target="../tags/tag7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719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21.xml"/><Relationship Id="rId4" Type="http://schemas.openxmlformats.org/officeDocument/2006/relationships/tags" Target="../tags/tag7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1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10" Type="http://schemas.openxmlformats.org/officeDocument/2006/relationships/image" Target="../media/image3.jpeg"/><Relationship Id="rId4" Type="http://schemas.openxmlformats.org/officeDocument/2006/relationships/tags" Target="../tags/tag402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6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10" Type="http://schemas.openxmlformats.org/officeDocument/2006/relationships/image" Target="../media/image3.jpeg"/><Relationship Id="rId4" Type="http://schemas.openxmlformats.org/officeDocument/2006/relationships/tags" Target="../tags/tag407.xml"/><Relationship Id="rId9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11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10" Type="http://schemas.openxmlformats.org/officeDocument/2006/relationships/image" Target="../media/image3.jpeg"/><Relationship Id="rId4" Type="http://schemas.openxmlformats.org/officeDocument/2006/relationships/tags" Target="../tags/tag412.xml"/><Relationship Id="rId9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3" Type="http://schemas.openxmlformats.org/officeDocument/2006/relationships/tags" Target="../tags/tag41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image" Target="../media/image3.jpeg"/><Relationship Id="rId5" Type="http://schemas.openxmlformats.org/officeDocument/2006/relationships/tags" Target="../tags/tag418.xml"/><Relationship Id="rId10" Type="http://schemas.openxmlformats.org/officeDocument/2006/relationships/image" Target="../media/image2.jpeg"/><Relationship Id="rId4" Type="http://schemas.openxmlformats.org/officeDocument/2006/relationships/tags" Target="../tags/tag417.xml"/><Relationship Id="rId9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0" Type="http://schemas.openxmlformats.org/officeDocument/2006/relationships/tags" Target="../tags/tag429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4.xml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5" Type="http://schemas.openxmlformats.org/officeDocument/2006/relationships/tags" Target="../tags/tag436.xml"/><Relationship Id="rId10" Type="http://schemas.openxmlformats.org/officeDocument/2006/relationships/tags" Target="../tags/tag441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6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5" Type="http://schemas.openxmlformats.org/officeDocument/2006/relationships/tags" Target="../tags/tag448.xml"/><Relationship Id="rId10" Type="http://schemas.openxmlformats.org/officeDocument/2006/relationships/tags" Target="../tags/tag453.xml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tags" Target="../tags/tag467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0" Type="http://schemas.openxmlformats.org/officeDocument/2006/relationships/tags" Target="../tags/tag465.xml"/><Relationship Id="rId4" Type="http://schemas.openxmlformats.org/officeDocument/2006/relationships/tags" Target="../tags/tag459.xml"/><Relationship Id="rId9" Type="http://schemas.openxmlformats.org/officeDocument/2006/relationships/tags" Target="../tags/tag464.xml"/><Relationship Id="rId1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0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5" Type="http://schemas.openxmlformats.org/officeDocument/2006/relationships/tags" Target="../tags/tag472.xml"/><Relationship Id="rId10" Type="http://schemas.openxmlformats.org/officeDocument/2006/relationships/tags" Target="../tags/tag477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2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5" Type="http://schemas.openxmlformats.org/officeDocument/2006/relationships/tags" Target="../tags/tag484.xml"/><Relationship Id="rId10" Type="http://schemas.openxmlformats.org/officeDocument/2006/relationships/tags" Target="../tags/tag489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4.xml"/><Relationship Id="rId7" Type="http://schemas.openxmlformats.org/officeDocument/2006/relationships/tags" Target="../tags/tag498.xml"/><Relationship Id="rId12" Type="http://schemas.openxmlformats.org/officeDocument/2006/relationships/tags" Target="../tags/tag503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5" Type="http://schemas.openxmlformats.org/officeDocument/2006/relationships/tags" Target="../tags/tag496.xml"/><Relationship Id="rId10" Type="http://schemas.openxmlformats.org/officeDocument/2006/relationships/tags" Target="../tags/tag501.xml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6.xml"/><Relationship Id="rId7" Type="http://schemas.openxmlformats.org/officeDocument/2006/relationships/tags" Target="../tags/tag510.xml"/><Relationship Id="rId12" Type="http://schemas.openxmlformats.org/officeDocument/2006/relationships/tags" Target="../tags/tag515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11" Type="http://schemas.openxmlformats.org/officeDocument/2006/relationships/tags" Target="../tags/tag514.xml"/><Relationship Id="rId5" Type="http://schemas.openxmlformats.org/officeDocument/2006/relationships/tags" Target="../tags/tag508.xml"/><Relationship Id="rId10" Type="http://schemas.openxmlformats.org/officeDocument/2006/relationships/tags" Target="../tags/tag513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8.xml"/><Relationship Id="rId7" Type="http://schemas.openxmlformats.org/officeDocument/2006/relationships/tags" Target="../tags/tag522.xml"/><Relationship Id="rId12" Type="http://schemas.openxmlformats.org/officeDocument/2006/relationships/tags" Target="../tags/tag527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tags" Target="../tags/tag521.xml"/><Relationship Id="rId11" Type="http://schemas.openxmlformats.org/officeDocument/2006/relationships/tags" Target="../tags/tag526.xml"/><Relationship Id="rId5" Type="http://schemas.openxmlformats.org/officeDocument/2006/relationships/tags" Target="../tags/tag520.xml"/><Relationship Id="rId10" Type="http://schemas.openxmlformats.org/officeDocument/2006/relationships/tags" Target="../tags/tag525.xml"/><Relationship Id="rId4" Type="http://schemas.openxmlformats.org/officeDocument/2006/relationships/tags" Target="../tags/tag519.xml"/><Relationship Id="rId9" Type="http://schemas.openxmlformats.org/officeDocument/2006/relationships/tags" Target="../tags/tag524.xml"/><Relationship Id="rId14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0.xml"/><Relationship Id="rId7" Type="http://schemas.openxmlformats.org/officeDocument/2006/relationships/tags" Target="../tags/tag534.xml"/><Relationship Id="rId12" Type="http://schemas.openxmlformats.org/officeDocument/2006/relationships/tags" Target="../tags/tag539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tags" Target="../tags/tag538.xml"/><Relationship Id="rId5" Type="http://schemas.openxmlformats.org/officeDocument/2006/relationships/tags" Target="../tags/tag532.xml"/><Relationship Id="rId10" Type="http://schemas.openxmlformats.org/officeDocument/2006/relationships/tags" Target="../tags/tag537.xml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2.xml"/><Relationship Id="rId7" Type="http://schemas.openxmlformats.org/officeDocument/2006/relationships/tags" Target="../tags/tag546.xml"/><Relationship Id="rId12" Type="http://schemas.openxmlformats.org/officeDocument/2006/relationships/tags" Target="../tags/tag551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11" Type="http://schemas.openxmlformats.org/officeDocument/2006/relationships/tags" Target="../tags/tag550.xml"/><Relationship Id="rId5" Type="http://schemas.openxmlformats.org/officeDocument/2006/relationships/tags" Target="../tags/tag544.xml"/><Relationship Id="rId10" Type="http://schemas.openxmlformats.org/officeDocument/2006/relationships/tags" Target="../tags/tag549.xml"/><Relationship Id="rId4" Type="http://schemas.openxmlformats.org/officeDocument/2006/relationships/tags" Target="../tags/tag543.xml"/><Relationship Id="rId9" Type="http://schemas.openxmlformats.org/officeDocument/2006/relationships/tags" Target="../tags/tag548.xml"/><Relationship Id="rId14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55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54.xml"/><Relationship Id="rId7" Type="http://schemas.openxmlformats.org/officeDocument/2006/relationships/tags" Target="../tags/tag558.xml"/><Relationship Id="rId12" Type="http://schemas.openxmlformats.org/officeDocument/2006/relationships/tags" Target="../tags/tag563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6" Type="http://schemas.openxmlformats.org/officeDocument/2006/relationships/tags" Target="../tags/tag557.xml"/><Relationship Id="rId11" Type="http://schemas.openxmlformats.org/officeDocument/2006/relationships/tags" Target="../tags/tag562.xml"/><Relationship Id="rId5" Type="http://schemas.openxmlformats.org/officeDocument/2006/relationships/tags" Target="../tags/tag556.xml"/><Relationship Id="rId10" Type="http://schemas.openxmlformats.org/officeDocument/2006/relationships/tags" Target="../tags/tag561.xml"/><Relationship Id="rId4" Type="http://schemas.openxmlformats.org/officeDocument/2006/relationships/tags" Target="../tags/tag555.xml"/><Relationship Id="rId9" Type="http://schemas.openxmlformats.org/officeDocument/2006/relationships/tags" Target="../tags/tag560.xml"/><Relationship Id="rId14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4.xml"/><Relationship Id="rId2" Type="http://schemas.openxmlformats.org/officeDocument/2006/relationships/tags" Target="../tags/tag593.xml"/><Relationship Id="rId1" Type="http://schemas.openxmlformats.org/officeDocument/2006/relationships/tags" Target="../tags/tag592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8.xml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6.xml"/><Relationship Id="rId2" Type="http://schemas.openxmlformats.org/officeDocument/2006/relationships/tags" Target="../tags/tag605.xml"/><Relationship Id="rId1" Type="http://schemas.openxmlformats.org/officeDocument/2006/relationships/tags" Target="../tags/tag604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10.xml"/><Relationship Id="rId2" Type="http://schemas.openxmlformats.org/officeDocument/2006/relationships/tags" Target="../tags/tag609.xml"/><Relationship Id="rId1" Type="http://schemas.openxmlformats.org/officeDocument/2006/relationships/tags" Target="../tags/tag608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8.xml"/><Relationship Id="rId2" Type="http://schemas.openxmlformats.org/officeDocument/2006/relationships/tags" Target="../tags/tag617.xml"/><Relationship Id="rId1" Type="http://schemas.openxmlformats.org/officeDocument/2006/relationships/tags" Target="../tags/tag616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" Type="http://schemas.openxmlformats.org/officeDocument/2006/relationships/tags" Target="../tags/tag620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4.xml"/><Relationship Id="rId2" Type="http://schemas.openxmlformats.org/officeDocument/2006/relationships/tags" Target="../tags/tag633.xml"/><Relationship Id="rId1" Type="http://schemas.openxmlformats.org/officeDocument/2006/relationships/tags" Target="../tags/tag632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" Type="http://schemas.openxmlformats.org/officeDocument/2006/relationships/tags" Target="../tags/tag640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6.xml"/><Relationship Id="rId2" Type="http://schemas.openxmlformats.org/officeDocument/2006/relationships/tags" Target="../tags/tag645.xml"/><Relationship Id="rId1" Type="http://schemas.openxmlformats.org/officeDocument/2006/relationships/tags" Target="../tags/tag644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4.xml"/><Relationship Id="rId2" Type="http://schemas.openxmlformats.org/officeDocument/2006/relationships/tags" Target="../tags/tag653.xml"/><Relationship Id="rId1" Type="http://schemas.openxmlformats.org/officeDocument/2006/relationships/tags" Target="../tags/tag652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8.xm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" Type="http://schemas.openxmlformats.org/officeDocument/2006/relationships/tags" Target="../tags/tag664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6" Type="http://schemas.openxmlformats.org/officeDocument/2006/relationships/notesSlide" Target="../notesSlides/notesSlide9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4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76.xml"/><Relationship Id="rId4" Type="http://schemas.openxmlformats.org/officeDocument/2006/relationships/tags" Target="../tags/tag67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2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Relationship Id="rId4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" Type="http://schemas.openxmlformats.org/officeDocument/2006/relationships/tags" Target="../tags/tag683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7402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96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906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7913</Words>
  <Application>Microsoft Office PowerPoint</Application>
  <PresentationFormat>宽屏</PresentationFormat>
  <Paragraphs>1968</Paragraphs>
  <Slides>106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106</vt:i4>
      </vt:variant>
    </vt:vector>
  </HeadingPairs>
  <TitlesOfParts>
    <vt:vector size="11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Practice</vt:lpstr>
      <vt:lpstr>整数逆序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279</cp:revision>
  <dcterms:created xsi:type="dcterms:W3CDTF">2022-11-17T03:47:00Z</dcterms:created>
  <dcterms:modified xsi:type="dcterms:W3CDTF">2023-01-18T15:09:20Z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