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heme/theme3.xml" ContentType="application/vnd.openxmlformats-officedocument.theme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notesSlides/notesSlide1.xml" ContentType="application/vnd.openxmlformats-officedocument.presentationml.notesSlide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notesSlides/notesSlide2.xml" ContentType="application/vnd.openxmlformats-officedocument.presentationml.notesSlide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notesSlides/notesSlide3.xml" ContentType="application/vnd.openxmlformats-officedocument.presentationml.notesSlide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notesSlides/notesSlide4.xml" ContentType="application/vnd.openxmlformats-officedocument.presentationml.notesSlide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notesSlides/notesSlide5.xml" ContentType="application/vnd.openxmlformats-officedocument.presentationml.notesSlide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notesSlides/notesSlide6.xml" ContentType="application/vnd.openxmlformats-officedocument.presentationml.notesSlide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notesSlides/notesSlide7.xml" ContentType="application/vnd.openxmlformats-officedocument.presentationml.notesSlide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notesSlides/notesSlide8.xml" ContentType="application/vnd.openxmlformats-officedocument.presentationml.notesSlide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notesSlides/notesSlide9.xml" ContentType="application/vnd.openxmlformats-officedocument.presentationml.notesSlide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notesSlides/notesSlide10.xml" ContentType="application/vnd.openxmlformats-officedocument.presentationml.notesSlide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notesSlides/notesSlide11.xml" ContentType="application/vnd.openxmlformats-officedocument.presentationml.notesSlide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notesSlides/notesSlide12.xml" ContentType="application/vnd.openxmlformats-officedocument.presentationml.notesSlide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notesSlides/notesSlide13.xml" ContentType="application/vnd.openxmlformats-officedocument.presentationml.notesSlide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notesSlides/notesSlide14.xml" ContentType="application/vnd.openxmlformats-officedocument.presentationml.notesSlide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notesSlides/notesSlide15.xml" ContentType="application/vnd.openxmlformats-officedocument.presentationml.notesSlide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notesSlides/notesSlide16.xml" ContentType="application/vnd.openxmlformats-officedocument.presentationml.notesSlide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notesSlides/notesSlide17.xml" ContentType="application/vnd.openxmlformats-officedocument.presentationml.notesSlide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notesSlides/notesSlide18.xml" ContentType="application/vnd.openxmlformats-officedocument.presentationml.notesSlide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notesSlides/notesSlide19.xml" ContentType="application/vnd.openxmlformats-officedocument.presentationml.notesSlide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notesSlides/notesSlide20.xml" ContentType="application/vnd.openxmlformats-officedocument.presentationml.notesSlide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notesSlides/notesSlide21.xml" ContentType="application/vnd.openxmlformats-officedocument.presentationml.notesSlide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notesSlides/notesSlide22.xml" ContentType="application/vnd.openxmlformats-officedocument.presentationml.notesSlide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notesSlides/notesSlide23.xml" ContentType="application/vnd.openxmlformats-officedocument.presentationml.notesSlide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notesSlides/notesSlide24.xml" ContentType="application/vnd.openxmlformats-officedocument.presentationml.notesSlide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notesSlides/notesSlide25.xml" ContentType="application/vnd.openxmlformats-officedocument.presentationml.notesSlide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notesSlides/notesSlide26.xml" ContentType="application/vnd.openxmlformats-officedocument.presentationml.notesSlide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notesSlides/notesSlide27.xml" ContentType="application/vnd.openxmlformats-officedocument.presentationml.notesSlide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notesSlides/notesSlide28.xml" ContentType="application/vnd.openxmlformats-officedocument.presentationml.notesSlide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notesSlides/notesSlide29.xml" ContentType="application/vnd.openxmlformats-officedocument.presentationml.notesSlide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41"/>
  </p:notesMasterIdLst>
  <p:sldIdLst>
    <p:sldId id="259" r:id="rId3"/>
    <p:sldId id="265" r:id="rId4"/>
    <p:sldId id="295" r:id="rId5"/>
    <p:sldId id="634" r:id="rId6"/>
    <p:sldId id="635" r:id="rId7"/>
    <p:sldId id="636" r:id="rId8"/>
    <p:sldId id="637" r:id="rId9"/>
    <p:sldId id="638" r:id="rId10"/>
    <p:sldId id="640" r:id="rId11"/>
    <p:sldId id="641" r:id="rId12"/>
    <p:sldId id="642" r:id="rId13"/>
    <p:sldId id="643" r:id="rId14"/>
    <p:sldId id="644" r:id="rId15"/>
    <p:sldId id="632" r:id="rId16"/>
    <p:sldId id="663" r:id="rId17"/>
    <p:sldId id="645" r:id="rId18"/>
    <p:sldId id="646" r:id="rId19"/>
    <p:sldId id="647" r:id="rId20"/>
    <p:sldId id="667" r:id="rId21"/>
    <p:sldId id="664" r:id="rId22"/>
    <p:sldId id="648" r:id="rId23"/>
    <p:sldId id="649" r:id="rId24"/>
    <p:sldId id="650" r:id="rId25"/>
    <p:sldId id="651" r:id="rId26"/>
    <p:sldId id="652" r:id="rId27"/>
    <p:sldId id="653" r:id="rId28"/>
    <p:sldId id="654" r:id="rId29"/>
    <p:sldId id="655" r:id="rId30"/>
    <p:sldId id="656" r:id="rId31"/>
    <p:sldId id="657" r:id="rId32"/>
    <p:sldId id="658" r:id="rId33"/>
    <p:sldId id="659" r:id="rId34"/>
    <p:sldId id="660" r:id="rId35"/>
    <p:sldId id="661" r:id="rId36"/>
    <p:sldId id="662" r:id="rId37"/>
    <p:sldId id="668" r:id="rId38"/>
    <p:sldId id="665" r:id="rId39"/>
    <p:sldId id="666" r:id="rId40"/>
  </p:sldIdLst>
  <p:sldSz cx="12192000" cy="6858000"/>
  <p:notesSz cx="6858000" cy="9144000"/>
  <p:custDataLst>
    <p:tags r:id="rId4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05D9"/>
    <a:srgbClr val="F6EDCE"/>
    <a:srgbClr val="F1B960"/>
    <a:srgbClr val="3184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 autoAdjust="0"/>
    <p:restoredTop sz="94710" autoAdjust="0"/>
  </p:normalViewPr>
  <p:slideViewPr>
    <p:cSldViewPr snapToGrid="0">
      <p:cViewPr varScale="1">
        <p:scale>
          <a:sx n="81" d="100"/>
          <a:sy n="81" d="100"/>
        </p:scale>
        <p:origin x="69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gs" Target="tags/tag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commentAuthors" Target="commentAuthor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2910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9286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5655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625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6133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3102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8529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0132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8154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34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6452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0081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1912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3442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0329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6754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2185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4195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8256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88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0378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283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153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066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729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916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8280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593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18" Type="http://schemas.openxmlformats.org/officeDocument/2006/relationships/tags" Target="../tags/tag25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tags" Target="../tags/tag24.xml"/><Relationship Id="rId2" Type="http://schemas.openxmlformats.org/officeDocument/2006/relationships/tags" Target="../tags/tag9.xml"/><Relationship Id="rId16" Type="http://schemas.openxmlformats.org/officeDocument/2006/relationships/tags" Target="../tags/tag23.xml"/><Relationship Id="rId20" Type="http://schemas.openxmlformats.org/officeDocument/2006/relationships/slideMaster" Target="../slideMasters/slideMaster2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5" Type="http://schemas.openxmlformats.org/officeDocument/2006/relationships/tags" Target="../tags/tag22.xml"/><Relationship Id="rId10" Type="http://schemas.openxmlformats.org/officeDocument/2006/relationships/tags" Target="../tags/tag17.xml"/><Relationship Id="rId19" Type="http://schemas.openxmlformats.org/officeDocument/2006/relationships/tags" Target="../tags/tag26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5" Type="http://schemas.openxmlformats.org/officeDocument/2006/relationships/tags" Target="../tags/tag31.xml"/><Relationship Id="rId10" Type="http://schemas.openxmlformats.org/officeDocument/2006/relationships/tags" Target="../tags/tag36.xml"/><Relationship Id="rId4" Type="http://schemas.openxmlformats.org/officeDocument/2006/relationships/tags" Target="../tags/tag30.xml"/><Relationship Id="rId9" Type="http://schemas.openxmlformats.org/officeDocument/2006/relationships/tags" Target="../tags/tag35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13" Type="http://schemas.openxmlformats.org/officeDocument/2006/relationships/tags" Target="../tags/tag50.xml"/><Relationship Id="rId18" Type="http://schemas.openxmlformats.org/officeDocument/2006/relationships/slideMaster" Target="../slideMasters/slideMaster2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12" Type="http://schemas.openxmlformats.org/officeDocument/2006/relationships/tags" Target="../tags/tag49.xml"/><Relationship Id="rId17" Type="http://schemas.openxmlformats.org/officeDocument/2006/relationships/tags" Target="../tags/tag54.xml"/><Relationship Id="rId2" Type="http://schemas.openxmlformats.org/officeDocument/2006/relationships/tags" Target="../tags/tag39.xml"/><Relationship Id="rId16" Type="http://schemas.openxmlformats.org/officeDocument/2006/relationships/tags" Target="../tags/tag53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tags" Target="../tags/tag48.xml"/><Relationship Id="rId5" Type="http://schemas.openxmlformats.org/officeDocument/2006/relationships/tags" Target="../tags/tag42.xml"/><Relationship Id="rId15" Type="http://schemas.openxmlformats.org/officeDocument/2006/relationships/tags" Target="../tags/tag52.xml"/><Relationship Id="rId10" Type="http://schemas.openxmlformats.org/officeDocument/2006/relationships/tags" Target="../tags/tag47.xml"/><Relationship Id="rId4" Type="http://schemas.openxmlformats.org/officeDocument/2006/relationships/tags" Target="../tags/tag41.xml"/><Relationship Id="rId9" Type="http://schemas.openxmlformats.org/officeDocument/2006/relationships/tags" Target="../tags/tag46.xml"/><Relationship Id="rId14" Type="http://schemas.openxmlformats.org/officeDocument/2006/relationships/tags" Target="../tags/tag5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12" Type="http://schemas.openxmlformats.org/officeDocument/2006/relationships/tags" Target="../tags/tag66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tags" Target="../tags/tag65.xml"/><Relationship Id="rId5" Type="http://schemas.openxmlformats.org/officeDocument/2006/relationships/tags" Target="../tags/tag59.xml"/><Relationship Id="rId10" Type="http://schemas.openxmlformats.org/officeDocument/2006/relationships/tags" Target="../tags/tag64.xml"/><Relationship Id="rId4" Type="http://schemas.openxmlformats.org/officeDocument/2006/relationships/tags" Target="../tags/tag58.xml"/><Relationship Id="rId9" Type="http://schemas.openxmlformats.org/officeDocument/2006/relationships/tags" Target="../tags/tag63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13" Type="http://schemas.openxmlformats.org/officeDocument/2006/relationships/tags" Target="../tags/tag79.xml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12" Type="http://schemas.openxmlformats.org/officeDocument/2006/relationships/tags" Target="../tags/tag78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tags" Target="../tags/tag77.xml"/><Relationship Id="rId5" Type="http://schemas.openxmlformats.org/officeDocument/2006/relationships/tags" Target="../tags/tag71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76.xml"/><Relationship Id="rId4" Type="http://schemas.openxmlformats.org/officeDocument/2006/relationships/tags" Target="../tags/tag70.xml"/><Relationship Id="rId9" Type="http://schemas.openxmlformats.org/officeDocument/2006/relationships/tags" Target="../tags/tag75.xml"/><Relationship Id="rId14" Type="http://schemas.openxmlformats.org/officeDocument/2006/relationships/tags" Target="../tags/tag80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13" Type="http://schemas.openxmlformats.org/officeDocument/2006/relationships/tags" Target="../tags/tag93.xml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12" Type="http://schemas.openxmlformats.org/officeDocument/2006/relationships/tags" Target="../tags/tag92.xml"/><Relationship Id="rId2" Type="http://schemas.openxmlformats.org/officeDocument/2006/relationships/tags" Target="../tags/tag82.xml"/><Relationship Id="rId16" Type="http://schemas.openxmlformats.org/officeDocument/2006/relationships/slideMaster" Target="../slideMasters/slideMaster2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tags" Target="../tags/tag91.xml"/><Relationship Id="rId5" Type="http://schemas.openxmlformats.org/officeDocument/2006/relationships/tags" Target="../tags/tag85.xml"/><Relationship Id="rId15" Type="http://schemas.openxmlformats.org/officeDocument/2006/relationships/tags" Target="../tags/tag95.xml"/><Relationship Id="rId10" Type="http://schemas.openxmlformats.org/officeDocument/2006/relationships/tags" Target="../tags/tag90.xml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tags" Target="../tags/tag94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12" Type="http://schemas.openxmlformats.org/officeDocument/2006/relationships/tags" Target="../tags/tag110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tags" Target="../tags/tag109.xml"/><Relationship Id="rId5" Type="http://schemas.openxmlformats.org/officeDocument/2006/relationships/tags" Target="../tags/tag103.xml"/><Relationship Id="rId10" Type="http://schemas.openxmlformats.org/officeDocument/2006/relationships/tags" Target="../tags/tag108.xml"/><Relationship Id="rId4" Type="http://schemas.openxmlformats.org/officeDocument/2006/relationships/tags" Target="../tags/tag102.xml"/><Relationship Id="rId9" Type="http://schemas.openxmlformats.org/officeDocument/2006/relationships/tags" Target="../tags/tag10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13.xml"/><Relationship Id="rId7" Type="http://schemas.openxmlformats.org/officeDocument/2006/relationships/tags" Target="../tags/tag117.xml"/><Relationship Id="rId12" Type="http://schemas.openxmlformats.org/officeDocument/2006/relationships/tags" Target="../tags/tag122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11" Type="http://schemas.openxmlformats.org/officeDocument/2006/relationships/tags" Target="../tags/tag121.xml"/><Relationship Id="rId5" Type="http://schemas.openxmlformats.org/officeDocument/2006/relationships/tags" Target="../tags/tag115.xml"/><Relationship Id="rId10" Type="http://schemas.openxmlformats.org/officeDocument/2006/relationships/tags" Target="../tags/tag120.xml"/><Relationship Id="rId4" Type="http://schemas.openxmlformats.org/officeDocument/2006/relationships/tags" Target="../tags/tag114.xml"/><Relationship Id="rId9" Type="http://schemas.openxmlformats.org/officeDocument/2006/relationships/tags" Target="../tags/tag119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130.xml"/><Relationship Id="rId3" Type="http://schemas.openxmlformats.org/officeDocument/2006/relationships/tags" Target="../tags/tag125.xml"/><Relationship Id="rId7" Type="http://schemas.openxmlformats.org/officeDocument/2006/relationships/tags" Target="../tags/tag129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11" Type="http://schemas.openxmlformats.org/officeDocument/2006/relationships/tags" Target="../tags/tag133.xml"/><Relationship Id="rId5" Type="http://schemas.openxmlformats.org/officeDocument/2006/relationships/tags" Target="../tags/tag127.xml"/><Relationship Id="rId10" Type="http://schemas.openxmlformats.org/officeDocument/2006/relationships/tags" Target="../tags/tag132.xml"/><Relationship Id="rId4" Type="http://schemas.openxmlformats.org/officeDocument/2006/relationships/tags" Target="../tags/tag126.xml"/><Relationship Id="rId9" Type="http://schemas.openxmlformats.org/officeDocument/2006/relationships/tags" Target="../tags/tag131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141.xml"/><Relationship Id="rId13" Type="http://schemas.openxmlformats.org/officeDocument/2006/relationships/tags" Target="../tags/tag146.xml"/><Relationship Id="rId18" Type="http://schemas.openxmlformats.org/officeDocument/2006/relationships/tags" Target="../tags/tag151.xml"/><Relationship Id="rId3" Type="http://schemas.openxmlformats.org/officeDocument/2006/relationships/tags" Target="../tags/tag136.xml"/><Relationship Id="rId7" Type="http://schemas.openxmlformats.org/officeDocument/2006/relationships/tags" Target="../tags/tag140.xml"/><Relationship Id="rId12" Type="http://schemas.openxmlformats.org/officeDocument/2006/relationships/tags" Target="../tags/tag145.xml"/><Relationship Id="rId17" Type="http://schemas.openxmlformats.org/officeDocument/2006/relationships/tags" Target="../tags/tag150.xml"/><Relationship Id="rId2" Type="http://schemas.openxmlformats.org/officeDocument/2006/relationships/tags" Target="../tags/tag135.xml"/><Relationship Id="rId16" Type="http://schemas.openxmlformats.org/officeDocument/2006/relationships/tags" Target="../tags/tag149.xml"/><Relationship Id="rId1" Type="http://schemas.openxmlformats.org/officeDocument/2006/relationships/tags" Target="../tags/tag134.xml"/><Relationship Id="rId6" Type="http://schemas.openxmlformats.org/officeDocument/2006/relationships/tags" Target="../tags/tag139.xml"/><Relationship Id="rId11" Type="http://schemas.openxmlformats.org/officeDocument/2006/relationships/tags" Target="../tags/tag144.xml"/><Relationship Id="rId5" Type="http://schemas.openxmlformats.org/officeDocument/2006/relationships/tags" Target="../tags/tag138.xml"/><Relationship Id="rId15" Type="http://schemas.openxmlformats.org/officeDocument/2006/relationships/tags" Target="../tags/tag148.xml"/><Relationship Id="rId10" Type="http://schemas.openxmlformats.org/officeDocument/2006/relationships/tags" Target="../tags/tag143.xml"/><Relationship Id="rId19" Type="http://schemas.openxmlformats.org/officeDocument/2006/relationships/slideMaster" Target="../slideMasters/slideMaster2.xml"/><Relationship Id="rId4" Type="http://schemas.openxmlformats.org/officeDocument/2006/relationships/tags" Target="../tags/tag137.xml"/><Relationship Id="rId9" Type="http://schemas.openxmlformats.org/officeDocument/2006/relationships/tags" Target="../tags/tag142.xml"/><Relationship Id="rId14" Type="http://schemas.openxmlformats.org/officeDocument/2006/relationships/tags" Target="../tags/tag147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159.xml"/><Relationship Id="rId3" Type="http://schemas.openxmlformats.org/officeDocument/2006/relationships/tags" Target="../tags/tag154.xml"/><Relationship Id="rId7" Type="http://schemas.openxmlformats.org/officeDocument/2006/relationships/tags" Target="../tags/tag158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55.xml"/><Relationship Id="rId9" Type="http://schemas.openxmlformats.org/officeDocument/2006/relationships/tags" Target="../tags/tag160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168.xml"/><Relationship Id="rId3" Type="http://schemas.openxmlformats.org/officeDocument/2006/relationships/tags" Target="../tags/tag163.xml"/><Relationship Id="rId7" Type="http://schemas.openxmlformats.org/officeDocument/2006/relationships/tags" Target="../tags/tag167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6" Type="http://schemas.openxmlformats.org/officeDocument/2006/relationships/tags" Target="../tags/tag166.xml"/><Relationship Id="rId11" Type="http://schemas.openxmlformats.org/officeDocument/2006/relationships/tags" Target="../tags/tag171.xml"/><Relationship Id="rId5" Type="http://schemas.openxmlformats.org/officeDocument/2006/relationships/tags" Target="../tags/tag165.xml"/><Relationship Id="rId10" Type="http://schemas.openxmlformats.org/officeDocument/2006/relationships/tags" Target="../tags/tag170.xml"/><Relationship Id="rId4" Type="http://schemas.openxmlformats.org/officeDocument/2006/relationships/tags" Target="../tags/tag164.xml"/><Relationship Id="rId9" Type="http://schemas.openxmlformats.org/officeDocument/2006/relationships/tags" Target="../tags/tag169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74.xml"/><Relationship Id="rId7" Type="http://schemas.openxmlformats.org/officeDocument/2006/relationships/tags" Target="../tags/tag178.xml"/><Relationship Id="rId12" Type="http://schemas.openxmlformats.org/officeDocument/2006/relationships/tags" Target="../tags/tag183.xml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6" Type="http://schemas.openxmlformats.org/officeDocument/2006/relationships/tags" Target="../tags/tag177.xml"/><Relationship Id="rId11" Type="http://schemas.openxmlformats.org/officeDocument/2006/relationships/tags" Target="../tags/tag182.xml"/><Relationship Id="rId5" Type="http://schemas.openxmlformats.org/officeDocument/2006/relationships/tags" Target="../tags/tag176.xml"/><Relationship Id="rId10" Type="http://schemas.openxmlformats.org/officeDocument/2006/relationships/tags" Target="../tags/tag181.xml"/><Relationship Id="rId4" Type="http://schemas.openxmlformats.org/officeDocument/2006/relationships/tags" Target="../tags/tag175.xml"/><Relationship Id="rId9" Type="http://schemas.openxmlformats.org/officeDocument/2006/relationships/tags" Target="../tags/tag180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86.xml"/><Relationship Id="rId7" Type="http://schemas.openxmlformats.org/officeDocument/2006/relationships/tags" Target="../tags/tag190.xml"/><Relationship Id="rId12" Type="http://schemas.openxmlformats.org/officeDocument/2006/relationships/tags" Target="../tags/tag195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6" Type="http://schemas.openxmlformats.org/officeDocument/2006/relationships/tags" Target="../tags/tag189.xml"/><Relationship Id="rId11" Type="http://schemas.openxmlformats.org/officeDocument/2006/relationships/tags" Target="../tags/tag194.xml"/><Relationship Id="rId5" Type="http://schemas.openxmlformats.org/officeDocument/2006/relationships/tags" Target="../tags/tag188.xml"/><Relationship Id="rId10" Type="http://schemas.openxmlformats.org/officeDocument/2006/relationships/tags" Target="../tags/tag193.xml"/><Relationship Id="rId4" Type="http://schemas.openxmlformats.org/officeDocument/2006/relationships/tags" Target="../tags/tag187.xml"/><Relationship Id="rId9" Type="http://schemas.openxmlformats.org/officeDocument/2006/relationships/tags" Target="../tags/tag19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203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98.xml"/><Relationship Id="rId7" Type="http://schemas.openxmlformats.org/officeDocument/2006/relationships/tags" Target="../tags/tag202.xml"/><Relationship Id="rId12" Type="http://schemas.openxmlformats.org/officeDocument/2006/relationships/tags" Target="../tags/tag207.xml"/><Relationship Id="rId2" Type="http://schemas.openxmlformats.org/officeDocument/2006/relationships/tags" Target="../tags/tag197.xml"/><Relationship Id="rId1" Type="http://schemas.openxmlformats.org/officeDocument/2006/relationships/tags" Target="../tags/tag196.xml"/><Relationship Id="rId6" Type="http://schemas.openxmlformats.org/officeDocument/2006/relationships/tags" Target="../tags/tag201.xml"/><Relationship Id="rId11" Type="http://schemas.openxmlformats.org/officeDocument/2006/relationships/tags" Target="../tags/tag206.xml"/><Relationship Id="rId5" Type="http://schemas.openxmlformats.org/officeDocument/2006/relationships/tags" Target="../tags/tag200.xml"/><Relationship Id="rId10" Type="http://schemas.openxmlformats.org/officeDocument/2006/relationships/tags" Target="../tags/tag205.xml"/><Relationship Id="rId4" Type="http://schemas.openxmlformats.org/officeDocument/2006/relationships/tags" Target="../tags/tag199.xml"/><Relationship Id="rId9" Type="http://schemas.openxmlformats.org/officeDocument/2006/relationships/tags" Target="../tags/tag204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215.xml"/><Relationship Id="rId13" Type="http://schemas.openxmlformats.org/officeDocument/2006/relationships/tags" Target="../tags/tag220.xml"/><Relationship Id="rId3" Type="http://schemas.openxmlformats.org/officeDocument/2006/relationships/tags" Target="../tags/tag210.xml"/><Relationship Id="rId7" Type="http://schemas.openxmlformats.org/officeDocument/2006/relationships/tags" Target="../tags/tag214.xml"/><Relationship Id="rId12" Type="http://schemas.openxmlformats.org/officeDocument/2006/relationships/tags" Target="../tags/tag219.xml"/><Relationship Id="rId2" Type="http://schemas.openxmlformats.org/officeDocument/2006/relationships/tags" Target="../tags/tag209.xml"/><Relationship Id="rId1" Type="http://schemas.openxmlformats.org/officeDocument/2006/relationships/tags" Target="../tags/tag208.xml"/><Relationship Id="rId6" Type="http://schemas.openxmlformats.org/officeDocument/2006/relationships/tags" Target="../tags/tag213.xml"/><Relationship Id="rId11" Type="http://schemas.openxmlformats.org/officeDocument/2006/relationships/tags" Target="../tags/tag218.xml"/><Relationship Id="rId5" Type="http://schemas.openxmlformats.org/officeDocument/2006/relationships/tags" Target="../tags/tag212.xml"/><Relationship Id="rId10" Type="http://schemas.openxmlformats.org/officeDocument/2006/relationships/tags" Target="../tags/tag217.xml"/><Relationship Id="rId4" Type="http://schemas.openxmlformats.org/officeDocument/2006/relationships/tags" Target="../tags/tag211.xml"/><Relationship Id="rId9" Type="http://schemas.openxmlformats.org/officeDocument/2006/relationships/tags" Target="../tags/tag216.xml"/><Relationship Id="rId14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228.xml"/><Relationship Id="rId3" Type="http://schemas.openxmlformats.org/officeDocument/2006/relationships/tags" Target="../tags/tag223.xml"/><Relationship Id="rId7" Type="http://schemas.openxmlformats.org/officeDocument/2006/relationships/tags" Target="../tags/tag227.xml"/><Relationship Id="rId2" Type="http://schemas.openxmlformats.org/officeDocument/2006/relationships/tags" Target="../tags/tag222.xml"/><Relationship Id="rId1" Type="http://schemas.openxmlformats.org/officeDocument/2006/relationships/tags" Target="../tags/tag221.xml"/><Relationship Id="rId6" Type="http://schemas.openxmlformats.org/officeDocument/2006/relationships/tags" Target="../tags/tag226.xml"/><Relationship Id="rId5" Type="http://schemas.openxmlformats.org/officeDocument/2006/relationships/tags" Target="../tags/tag225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224.xml"/><Relationship Id="rId9" Type="http://schemas.openxmlformats.org/officeDocument/2006/relationships/tags" Target="../tags/tag22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11" name="组合 10"/>
              <p:cNvGrpSpPr/>
              <p:nvPr userDrawn="1">
                <p:custDataLst>
                  <p:tags r:id="rId11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12" name="矩形 11"/>
                <p:cNvSpPr/>
                <p:nvPr userDrawn="1">
                  <p:custDataLst>
                    <p:tags r:id="rId13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13" name="矩形 12"/>
                <p:cNvSpPr/>
                <p:nvPr userDrawn="1">
                  <p:custDataLst>
                    <p:tags r:id="rId14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25" name="菱形 24"/>
                <p:cNvSpPr/>
                <p:nvPr userDrawn="1">
                  <p:custDataLst>
                    <p:tags r:id="rId15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 fontScale="25000" lnSpcReduction="20000"/>
                </a:bodyPr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/>
                </a:p>
              </p:txBody>
            </p:sp>
            <p:grpSp>
              <p:nvGrpSpPr>
                <p:cNvPr id="19" name="组合 18"/>
                <p:cNvGrpSpPr/>
                <p:nvPr userDrawn="1">
                  <p:custDataLst>
                    <p:tags r:id="rId16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20" name="菱形 19"/>
                  <p:cNvSpPr/>
                  <p:nvPr userDrawn="1">
                    <p:custDataLst>
                      <p:tags r:id="rId17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1" name="菱形 20"/>
                  <p:cNvSpPr/>
                  <p:nvPr userDrawn="1">
                    <p:custDataLst>
                      <p:tags r:id="rId18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2" name="菱形 21"/>
                  <p:cNvSpPr/>
                  <p:nvPr userDrawn="1">
                    <p:custDataLst>
                      <p:tags r:id="rId19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</p:grpSp>
          </p:grpSp>
          <p:sp>
            <p:nvSpPr>
              <p:cNvPr id="8" name="圆角矩形 7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46800" rIns="90000" bIns="46800" rtlCol="0" anchor="ctr">
                <a:norm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dirty="0"/>
            </a:p>
          </p:txBody>
        </p:sp>
        <p:sp>
          <p:nvSpPr>
            <p:cNvPr id="9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>
          <a:xfrm>
            <a:off x="3328201" y="4283393"/>
            <a:ext cx="2520000" cy="485140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30000"/>
              </a:lnSpc>
              <a:spcAft>
                <a:spcPts val="0"/>
              </a:spcAft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2593022" y="2149048"/>
            <a:ext cx="7005956" cy="1344477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66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2592705" y="3553460"/>
            <a:ext cx="7005320" cy="485140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8"/>
            </p:custDataLst>
          </p:nvPr>
        </p:nvSpPr>
        <p:spPr>
          <a:xfrm>
            <a:off x="6291496" y="4286643"/>
            <a:ext cx="2520000" cy="478640"/>
          </a:xfrm>
        </p:spPr>
        <p:txBody>
          <a:bodyPr lIns="90000" tIns="46800" rIns="90000" bIns="4680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/>
            </a:lvl1pPr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8" name="组合 7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0" name="菱形 9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11" name="组合 10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-318" y="635"/>
              <a:ext cx="12192000" cy="6857365"/>
              <a:chOff x="0" y="0"/>
              <a:chExt cx="19200" cy="10799"/>
            </a:xfrm>
          </p:grpSpPr>
          <p:sp>
            <p:nvSpPr>
              <p:cNvPr id="12" name="矩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0" y="0"/>
                <a:ext cx="19200" cy="4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0" y="9720"/>
                <a:ext cx="19200" cy="10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20" y="399"/>
                <a:ext cx="474" cy="441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" name="组合 14"/>
              <p:cNvGrpSpPr/>
              <p:nvPr userDrawn="1">
                <p:custDataLst>
                  <p:tags r:id="rId14"/>
                </p:custDataLst>
              </p:nvPr>
            </p:nvGrpSpPr>
            <p:grpSpPr>
              <a:xfrm>
                <a:off x="16448" y="9574"/>
                <a:ext cx="2074" cy="675"/>
                <a:chOff x="0" y="3633950"/>
                <a:chExt cx="1405715" cy="457699"/>
              </a:xfrm>
            </p:grpSpPr>
            <p:sp>
              <p:nvSpPr>
                <p:cNvPr id="16" name="菱形 15"/>
                <p:cNvSpPr/>
                <p:nvPr userDrawn="1">
                  <p:custDataLst>
                    <p:tags r:id="rId15"/>
                  </p:custDataLst>
                </p:nvPr>
              </p:nvSpPr>
              <p:spPr>
                <a:xfrm>
                  <a:off x="0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菱形 16"/>
                <p:cNvSpPr/>
                <p:nvPr userDrawn="1">
                  <p:custDataLst>
                    <p:tags r:id="rId16"/>
                  </p:custDataLst>
                </p:nvPr>
              </p:nvSpPr>
              <p:spPr>
                <a:xfrm>
                  <a:off x="474008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菱形 17"/>
                <p:cNvSpPr/>
                <p:nvPr userDrawn="1">
                  <p:custDataLst>
                    <p:tags r:id="rId17"/>
                  </p:custDataLst>
                </p:nvPr>
              </p:nvSpPr>
              <p:spPr>
                <a:xfrm>
                  <a:off x="948016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7" name="圆角矩形 7"/>
            <p:cNvSpPr/>
            <p:nvPr userDrawn="1">
              <p:custDataLst>
                <p:tags r:id="rId8"/>
              </p:custDataLst>
            </p:nvPr>
          </p:nvSpPr>
          <p:spPr>
            <a:xfrm>
              <a:off x="193040" y="182880"/>
              <a:ext cx="11805285" cy="6491605"/>
            </a:xfrm>
            <a:prstGeom prst="roundRect">
              <a:avLst>
                <a:gd name="adj" fmla="val 172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116000" y="2651764"/>
            <a:ext cx="5409566" cy="93916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8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116000" y="3646276"/>
            <a:ext cx="5409566" cy="1310880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11" name="组合 10"/>
            <p:cNvGrpSpPr/>
            <p:nvPr userDrawn="1">
              <p:custDataLst>
                <p:tags r:id="rId10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13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菱形 14"/>
              <p:cNvSpPr/>
              <p:nvPr userDrawn="1">
                <p:custDataLst>
                  <p:tags r:id="rId14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五边形 4"/>
            <p:cNvSpPr/>
            <p:nvPr userDrawn="1">
              <p:custDataLst>
                <p:tags r:id="rId11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1"/>
            </p:custDataLst>
          </p:nvPr>
        </p:nvGrpSpPr>
        <p:grpSpPr>
          <a:xfrm>
            <a:off x="-318" y="635"/>
            <a:ext cx="12192000" cy="6857365"/>
            <a:chOff x="-318" y="635"/>
            <a:chExt cx="12192000" cy="6857365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8" name="组合 7"/>
              <p:cNvGrpSpPr/>
              <p:nvPr userDrawn="1">
                <p:custDataLst>
                  <p:tags r:id="rId7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9" name="矩形 8"/>
                <p:cNvSpPr/>
                <p:nvPr userDrawn="1">
                  <p:custDataLst>
                    <p:tags r:id="rId9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 9"/>
                <p:cNvSpPr/>
                <p:nvPr userDrawn="1">
                  <p:custDataLst>
                    <p:tags r:id="rId10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菱形 10"/>
                <p:cNvSpPr/>
                <p:nvPr userDrawn="1">
                  <p:custDataLst>
                    <p:tags r:id="rId11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2" name="组合 11"/>
                <p:cNvGrpSpPr/>
                <p:nvPr userDrawn="1">
                  <p:custDataLst>
                    <p:tags r:id="rId12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13" name="菱形 12"/>
                  <p:cNvSpPr/>
                  <p:nvPr userDrawn="1">
                    <p:custDataLst>
                      <p:tags r:id="rId13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" name="菱形 13"/>
                  <p:cNvSpPr/>
                  <p:nvPr userDrawn="1">
                    <p:custDataLst>
                      <p:tags r:id="rId14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" name="菱形 14"/>
                  <p:cNvSpPr/>
                  <p:nvPr userDrawn="1">
                    <p:custDataLst>
                      <p:tags r:id="rId15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6" name="圆角矩形 7"/>
              <p:cNvSpPr/>
              <p:nvPr userDrawn="1">
                <p:custDataLst>
                  <p:tags r:id="rId8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五边形 6"/>
            <p:cNvSpPr/>
            <p:nvPr userDrawn="1">
              <p:custDataLst>
                <p:tags r:id="rId6"/>
              </p:custDataLst>
            </p:nvPr>
          </p:nvSpPr>
          <p:spPr>
            <a:xfrm rot="16200000" flipV="1">
              <a:off x="5792470" y="566864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2023/1/18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7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6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22" name="组合 21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25" name="组合 24"/>
              <p:cNvGrpSpPr/>
              <p:nvPr userDrawn="1">
                <p:custDataLst>
                  <p:tags r:id="rId10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27" name="矩形 26"/>
                <p:cNvSpPr/>
                <p:nvPr userDrawn="1">
                  <p:custDataLst>
                    <p:tags r:id="rId12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矩形 27"/>
                <p:cNvSpPr/>
                <p:nvPr userDrawn="1">
                  <p:custDataLst>
                    <p:tags r:id="rId13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菱形 28"/>
                <p:cNvSpPr/>
                <p:nvPr userDrawn="1">
                  <p:custDataLst>
                    <p:tags r:id="rId14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0" name="组合 29"/>
                <p:cNvGrpSpPr/>
                <p:nvPr userDrawn="1">
                  <p:custDataLst>
                    <p:tags r:id="rId15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31" name="菱形 30"/>
                  <p:cNvSpPr/>
                  <p:nvPr userDrawn="1">
                    <p:custDataLst>
                      <p:tags r:id="rId16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菱形 31"/>
                  <p:cNvSpPr/>
                  <p:nvPr userDrawn="1">
                    <p:custDataLst>
                      <p:tags r:id="rId17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" name="菱形 32"/>
                  <p:cNvSpPr/>
                  <p:nvPr userDrawn="1">
                    <p:custDataLst>
                      <p:tags r:id="rId18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26" name="圆角矩形 7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五边形 6"/>
            <p:cNvSpPr/>
            <p:nvPr userDrawn="1">
              <p:custDataLst>
                <p:tags r:id="rId9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593023" y="2000251"/>
            <a:ext cx="7005955" cy="1491328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8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4979820" y="4079895"/>
            <a:ext cx="2232360" cy="481249"/>
          </a:xfrm>
        </p:spPr>
        <p:txBody>
          <a:bodyPr lIns="90000" tIns="0" rIns="90000" bIns="46800" anchor="ctr" anchorCtr="0">
            <a:normAutofit/>
          </a:bodyPr>
          <a:lstStyle>
            <a:lvl1pPr marL="0" indent="0" algn="ctr">
              <a:buNone/>
              <a:defRPr sz="20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 hasCustomPrompt="1"/>
            <p:custDataLst>
              <p:tags r:id="rId7"/>
            </p:custDataLst>
          </p:nvPr>
        </p:nvSpPr>
        <p:spPr>
          <a:xfrm>
            <a:off x="2593022" y="3539541"/>
            <a:ext cx="7005955" cy="481249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>
              <a:buNone/>
              <a:defRPr sz="24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1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9" name="菱形 18"/>
            <p:cNvSpPr/>
            <p:nvPr userDrawn="1">
              <p:custDataLst>
                <p:tags r:id="rId7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菱形 19"/>
            <p:cNvSpPr/>
            <p:nvPr userDrawn="1">
              <p:custDataLst>
                <p:tags r:id="rId8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菱形 20"/>
            <p:cNvSpPr/>
            <p:nvPr userDrawn="1">
              <p:custDataLst>
                <p:tags r:id="rId9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五边形 4"/>
          <p:cNvSpPr/>
          <p:nvPr userDrawn="1">
            <p:custDataLst>
              <p:tags r:id="rId2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>
            <p:custDataLst>
              <p:tags r:id="rId1"/>
            </p:custDataLst>
          </p:nvPr>
        </p:nvSpPr>
        <p:spPr>
          <a:xfrm>
            <a:off x="257175" y="285750"/>
            <a:ext cx="11677650" cy="629602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25" name="组合 24"/>
          <p:cNvGrpSpPr/>
          <p:nvPr userDrawn="1">
            <p:custDataLst>
              <p:tags r:id="rId2"/>
            </p:custDataLst>
          </p:nvPr>
        </p:nvGrpSpPr>
        <p:grpSpPr>
          <a:xfrm>
            <a:off x="11148695" y="6413500"/>
            <a:ext cx="950595" cy="316865"/>
            <a:chOff x="0" y="3623101"/>
            <a:chExt cx="1405715" cy="468548"/>
          </a:xfrm>
        </p:grpSpPr>
        <p:sp>
          <p:nvSpPr>
            <p:cNvPr id="27" name="菱形 26"/>
            <p:cNvSpPr/>
            <p:nvPr userDrawn="1">
              <p:custDataLst>
                <p:tags r:id="rId9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菱形 27"/>
            <p:cNvSpPr/>
            <p:nvPr userDrawn="1">
              <p:custDataLst>
                <p:tags r:id="rId10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菱形 28"/>
            <p:cNvSpPr/>
            <p:nvPr userDrawn="1">
              <p:custDataLst>
                <p:tags r:id="rId11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660400" y="231775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1"/>
            <a:ext cx="482346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6" name="组合 15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8" name="菱形 17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菱形 18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菱形 21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583200" y="629920"/>
            <a:ext cx="3960000" cy="102248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3" name="组合 22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689418"/>
            <a:ext cx="10976400" cy="718182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1" name="组合 20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579120"/>
            <a:ext cx="10976400" cy="65568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79600" y="237600"/>
            <a:ext cx="11037600" cy="441964"/>
          </a:xfrm>
        </p:spPr>
        <p:txBody>
          <a:bodyPr lIns="90000" tIns="46800" rIns="90000" bIns="46800">
            <a:normAutofit/>
          </a:bodyPr>
          <a:lstStyle>
            <a:lvl1pPr marL="0" indent="0">
              <a:buFont typeface="Arial" panose="020B0604020202020204" pitchFamily="34" charset="0"/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8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9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19" name="组合 18"/>
          <p:cNvGrpSpPr/>
          <p:nvPr userDrawn="1">
            <p:custDataLst>
              <p:tags r:id="rId10"/>
            </p:custDataLst>
          </p:nvPr>
        </p:nvGrpSpPr>
        <p:grpSpPr>
          <a:xfrm flipH="1">
            <a:off x="11129043" y="317149"/>
            <a:ext cx="976314" cy="307818"/>
            <a:chOff x="7177184" y="4307561"/>
            <a:chExt cx="976314" cy="307818"/>
          </a:xfrm>
        </p:grpSpPr>
        <p:sp>
          <p:nvSpPr>
            <p:cNvPr id="6" name="等腰三角形 5"/>
            <p:cNvSpPr/>
            <p:nvPr userDrawn="1">
              <p:custDataLst>
                <p:tags r:id="rId11"/>
              </p:custDataLst>
            </p:nvPr>
          </p:nvSpPr>
          <p:spPr>
            <a:xfrm rot="5400000" flipH="1">
              <a:off x="788701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2" name="等腰三角形 5"/>
            <p:cNvSpPr/>
            <p:nvPr userDrawn="1">
              <p:custDataLst>
                <p:tags r:id="rId12"/>
              </p:custDataLst>
            </p:nvPr>
          </p:nvSpPr>
          <p:spPr>
            <a:xfrm rot="5400000" flipH="1">
              <a:off x="751143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等腰三角形 5"/>
            <p:cNvSpPr/>
            <p:nvPr userDrawn="1">
              <p:custDataLst>
                <p:tags r:id="rId13"/>
              </p:custDataLst>
            </p:nvPr>
          </p:nvSpPr>
          <p:spPr>
            <a:xfrm rot="5400000" flipH="1">
              <a:off x="713585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7"/>
          <p:cNvSpPr/>
          <p:nvPr userDrawn="1">
            <p:custDataLst>
              <p:tags r:id="rId1"/>
            </p:custDataLst>
          </p:nvPr>
        </p:nvSpPr>
        <p:spPr>
          <a:xfrm>
            <a:off x="193040" y="182880"/>
            <a:ext cx="11805285" cy="6491605"/>
          </a:xfrm>
          <a:prstGeom prst="roundRect">
            <a:avLst>
              <a:gd name="adj" fmla="val 17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8638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5432425" y="-160020"/>
            <a:ext cx="1327785" cy="164592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五边形 6"/>
          <p:cNvSpPr/>
          <p:nvPr userDrawn="1">
            <p:custDataLst>
              <p:tags r:id="rId4"/>
            </p:custDataLst>
          </p:nvPr>
        </p:nvSpPr>
        <p:spPr>
          <a:xfrm rot="16200000" flipV="1">
            <a:off x="5792470" y="5731510"/>
            <a:ext cx="607060" cy="1645920"/>
          </a:xfrm>
          <a:prstGeom prst="homePlate">
            <a:avLst>
              <a:gd name="adj" fmla="val 80230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5"/>
            </p:custDataLst>
          </p:nvPr>
        </p:nvSpPr>
        <p:spPr>
          <a:xfrm>
            <a:off x="1522800" y="1818640"/>
            <a:ext cx="9144000" cy="1907360"/>
          </a:xfrm>
        </p:spPr>
        <p:txBody>
          <a:bodyPr lIns="90000" tIns="46800" rIns="90000" bIns="4680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32.xml"/><Relationship Id="rId2" Type="http://schemas.openxmlformats.org/officeDocument/2006/relationships/tags" Target="../tags/tag231.xml"/><Relationship Id="rId1" Type="http://schemas.openxmlformats.org/officeDocument/2006/relationships/tags" Target="../tags/tag230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60.xml"/><Relationship Id="rId2" Type="http://schemas.openxmlformats.org/officeDocument/2006/relationships/tags" Target="../tags/tag259.xml"/><Relationship Id="rId1" Type="http://schemas.openxmlformats.org/officeDocument/2006/relationships/tags" Target="../tags/tag258.xml"/><Relationship Id="rId4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63.xml"/><Relationship Id="rId2" Type="http://schemas.openxmlformats.org/officeDocument/2006/relationships/tags" Target="../tags/tag262.xml"/><Relationship Id="rId1" Type="http://schemas.openxmlformats.org/officeDocument/2006/relationships/tags" Target="../tags/tag261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66.xml"/><Relationship Id="rId2" Type="http://schemas.openxmlformats.org/officeDocument/2006/relationships/tags" Target="../tags/tag265.xml"/><Relationship Id="rId1" Type="http://schemas.openxmlformats.org/officeDocument/2006/relationships/tags" Target="../tags/tag264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69.xml"/><Relationship Id="rId2" Type="http://schemas.openxmlformats.org/officeDocument/2006/relationships/tags" Target="../tags/tag268.xml"/><Relationship Id="rId1" Type="http://schemas.openxmlformats.org/officeDocument/2006/relationships/tags" Target="../tags/tag267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7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73.xml"/><Relationship Id="rId2" Type="http://schemas.openxmlformats.org/officeDocument/2006/relationships/tags" Target="../tags/tag272.xml"/><Relationship Id="rId1" Type="http://schemas.openxmlformats.org/officeDocument/2006/relationships/tags" Target="../tags/tag271.xml"/><Relationship Id="rId4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276.xml"/><Relationship Id="rId7" Type="http://schemas.openxmlformats.org/officeDocument/2006/relationships/notesSlide" Target="../notesSlides/notesSlide12.xml"/><Relationship Id="rId2" Type="http://schemas.openxmlformats.org/officeDocument/2006/relationships/tags" Target="../tags/tag275.xml"/><Relationship Id="rId1" Type="http://schemas.openxmlformats.org/officeDocument/2006/relationships/tags" Target="../tags/tag274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278.xml"/><Relationship Id="rId4" Type="http://schemas.openxmlformats.org/officeDocument/2006/relationships/tags" Target="../tags/tag27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281.xml"/><Relationship Id="rId2" Type="http://schemas.openxmlformats.org/officeDocument/2006/relationships/tags" Target="../tags/tag280.xml"/><Relationship Id="rId1" Type="http://schemas.openxmlformats.org/officeDocument/2006/relationships/tags" Target="../tags/tag279.xml"/><Relationship Id="rId4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284.xml"/><Relationship Id="rId2" Type="http://schemas.openxmlformats.org/officeDocument/2006/relationships/tags" Target="../tags/tag283.xml"/><Relationship Id="rId1" Type="http://schemas.openxmlformats.org/officeDocument/2006/relationships/tags" Target="../tags/tag282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287.xml"/><Relationship Id="rId2" Type="http://schemas.openxmlformats.org/officeDocument/2006/relationships/tags" Target="../tags/tag286.xml"/><Relationship Id="rId1" Type="http://schemas.openxmlformats.org/officeDocument/2006/relationships/tags" Target="../tags/tag285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8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291.xml"/><Relationship Id="rId2" Type="http://schemas.openxmlformats.org/officeDocument/2006/relationships/tags" Target="../tags/tag290.xml"/><Relationship Id="rId1" Type="http://schemas.openxmlformats.org/officeDocument/2006/relationships/tags" Target="../tags/tag289.xml"/><Relationship Id="rId4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35.xml"/><Relationship Id="rId2" Type="http://schemas.openxmlformats.org/officeDocument/2006/relationships/tags" Target="../tags/tag234.xml"/><Relationship Id="rId1" Type="http://schemas.openxmlformats.org/officeDocument/2006/relationships/tags" Target="../tags/tag233.xml"/><Relationship Id="rId4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294.xml"/><Relationship Id="rId2" Type="http://schemas.openxmlformats.org/officeDocument/2006/relationships/tags" Target="../tags/tag293.xml"/><Relationship Id="rId1" Type="http://schemas.openxmlformats.org/officeDocument/2006/relationships/tags" Target="../tags/tag292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9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298.xml"/><Relationship Id="rId2" Type="http://schemas.openxmlformats.org/officeDocument/2006/relationships/tags" Target="../tags/tag297.xml"/><Relationship Id="rId1" Type="http://schemas.openxmlformats.org/officeDocument/2006/relationships/tags" Target="../tags/tag296.xml"/><Relationship Id="rId4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301.xml"/><Relationship Id="rId2" Type="http://schemas.openxmlformats.org/officeDocument/2006/relationships/tags" Target="../tags/tag300.xml"/><Relationship Id="rId1" Type="http://schemas.openxmlformats.org/officeDocument/2006/relationships/tags" Target="../tags/tag299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0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305.xml"/><Relationship Id="rId2" Type="http://schemas.openxmlformats.org/officeDocument/2006/relationships/tags" Target="../tags/tag304.xml"/><Relationship Id="rId1" Type="http://schemas.openxmlformats.org/officeDocument/2006/relationships/tags" Target="../tags/tag303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0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309.xml"/><Relationship Id="rId2" Type="http://schemas.openxmlformats.org/officeDocument/2006/relationships/tags" Target="../tags/tag308.xml"/><Relationship Id="rId1" Type="http://schemas.openxmlformats.org/officeDocument/2006/relationships/tags" Target="../tags/tag307.xml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312.xml"/><Relationship Id="rId2" Type="http://schemas.openxmlformats.org/officeDocument/2006/relationships/tags" Target="../tags/tag311.xml"/><Relationship Id="rId1" Type="http://schemas.openxmlformats.org/officeDocument/2006/relationships/tags" Target="../tags/tag310.xml"/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316.xml"/><Relationship Id="rId2" Type="http://schemas.openxmlformats.org/officeDocument/2006/relationships/tags" Target="../tags/tag315.xml"/><Relationship Id="rId1" Type="http://schemas.openxmlformats.org/officeDocument/2006/relationships/tags" Target="../tags/tag314.xml"/><Relationship Id="rId4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319.xml"/><Relationship Id="rId2" Type="http://schemas.openxmlformats.org/officeDocument/2006/relationships/tags" Target="../tags/tag318.xml"/><Relationship Id="rId1" Type="http://schemas.openxmlformats.org/officeDocument/2006/relationships/tags" Target="../tags/tag317.xml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322.xml"/><Relationship Id="rId2" Type="http://schemas.openxmlformats.org/officeDocument/2006/relationships/tags" Target="../tags/tag321.xml"/><Relationship Id="rId1" Type="http://schemas.openxmlformats.org/officeDocument/2006/relationships/tags" Target="../tags/tag320.xml"/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2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326.xml"/><Relationship Id="rId2" Type="http://schemas.openxmlformats.org/officeDocument/2006/relationships/tags" Target="../tags/tag325.xml"/><Relationship Id="rId1" Type="http://schemas.openxmlformats.org/officeDocument/2006/relationships/tags" Target="../tags/tag324.xml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38.xml"/><Relationship Id="rId2" Type="http://schemas.openxmlformats.org/officeDocument/2006/relationships/tags" Target="../tags/tag237.xml"/><Relationship Id="rId1" Type="http://schemas.openxmlformats.org/officeDocument/2006/relationships/tags" Target="../tags/tag236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329.xml"/><Relationship Id="rId2" Type="http://schemas.openxmlformats.org/officeDocument/2006/relationships/tags" Target="../tags/tag328.xml"/><Relationship Id="rId1" Type="http://schemas.openxmlformats.org/officeDocument/2006/relationships/tags" Target="../tags/tag327.xml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332.xml"/><Relationship Id="rId2" Type="http://schemas.openxmlformats.org/officeDocument/2006/relationships/tags" Target="../tags/tag331.xml"/><Relationship Id="rId1" Type="http://schemas.openxmlformats.org/officeDocument/2006/relationships/tags" Target="../tags/tag330.xml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2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335.xml"/><Relationship Id="rId2" Type="http://schemas.openxmlformats.org/officeDocument/2006/relationships/tags" Target="../tags/tag334.xml"/><Relationship Id="rId1" Type="http://schemas.openxmlformats.org/officeDocument/2006/relationships/tags" Target="../tags/tag333.xml"/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3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339.xml"/><Relationship Id="rId2" Type="http://schemas.openxmlformats.org/officeDocument/2006/relationships/tags" Target="../tags/tag338.xml"/><Relationship Id="rId1" Type="http://schemas.openxmlformats.org/officeDocument/2006/relationships/tags" Target="../tags/tag337.xml"/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4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342.xml"/><Relationship Id="rId1" Type="http://schemas.openxmlformats.org/officeDocument/2006/relationships/tags" Target="../tags/tag341.xml"/><Relationship Id="rId4" Type="http://schemas.openxmlformats.org/officeDocument/2006/relationships/notesSlide" Target="../notesSlides/notesSlide2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345.xml"/><Relationship Id="rId2" Type="http://schemas.openxmlformats.org/officeDocument/2006/relationships/tags" Target="../tags/tag344.xml"/><Relationship Id="rId1" Type="http://schemas.openxmlformats.org/officeDocument/2006/relationships/tags" Target="../tags/tag343.xml"/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2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348.xml"/><Relationship Id="rId2" Type="http://schemas.openxmlformats.org/officeDocument/2006/relationships/tags" Target="../tags/tag347.xml"/><Relationship Id="rId1" Type="http://schemas.openxmlformats.org/officeDocument/2006/relationships/tags" Target="../tags/tag346.xml"/><Relationship Id="rId4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351.xml"/><Relationship Id="rId2" Type="http://schemas.openxmlformats.org/officeDocument/2006/relationships/tags" Target="../tags/tag350.xml"/><Relationship Id="rId1" Type="http://schemas.openxmlformats.org/officeDocument/2006/relationships/tags" Target="../tags/tag349.xml"/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5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355.xml"/><Relationship Id="rId2" Type="http://schemas.openxmlformats.org/officeDocument/2006/relationships/tags" Target="../tags/tag354.xml"/><Relationship Id="rId1" Type="http://schemas.openxmlformats.org/officeDocument/2006/relationships/tags" Target="../tags/tag353.xml"/><Relationship Id="rId6" Type="http://schemas.openxmlformats.org/officeDocument/2006/relationships/notesSlide" Target="../notesSlides/notesSlide30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5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41.xml"/><Relationship Id="rId2" Type="http://schemas.openxmlformats.org/officeDocument/2006/relationships/tags" Target="../tags/tag240.xml"/><Relationship Id="rId1" Type="http://schemas.openxmlformats.org/officeDocument/2006/relationships/tags" Target="../tags/tag239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4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45.xml"/><Relationship Id="rId2" Type="http://schemas.openxmlformats.org/officeDocument/2006/relationships/tags" Target="../tags/tag244.xml"/><Relationship Id="rId1" Type="http://schemas.openxmlformats.org/officeDocument/2006/relationships/tags" Target="../tags/tag243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4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248.xml"/><Relationship Id="rId1" Type="http://schemas.openxmlformats.org/officeDocument/2006/relationships/tags" Target="../tags/tag247.xml"/><Relationship Id="rId4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51.xml"/><Relationship Id="rId2" Type="http://schemas.openxmlformats.org/officeDocument/2006/relationships/tags" Target="../tags/tag250.xml"/><Relationship Id="rId1" Type="http://schemas.openxmlformats.org/officeDocument/2006/relationships/tags" Target="../tags/tag249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54.xml"/><Relationship Id="rId2" Type="http://schemas.openxmlformats.org/officeDocument/2006/relationships/tags" Target="../tags/tag253.xml"/><Relationship Id="rId1" Type="http://schemas.openxmlformats.org/officeDocument/2006/relationships/tags" Target="../tags/tag252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57.xml"/><Relationship Id="rId2" Type="http://schemas.openxmlformats.org/officeDocument/2006/relationships/tags" Target="../tags/tag256.xml"/><Relationship Id="rId1" Type="http://schemas.openxmlformats.org/officeDocument/2006/relationships/tags" Target="../tags/tag255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92705" y="2816225"/>
            <a:ext cx="7005955" cy="1225550"/>
          </a:xfrm>
        </p:spPr>
        <p:txBody>
          <a:bodyPr/>
          <a:lstStyle/>
          <a:p>
            <a:r>
              <a:rPr lang="zh-CN" altLang="en-US"/>
              <a:t>指针</a:t>
            </a:r>
            <a:endParaRPr lang="zh-CN" altLang="en-US" dirty="0"/>
          </a:p>
        </p:txBody>
      </p:sp>
      <p:sp>
        <p:nvSpPr>
          <p:cNvPr id="38" name="文本框 37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zh-CN" altLang="en-US"/>
              <a:t>指针与数组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1587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指针与数组</a:t>
            </a:r>
            <a:endParaRPr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319383"/>
            <a:ext cx="10097365" cy="1955172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数组名本质上就是一个指针，它指向数组的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首地址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。因此在获取数组的地址时，可以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不使用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&amp;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运算符。</a:t>
            </a:r>
            <a:endParaRPr lang="en-US" altLang="zh-CN" b="0">
              <a:solidFill>
                <a:schemeClr val="tx1"/>
              </a:solidFill>
              <a:effectLst/>
              <a:latin typeface="+mn-lt"/>
            </a:endParaRPr>
          </a:p>
          <a:p>
            <a:endParaRPr lang="en-US" altLang="zh-CN">
              <a:solidFill>
                <a:schemeClr val="tx1"/>
              </a:solidFill>
              <a:latin typeface="+mn-lt"/>
            </a:endParaRPr>
          </a:p>
          <a:p>
            <a:r>
              <a:rPr lang="zh-CN" altLang="en-US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当对一个指向数组的指针进行加减运算时（如</a:t>
            </a:r>
            <a:r>
              <a:rPr lang="en-US" altLang="zh-CN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p++</a:t>
            </a:r>
            <a:r>
              <a:rPr lang="zh-CN" altLang="en-US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和</a:t>
            </a:r>
            <a:r>
              <a:rPr lang="en-US" altLang="zh-CN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p--</a:t>
            </a:r>
            <a:r>
              <a:rPr lang="zh-CN" altLang="en-US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），并不是将地址加</a:t>
            </a:r>
            <a:r>
              <a:rPr lang="en-US" altLang="zh-CN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zh-CN" altLang="en-US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或减</a:t>
            </a:r>
            <a:r>
              <a:rPr lang="en-US" altLang="zh-CN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zh-CN" altLang="en-US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，而是根据指针的类型加或减</a:t>
            </a:r>
            <a:r>
              <a:rPr lang="zh-CN" altLang="en-US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对应字节</a:t>
            </a:r>
            <a:r>
              <a:rPr lang="zh-CN" altLang="en-US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的长度。例如</a:t>
            </a:r>
            <a:r>
              <a:rPr lang="en-US" altLang="zh-CN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zh-CN" altLang="en-US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是一个</a:t>
            </a:r>
            <a:r>
              <a:rPr lang="en-US" altLang="zh-CN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zh-CN" altLang="en-US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型指针，那么</a:t>
            </a:r>
            <a:r>
              <a:rPr lang="en-US" altLang="zh-CN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p++</a:t>
            </a:r>
            <a:r>
              <a:rPr lang="zh-CN" altLang="en-US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会将地址加</a:t>
            </a:r>
            <a:r>
              <a:rPr lang="en-US" altLang="zh-CN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zh-CN" altLang="en-US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（</a:t>
            </a:r>
            <a:r>
              <a:rPr lang="en-US" altLang="zh-CN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zh-CN" altLang="en-US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占</a:t>
            </a:r>
            <a:r>
              <a:rPr lang="en-US" altLang="zh-CN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zh-CN" altLang="en-US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个字节）、</a:t>
            </a:r>
            <a:r>
              <a:rPr lang="en-US" altLang="zh-CN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 -= 2</a:t>
            </a:r>
            <a:r>
              <a:rPr lang="zh-CN" altLang="en-US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会将地址减</a:t>
            </a:r>
            <a:r>
              <a:rPr lang="en-US" altLang="zh-CN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zh-CN" altLang="en-US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。</a:t>
            </a: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37920678-E026-D57B-FB3E-C49E2BC8F6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874728"/>
              </p:ext>
            </p:extLst>
          </p:nvPr>
        </p:nvGraphicFramePr>
        <p:xfrm>
          <a:off x="5414682" y="4389492"/>
          <a:ext cx="3807012" cy="620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1753">
                  <a:extLst>
                    <a:ext uri="{9D8B030D-6E8A-4147-A177-3AD203B41FA5}">
                      <a16:colId xmlns:a16="http://schemas.microsoft.com/office/drawing/2014/main" val="1955668811"/>
                    </a:ext>
                  </a:extLst>
                </a:gridCol>
                <a:gridCol w="951753">
                  <a:extLst>
                    <a:ext uri="{9D8B030D-6E8A-4147-A177-3AD203B41FA5}">
                      <a16:colId xmlns:a16="http://schemas.microsoft.com/office/drawing/2014/main" val="2427256120"/>
                    </a:ext>
                  </a:extLst>
                </a:gridCol>
                <a:gridCol w="951753">
                  <a:extLst>
                    <a:ext uri="{9D8B030D-6E8A-4147-A177-3AD203B41FA5}">
                      <a16:colId xmlns:a16="http://schemas.microsoft.com/office/drawing/2014/main" val="3196588724"/>
                    </a:ext>
                  </a:extLst>
                </a:gridCol>
                <a:gridCol w="951753">
                  <a:extLst>
                    <a:ext uri="{9D8B030D-6E8A-4147-A177-3AD203B41FA5}">
                      <a16:colId xmlns:a16="http://schemas.microsoft.com/office/drawing/2014/main" val="4277246876"/>
                    </a:ext>
                  </a:extLst>
                </a:gridCol>
              </a:tblGrid>
              <a:tr h="620208">
                <a:tc>
                  <a:txBody>
                    <a:bodyPr/>
                    <a:lstStyle/>
                    <a:p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6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7</a:t>
                      </a:r>
                      <a:endParaRPr lang="zh-CN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8588135"/>
                  </a:ext>
                </a:extLst>
              </a:tr>
            </a:tbl>
          </a:graphicData>
        </a:graphic>
      </p:graphicFrame>
      <p:sp>
        <p:nvSpPr>
          <p:cNvPr id="4" name="椭圆 3">
            <a:extLst>
              <a:ext uri="{FF2B5EF4-FFF2-40B4-BE49-F238E27FC236}">
                <a16:creationId xmlns:a16="http://schemas.microsoft.com/office/drawing/2014/main" id="{35CD2965-2A94-185B-7AA6-38862E88B274}"/>
              </a:ext>
            </a:extLst>
          </p:cNvPr>
          <p:cNvSpPr/>
          <p:nvPr/>
        </p:nvSpPr>
        <p:spPr>
          <a:xfrm>
            <a:off x="3281081" y="3950439"/>
            <a:ext cx="573742" cy="573741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DC7F3E0-EE33-4C73-050F-2CA03098440E}"/>
              </a:ext>
            </a:extLst>
          </p:cNvPr>
          <p:cNvSpPr txBox="1"/>
          <p:nvPr/>
        </p:nvSpPr>
        <p:spPr>
          <a:xfrm>
            <a:off x="2792504" y="4068032"/>
            <a:ext cx="488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arr</a:t>
            </a:r>
            <a:endParaRPr lang="zh-CN" altLang="en-US" sz="160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3F8AE2D-24FA-D487-5C8D-A25D605396E8}"/>
              </a:ext>
            </a:extLst>
          </p:cNvPr>
          <p:cNvSpPr txBox="1"/>
          <p:nvPr/>
        </p:nvSpPr>
        <p:spPr>
          <a:xfrm>
            <a:off x="5414682" y="5009699"/>
            <a:ext cx="932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0</a:t>
            </a:r>
            <a:endParaRPr lang="zh-CN" altLang="en-US" sz="160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510F568-0289-8EB6-0146-1F951A7F3164}"/>
              </a:ext>
            </a:extLst>
          </p:cNvPr>
          <p:cNvSpPr/>
          <p:nvPr/>
        </p:nvSpPr>
        <p:spPr>
          <a:xfrm>
            <a:off x="3281081" y="4964876"/>
            <a:ext cx="573742" cy="573741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8267F7F-CC94-0B3F-1B2F-6394AA3C7CB3}"/>
              </a:ext>
            </a:extLst>
          </p:cNvPr>
          <p:cNvSpPr txBox="1"/>
          <p:nvPr/>
        </p:nvSpPr>
        <p:spPr>
          <a:xfrm>
            <a:off x="2835086" y="5082470"/>
            <a:ext cx="403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p</a:t>
            </a:r>
            <a:endParaRPr lang="zh-CN" altLang="en-US" sz="160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1B803C0-1AF0-D048-0246-8547BBBA31F1}"/>
              </a:ext>
            </a:extLst>
          </p:cNvPr>
          <p:cNvSpPr txBox="1"/>
          <p:nvPr/>
        </p:nvSpPr>
        <p:spPr>
          <a:xfrm>
            <a:off x="6347011" y="5003350"/>
            <a:ext cx="948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1</a:t>
            </a:r>
            <a:endParaRPr lang="zh-CN" altLang="en-US" sz="160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F4C165-0144-9C4D-3C3F-1FF59FBAD8DF}"/>
              </a:ext>
            </a:extLst>
          </p:cNvPr>
          <p:cNvSpPr txBox="1"/>
          <p:nvPr/>
        </p:nvSpPr>
        <p:spPr>
          <a:xfrm>
            <a:off x="7318187" y="5009700"/>
            <a:ext cx="932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2</a:t>
            </a:r>
            <a:endParaRPr lang="zh-CN" altLang="en-US" sz="16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69888A3-8476-6625-3F64-16539B1489E8}"/>
              </a:ext>
            </a:extLst>
          </p:cNvPr>
          <p:cNvSpPr txBox="1"/>
          <p:nvPr/>
        </p:nvSpPr>
        <p:spPr>
          <a:xfrm>
            <a:off x="8272928" y="5003350"/>
            <a:ext cx="932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3</a:t>
            </a:r>
            <a:endParaRPr lang="zh-CN" altLang="en-US" sz="160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887686E-979A-7901-1455-671F4D0C6B97}"/>
              </a:ext>
            </a:extLst>
          </p:cNvPr>
          <p:cNvCxnSpPr>
            <a:cxnSpLocks/>
            <a:stCxn id="4" idx="6"/>
            <a:endCxn id="2" idx="1"/>
          </p:cNvCxnSpPr>
          <p:nvPr/>
        </p:nvCxnSpPr>
        <p:spPr>
          <a:xfrm>
            <a:off x="3854823" y="4237310"/>
            <a:ext cx="1559859" cy="46228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38DF192-800D-B80D-1ACD-13A67B74A4AC}"/>
              </a:ext>
            </a:extLst>
          </p:cNvPr>
          <p:cNvCxnSpPr>
            <a:cxnSpLocks/>
            <a:stCxn id="9" idx="6"/>
            <a:endCxn id="2" idx="1"/>
          </p:cNvCxnSpPr>
          <p:nvPr/>
        </p:nvCxnSpPr>
        <p:spPr>
          <a:xfrm flipV="1">
            <a:off x="3854823" y="4699596"/>
            <a:ext cx="1559859" cy="55215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274954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：指针与数组</a:t>
            </a:r>
            <a:endParaRPr lang="en-US"/>
          </a:p>
        </p:txBody>
      </p:sp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AA36775E-FD72-6A85-D54B-8B846F42FF5F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708758341"/>
              </p:ext>
            </p:extLst>
          </p:nvPr>
        </p:nvGraphicFramePr>
        <p:xfrm>
          <a:off x="7360496" y="1161619"/>
          <a:ext cx="4256704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67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2007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 of arr: 000000000061FDF0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 of arr[0]: 000000000061FDF0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 of arr[1]: 000000000061FDF4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 of arr[2]: 000000000061FDF8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 of arr[3]: 000000000061FDFC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 of p: 000000000061FDF0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 of p + 1: 000000000061FDF4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 of p + 2: 000000000061FDF8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 of p + 3: 000000000061FDFC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arr[0]: 9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arr[1]: 8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arr[2]: 7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arr[3]: 6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2BEFBE9D-383F-8803-7615-91623D4BC4FE}"/>
              </a:ext>
            </a:extLst>
          </p:cNvPr>
          <p:cNvSpPr txBox="1"/>
          <p:nvPr/>
        </p:nvSpPr>
        <p:spPr>
          <a:xfrm>
            <a:off x="153971" y="948690"/>
            <a:ext cx="7303416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&lt;stdio.h&gt;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4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6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7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sizeof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arr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/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sizeof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arr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"Address of arr: %p\n"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printf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"Address of arr[%d]: %p\n"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arr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"Value of p: %p\n"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printf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"Value of p + %d: %p\n"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p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9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8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7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6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FA7EA1E-C5FC-F57E-A100-53DE6C49F01A}"/>
              </a:ext>
            </a:extLst>
          </p:cNvPr>
          <p:cNvSpPr txBox="1"/>
          <p:nvPr/>
        </p:nvSpPr>
        <p:spPr>
          <a:xfrm>
            <a:off x="6346598" y="5032147"/>
            <a:ext cx="555003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printf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"arr[%d]: %d\n"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arr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6100128-C64F-3782-3116-5CC0B3C9158C}"/>
              </a:ext>
            </a:extLst>
          </p:cNvPr>
          <p:cNvCxnSpPr>
            <a:cxnSpLocks/>
          </p:cNvCxnSpPr>
          <p:nvPr/>
        </p:nvCxnSpPr>
        <p:spPr>
          <a:xfrm flipV="1">
            <a:off x="2705493" y="5326144"/>
            <a:ext cx="3902697" cy="12636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983549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数组与函数</a:t>
            </a:r>
            <a:endParaRPr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599" y="1265595"/>
            <a:ext cx="4817153" cy="2329252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数组作为函数参数时，会将数组的地址传递给函数，函数接收到的是一个指向数组首地址的指针。由于在函数中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失去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了数组长度的信息，并不能通过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sizeof()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计算出数组的长度（计算得到的是一个指针变量所占的空间），因此将数组传入函数时，还需要将其长度一并作为参数传给函数。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8248EAC-B69A-C461-DBC0-D96765525C24}"/>
              </a:ext>
            </a:extLst>
          </p:cNvPr>
          <p:cNvSpPr txBox="1"/>
          <p:nvPr/>
        </p:nvSpPr>
        <p:spPr>
          <a:xfrm>
            <a:off x="6096000" y="1265595"/>
            <a:ext cx="579693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arr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4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7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9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sizeof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arr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/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sizeof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arr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index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search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arr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index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-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printf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"Not found\n"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else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printf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"Found at index %d\n"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index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C710EA85-5591-B3CD-4BA6-096C810F2B95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276341480"/>
              </p:ext>
            </p:extLst>
          </p:nvPr>
        </p:nvGraphicFramePr>
        <p:xfrm>
          <a:off x="6096000" y="5401633"/>
          <a:ext cx="1904215" cy="381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4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544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Found at index 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1069C3C3-136C-C9D9-8912-86FCFB60F1DE}"/>
              </a:ext>
            </a:extLst>
          </p:cNvPr>
          <p:cNvSpPr txBox="1"/>
          <p:nvPr/>
        </p:nvSpPr>
        <p:spPr>
          <a:xfrm>
            <a:off x="579599" y="3732283"/>
            <a:ext cx="504820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&lt;stdio.h&gt;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search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arr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key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arr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key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-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244E99CF-A206-4778-21C5-F6E668A6E306}"/>
              </a:ext>
            </a:extLst>
          </p:cNvPr>
          <p:cNvCxnSpPr>
            <a:cxnSpLocks/>
          </p:cNvCxnSpPr>
          <p:nvPr/>
        </p:nvCxnSpPr>
        <p:spPr>
          <a:xfrm flipV="1">
            <a:off x="763571" y="1482009"/>
            <a:ext cx="5257014" cy="5138391"/>
          </a:xfrm>
          <a:prstGeom prst="bentConnector3">
            <a:avLst>
              <a:gd name="adj1" fmla="val 9536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227795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27145" cy="939165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Practice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9946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柠檬水找零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99770" y="1224280"/>
            <a:ext cx="10273030" cy="2112809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每杯柠檬水售价</a:t>
            </a:r>
            <a:r>
              <a:rPr lang="en-US" altLang="zh-CN">
                <a:latin typeface="+mn-lt"/>
                <a:cs typeface="+mn-lt"/>
              </a:rPr>
              <a:t>5</a:t>
            </a:r>
            <a:r>
              <a:rPr lang="zh-CN" altLang="en-US">
                <a:latin typeface="+mn-lt"/>
                <a:cs typeface="+mn-lt"/>
              </a:rPr>
              <a:t>元，顾客排队购买柠檬水，每位顾客购买一杯。</a:t>
            </a:r>
            <a:endParaRPr lang="en-US" altLang="zh-CN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一开始，你手头没有任何零钱。顾客有可能会付给你</a:t>
            </a:r>
            <a:r>
              <a:rPr lang="en-US" altLang="zh-CN">
                <a:latin typeface="+mn-lt"/>
                <a:cs typeface="+mn-lt"/>
              </a:rPr>
              <a:t>5</a:t>
            </a:r>
            <a:r>
              <a:rPr lang="zh-CN" altLang="en-US">
                <a:latin typeface="+mn-lt"/>
                <a:cs typeface="+mn-lt"/>
              </a:rPr>
              <a:t>元、</a:t>
            </a:r>
            <a:r>
              <a:rPr lang="en-US" altLang="zh-CN">
                <a:latin typeface="+mn-lt"/>
                <a:cs typeface="+mn-lt"/>
              </a:rPr>
              <a:t>10</a:t>
            </a:r>
            <a:r>
              <a:rPr lang="zh-CN" altLang="en-US">
                <a:latin typeface="+mn-lt"/>
                <a:cs typeface="+mn-lt"/>
              </a:rPr>
              <a:t>元或</a:t>
            </a:r>
            <a:r>
              <a:rPr lang="en-US" altLang="zh-CN">
                <a:latin typeface="+mn-lt"/>
                <a:cs typeface="+mn-lt"/>
              </a:rPr>
              <a:t>20</a:t>
            </a:r>
            <a:r>
              <a:rPr lang="zh-CN" altLang="en-US">
                <a:latin typeface="+mn-lt"/>
                <a:cs typeface="+mn-lt"/>
              </a:rPr>
              <a:t>元，你必须给每位顾客依次找零。</a:t>
            </a:r>
            <a:endParaRPr lang="en-US" altLang="zh-CN">
              <a:latin typeface="+mn-lt"/>
              <a:cs typeface="+mn-lt"/>
            </a:endParaRP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实现函数</a:t>
            </a:r>
            <a:r>
              <a:rPr lang="en-US" altLang="zh-CN">
                <a:latin typeface="+mn-lt"/>
                <a:cs typeface="+mn-lt"/>
              </a:rPr>
              <a:t>lemonade_change()</a:t>
            </a:r>
            <a:r>
              <a:rPr lang="zh-CN" altLang="en-US">
                <a:latin typeface="+mn-lt"/>
                <a:cs typeface="+mn-lt"/>
              </a:rPr>
              <a:t>，其中</a:t>
            </a:r>
            <a:r>
              <a:rPr lang="en-US" altLang="zh-CN">
                <a:latin typeface="+mn-lt"/>
                <a:cs typeface="+mn-lt"/>
              </a:rPr>
              <a:t>bills</a:t>
            </a:r>
            <a:r>
              <a:rPr lang="zh-CN" altLang="en-US">
                <a:latin typeface="+mn-lt"/>
                <a:cs typeface="+mn-lt"/>
              </a:rPr>
              <a:t>为一个数组，</a:t>
            </a:r>
            <a:r>
              <a:rPr lang="en-US" altLang="zh-CN">
                <a:latin typeface="+mn-lt"/>
                <a:cs typeface="+mn-lt"/>
              </a:rPr>
              <a:t>bills[i]</a:t>
            </a:r>
            <a:r>
              <a:rPr lang="zh-CN" altLang="en-US">
                <a:latin typeface="+mn-lt"/>
                <a:cs typeface="+mn-lt"/>
              </a:rPr>
              <a:t>表示第</a:t>
            </a:r>
            <a:r>
              <a:rPr lang="en-US" altLang="zh-CN">
                <a:latin typeface="+mn-lt"/>
                <a:cs typeface="+mn-lt"/>
              </a:rPr>
              <a:t>i</a:t>
            </a:r>
            <a:r>
              <a:rPr lang="zh-CN" altLang="en-US">
                <a:latin typeface="+mn-lt"/>
                <a:cs typeface="+mn-lt"/>
              </a:rPr>
              <a:t>位顾客支付的钱，</a:t>
            </a:r>
            <a:r>
              <a:rPr lang="en-US" altLang="zh-CN">
                <a:latin typeface="+mn-lt"/>
                <a:cs typeface="+mn-lt"/>
              </a:rPr>
              <a:t>bills_size</a:t>
            </a:r>
            <a:r>
              <a:rPr lang="zh-CN" altLang="en-US">
                <a:latin typeface="+mn-lt"/>
                <a:cs typeface="+mn-lt"/>
              </a:rPr>
              <a:t>为顾客数量。如果能够依次为每位顾客找零，返回</a:t>
            </a:r>
            <a:r>
              <a:rPr lang="en-US" altLang="zh-CN">
                <a:latin typeface="+mn-lt"/>
                <a:cs typeface="+mn-lt"/>
              </a:rPr>
              <a:t>true</a:t>
            </a:r>
            <a:r>
              <a:rPr lang="zh-CN" altLang="en-US">
                <a:latin typeface="+mn-lt"/>
                <a:cs typeface="+mn-lt"/>
              </a:rPr>
              <a:t>；否则返回</a:t>
            </a:r>
            <a:r>
              <a:rPr lang="en-US" altLang="zh-CN">
                <a:latin typeface="+mn-lt"/>
                <a:cs typeface="+mn-lt"/>
              </a:rPr>
              <a:t>false</a:t>
            </a:r>
            <a:r>
              <a:rPr lang="zh-CN" altLang="en-US">
                <a:latin typeface="+mn-lt"/>
                <a:cs typeface="+mn-lt"/>
              </a:rPr>
              <a:t>。</a:t>
            </a:r>
            <a:endParaRPr lang="en-US" altLang="zh-CN">
              <a:latin typeface="+mn-lt"/>
              <a:cs typeface="+mn-lt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695608" y="4490915"/>
          <a:ext cx="4140343" cy="1250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00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输入：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bills = [5, 5, 5, 10, 20]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输出：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true</a:t>
                      </a:r>
                      <a:endParaRPr 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12BEF601-9A64-78B8-EF97-B423CB7982EF}"/>
              </a:ext>
            </a:extLst>
          </p:cNvPr>
          <p:cNvSpPr txBox="1"/>
          <p:nvPr/>
        </p:nvSpPr>
        <p:spPr>
          <a:xfrm>
            <a:off x="695609" y="3589964"/>
            <a:ext cx="63846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bool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lemonade_change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bills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bills_size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E13CBB6D-6517-F7E1-DECC-13861C2052F6}"/>
              </a:ext>
            </a:extLst>
          </p:cNvPr>
          <p:cNvGraphicFramePr/>
          <p:nvPr>
            <p:custDataLst>
              <p:tags r:id="rId5"/>
            </p:custDataLst>
          </p:nvPr>
        </p:nvGraphicFramePr>
        <p:xfrm>
          <a:off x="5285879" y="4490915"/>
          <a:ext cx="4140343" cy="1250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00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输入：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bills = [5, 5, 10, 10, 20]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输出：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false</a:t>
                      </a:r>
                      <a:endParaRPr 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523077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/>
              <a:t>指针与字符串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1944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指针与字符串</a:t>
            </a:r>
            <a:endParaRPr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221436"/>
            <a:ext cx="10160119" cy="2920923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数组和指针都可以用于定义一个字符串，但是它们内存分配的方式不同，从而导致它们的使用方式也不同。</a:t>
            </a:r>
          </a:p>
          <a:p>
            <a:br>
              <a:rPr lang="zh-CN" altLang="en-US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zh-CN" altLang="en-US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以数组形式定义的字符串，每个字符保存在一个字符数组中。这样的字符串是</a:t>
            </a:r>
            <a:r>
              <a:rPr lang="zh-CN" altLang="en-US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可以修改</a:t>
            </a:r>
            <a:r>
              <a:rPr lang="zh-CN" altLang="en-US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的，与普通的数组类似。</a:t>
            </a:r>
          </a:p>
          <a:p>
            <a:br>
              <a:rPr lang="zh-CN" altLang="en-US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zh-CN" altLang="en-US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但是如果让一个指针指向一个字符串，那么这个字符串会被存储在</a:t>
            </a:r>
            <a:r>
              <a:rPr lang="zh-CN" altLang="en-US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常量区</a:t>
            </a:r>
            <a:r>
              <a:rPr lang="zh-CN" altLang="en-US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。常量区中的数据是</a:t>
            </a:r>
            <a:r>
              <a:rPr lang="zh-CN" altLang="en-US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不可以修改</a:t>
            </a:r>
            <a:r>
              <a:rPr lang="zh-CN" altLang="en-US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的，因此使用指针去修改字符串会导致程序崩溃。</a:t>
            </a: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78DB69A4-0197-4F89-D976-BBF49637E8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693476"/>
              </p:ext>
            </p:extLst>
          </p:nvPr>
        </p:nvGraphicFramePr>
        <p:xfrm>
          <a:off x="3545368" y="4429229"/>
          <a:ext cx="3807012" cy="620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4502">
                  <a:extLst>
                    <a:ext uri="{9D8B030D-6E8A-4147-A177-3AD203B41FA5}">
                      <a16:colId xmlns:a16="http://schemas.microsoft.com/office/drawing/2014/main" val="1955668811"/>
                    </a:ext>
                  </a:extLst>
                </a:gridCol>
                <a:gridCol w="634502">
                  <a:extLst>
                    <a:ext uri="{9D8B030D-6E8A-4147-A177-3AD203B41FA5}">
                      <a16:colId xmlns:a16="http://schemas.microsoft.com/office/drawing/2014/main" val="2427256120"/>
                    </a:ext>
                  </a:extLst>
                </a:gridCol>
                <a:gridCol w="634502">
                  <a:extLst>
                    <a:ext uri="{9D8B030D-6E8A-4147-A177-3AD203B41FA5}">
                      <a16:colId xmlns:a16="http://schemas.microsoft.com/office/drawing/2014/main" val="3196588724"/>
                    </a:ext>
                  </a:extLst>
                </a:gridCol>
                <a:gridCol w="634502">
                  <a:extLst>
                    <a:ext uri="{9D8B030D-6E8A-4147-A177-3AD203B41FA5}">
                      <a16:colId xmlns:a16="http://schemas.microsoft.com/office/drawing/2014/main" val="4277246876"/>
                    </a:ext>
                  </a:extLst>
                </a:gridCol>
                <a:gridCol w="634502">
                  <a:extLst>
                    <a:ext uri="{9D8B030D-6E8A-4147-A177-3AD203B41FA5}">
                      <a16:colId xmlns:a16="http://schemas.microsoft.com/office/drawing/2014/main" val="1365565969"/>
                    </a:ext>
                  </a:extLst>
                </a:gridCol>
                <a:gridCol w="634502">
                  <a:extLst>
                    <a:ext uri="{9D8B030D-6E8A-4147-A177-3AD203B41FA5}">
                      <a16:colId xmlns:a16="http://schemas.microsoft.com/office/drawing/2014/main" val="3986291878"/>
                    </a:ext>
                  </a:extLst>
                </a:gridCol>
              </a:tblGrid>
              <a:tr h="620208">
                <a:tc>
                  <a:txBody>
                    <a:bodyPr/>
                    <a:lstStyle/>
                    <a:p>
                      <a:r>
                        <a:rPr lang="en-US" altLang="zh-CN"/>
                        <a:t>h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e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l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l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o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\0</a:t>
                      </a:r>
                      <a:endParaRPr lang="zh-CN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8588135"/>
                  </a:ext>
                </a:extLst>
              </a:tr>
            </a:tbl>
          </a:graphicData>
        </a:graphic>
      </p:graphicFrame>
      <p:sp>
        <p:nvSpPr>
          <p:cNvPr id="3" name="椭圆 2">
            <a:extLst>
              <a:ext uri="{FF2B5EF4-FFF2-40B4-BE49-F238E27FC236}">
                <a16:creationId xmlns:a16="http://schemas.microsoft.com/office/drawing/2014/main" id="{5C5CC3B7-4810-DE1B-2798-66422140E6C8}"/>
              </a:ext>
            </a:extLst>
          </p:cNvPr>
          <p:cNvSpPr/>
          <p:nvPr/>
        </p:nvSpPr>
        <p:spPr>
          <a:xfrm>
            <a:off x="1411767" y="4452463"/>
            <a:ext cx="573742" cy="573741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870666C-AB27-E762-4C97-3C369FF73C23}"/>
              </a:ext>
            </a:extLst>
          </p:cNvPr>
          <p:cNvSpPr txBox="1"/>
          <p:nvPr/>
        </p:nvSpPr>
        <p:spPr>
          <a:xfrm>
            <a:off x="923190" y="4570056"/>
            <a:ext cx="488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1600"/>
              <a:t>s1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E43F09D-F394-5766-E3F8-8EE957E3A2EC}"/>
              </a:ext>
            </a:extLst>
          </p:cNvPr>
          <p:cNvSpPr/>
          <p:nvPr/>
        </p:nvSpPr>
        <p:spPr>
          <a:xfrm>
            <a:off x="1411767" y="5466900"/>
            <a:ext cx="573742" cy="573741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F3954C7-E072-2E3B-F996-C65C190FDE68}"/>
              </a:ext>
            </a:extLst>
          </p:cNvPr>
          <p:cNvSpPr txBox="1"/>
          <p:nvPr/>
        </p:nvSpPr>
        <p:spPr>
          <a:xfrm>
            <a:off x="965772" y="5584494"/>
            <a:ext cx="403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s2</a:t>
            </a:r>
            <a:endParaRPr lang="zh-CN" altLang="en-US" sz="160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8EE2F61-EDC9-FC97-F170-DD0508A4DBDD}"/>
              </a:ext>
            </a:extLst>
          </p:cNvPr>
          <p:cNvCxnSpPr>
            <a:cxnSpLocks/>
            <a:stCxn id="3" idx="6"/>
            <a:endCxn id="2" idx="1"/>
          </p:cNvCxnSpPr>
          <p:nvPr/>
        </p:nvCxnSpPr>
        <p:spPr>
          <a:xfrm flipV="1">
            <a:off x="1985509" y="4739333"/>
            <a:ext cx="1559859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CD3E6C9-13A2-89A0-06DA-9CA4BC2B24F1}"/>
              </a:ext>
            </a:extLst>
          </p:cNvPr>
          <p:cNvCxnSpPr>
            <a:cxnSpLocks/>
            <a:stCxn id="8" idx="6"/>
            <a:endCxn id="17" idx="1"/>
          </p:cNvCxnSpPr>
          <p:nvPr/>
        </p:nvCxnSpPr>
        <p:spPr>
          <a:xfrm flipV="1">
            <a:off x="1985509" y="5753770"/>
            <a:ext cx="1558171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F8B06DE1-4A54-BCF6-7D64-A0941CD81DEF}"/>
              </a:ext>
            </a:extLst>
          </p:cNvPr>
          <p:cNvSpPr txBox="1"/>
          <p:nvPr/>
        </p:nvSpPr>
        <p:spPr>
          <a:xfrm>
            <a:off x="3543680" y="5584493"/>
            <a:ext cx="72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1600"/>
              <a:t>“hello”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93C7C6E-AF15-470E-76EF-559BBF40DC67}"/>
              </a:ext>
            </a:extLst>
          </p:cNvPr>
          <p:cNvSpPr txBox="1"/>
          <p:nvPr/>
        </p:nvSpPr>
        <p:spPr>
          <a:xfrm>
            <a:off x="7754969" y="4289378"/>
            <a:ext cx="380701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s1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"hello"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s1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'H'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"s1 = %s\n"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s1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s2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"hello"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s2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'H'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kern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// error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"s2 = %s\n"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s2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1905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指针与字符串</a:t>
            </a:r>
            <a:endParaRPr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599" y="1265595"/>
            <a:ext cx="10160119" cy="853072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在对指向字符串的指针进行赋值操作的时候，并不会产生新的字符串，只是让两个指针都指向</a:t>
            </a:r>
            <a:r>
              <a:rPr lang="zh-CN" altLang="en-US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同一个</a:t>
            </a:r>
            <a:r>
              <a:rPr lang="zh-CN" altLang="en-US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字符串，对任意一个指针做的操作都会影响另一个指针。</a:t>
            </a: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78DB69A4-0197-4F89-D976-BBF49637E8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149223"/>
              </p:ext>
            </p:extLst>
          </p:nvPr>
        </p:nvGraphicFramePr>
        <p:xfrm>
          <a:off x="7140358" y="3285901"/>
          <a:ext cx="3807012" cy="620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4502">
                  <a:extLst>
                    <a:ext uri="{9D8B030D-6E8A-4147-A177-3AD203B41FA5}">
                      <a16:colId xmlns:a16="http://schemas.microsoft.com/office/drawing/2014/main" val="1955668811"/>
                    </a:ext>
                  </a:extLst>
                </a:gridCol>
                <a:gridCol w="634502">
                  <a:extLst>
                    <a:ext uri="{9D8B030D-6E8A-4147-A177-3AD203B41FA5}">
                      <a16:colId xmlns:a16="http://schemas.microsoft.com/office/drawing/2014/main" val="2427256120"/>
                    </a:ext>
                  </a:extLst>
                </a:gridCol>
                <a:gridCol w="634502">
                  <a:extLst>
                    <a:ext uri="{9D8B030D-6E8A-4147-A177-3AD203B41FA5}">
                      <a16:colId xmlns:a16="http://schemas.microsoft.com/office/drawing/2014/main" val="3196588724"/>
                    </a:ext>
                  </a:extLst>
                </a:gridCol>
                <a:gridCol w="634502">
                  <a:extLst>
                    <a:ext uri="{9D8B030D-6E8A-4147-A177-3AD203B41FA5}">
                      <a16:colId xmlns:a16="http://schemas.microsoft.com/office/drawing/2014/main" val="4277246876"/>
                    </a:ext>
                  </a:extLst>
                </a:gridCol>
                <a:gridCol w="634502">
                  <a:extLst>
                    <a:ext uri="{9D8B030D-6E8A-4147-A177-3AD203B41FA5}">
                      <a16:colId xmlns:a16="http://schemas.microsoft.com/office/drawing/2014/main" val="1365565969"/>
                    </a:ext>
                  </a:extLst>
                </a:gridCol>
                <a:gridCol w="634502">
                  <a:extLst>
                    <a:ext uri="{9D8B030D-6E8A-4147-A177-3AD203B41FA5}">
                      <a16:colId xmlns:a16="http://schemas.microsoft.com/office/drawing/2014/main" val="3986291878"/>
                    </a:ext>
                  </a:extLst>
                </a:gridCol>
              </a:tblGrid>
              <a:tr h="620208">
                <a:tc>
                  <a:txBody>
                    <a:bodyPr/>
                    <a:lstStyle/>
                    <a:p>
                      <a:r>
                        <a:rPr lang="en-US" altLang="zh-CN"/>
                        <a:t>h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e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l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l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o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\0</a:t>
                      </a:r>
                      <a:endParaRPr lang="zh-CN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8588135"/>
                  </a:ext>
                </a:extLst>
              </a:tr>
            </a:tbl>
          </a:graphicData>
        </a:graphic>
      </p:graphicFrame>
      <p:sp>
        <p:nvSpPr>
          <p:cNvPr id="3" name="椭圆 2">
            <a:extLst>
              <a:ext uri="{FF2B5EF4-FFF2-40B4-BE49-F238E27FC236}">
                <a16:creationId xmlns:a16="http://schemas.microsoft.com/office/drawing/2014/main" id="{5C5CC3B7-4810-DE1B-2798-66422140E6C8}"/>
              </a:ext>
            </a:extLst>
          </p:cNvPr>
          <p:cNvSpPr/>
          <p:nvPr/>
        </p:nvSpPr>
        <p:spPr>
          <a:xfrm>
            <a:off x="5003381" y="2891672"/>
            <a:ext cx="573742" cy="573741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870666C-AB27-E762-4C97-3C369FF73C23}"/>
              </a:ext>
            </a:extLst>
          </p:cNvPr>
          <p:cNvSpPr txBox="1"/>
          <p:nvPr/>
        </p:nvSpPr>
        <p:spPr>
          <a:xfrm>
            <a:off x="4514804" y="3009265"/>
            <a:ext cx="488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1600"/>
              <a:t>s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E43F09D-F394-5766-E3F8-8EE957E3A2EC}"/>
              </a:ext>
            </a:extLst>
          </p:cNvPr>
          <p:cNvSpPr/>
          <p:nvPr/>
        </p:nvSpPr>
        <p:spPr>
          <a:xfrm>
            <a:off x="5003381" y="3906109"/>
            <a:ext cx="573742" cy="573741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F3954C7-E072-2E3B-F996-C65C190FDE68}"/>
              </a:ext>
            </a:extLst>
          </p:cNvPr>
          <p:cNvSpPr txBox="1"/>
          <p:nvPr/>
        </p:nvSpPr>
        <p:spPr>
          <a:xfrm>
            <a:off x="4557386" y="4023703"/>
            <a:ext cx="403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t</a:t>
            </a:r>
            <a:endParaRPr lang="zh-CN" altLang="en-US" sz="160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8EE2F61-EDC9-FC97-F170-DD0508A4DBDD}"/>
              </a:ext>
            </a:extLst>
          </p:cNvPr>
          <p:cNvCxnSpPr>
            <a:cxnSpLocks/>
            <a:stCxn id="3" idx="6"/>
            <a:endCxn id="2" idx="1"/>
          </p:cNvCxnSpPr>
          <p:nvPr/>
        </p:nvCxnSpPr>
        <p:spPr>
          <a:xfrm>
            <a:off x="5577123" y="3178543"/>
            <a:ext cx="1563235" cy="41746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CD3E6C9-13A2-89A0-06DA-9CA4BC2B24F1}"/>
              </a:ext>
            </a:extLst>
          </p:cNvPr>
          <p:cNvCxnSpPr>
            <a:cxnSpLocks/>
            <a:stCxn id="8" idx="6"/>
            <a:endCxn id="2" idx="1"/>
          </p:cNvCxnSpPr>
          <p:nvPr/>
        </p:nvCxnSpPr>
        <p:spPr>
          <a:xfrm flipV="1">
            <a:off x="5577123" y="3596005"/>
            <a:ext cx="1563235" cy="5969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B1CD09A7-1A7A-526C-C815-8C26C284FFAF}"/>
              </a:ext>
            </a:extLst>
          </p:cNvPr>
          <p:cNvSpPr txBox="1"/>
          <p:nvPr/>
        </p:nvSpPr>
        <p:spPr>
          <a:xfrm>
            <a:off x="7138670" y="2974859"/>
            <a:ext cx="3807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1600"/>
              <a:t>str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2DDDC81-CE96-2F40-9B1A-9DEE7273A334}"/>
              </a:ext>
            </a:extLst>
          </p:cNvPr>
          <p:cNvSpPr txBox="1"/>
          <p:nvPr/>
        </p:nvSpPr>
        <p:spPr>
          <a:xfrm>
            <a:off x="579599" y="2321460"/>
            <a:ext cx="364360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&lt;stdio.h&gt;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"hello"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'H'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printf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 = %s\n"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printf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"t = %s\n"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t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B6C99A9C-AC16-1EC0-0F30-D98EF572EAD8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528533791"/>
              </p:ext>
            </p:extLst>
          </p:nvPr>
        </p:nvGraphicFramePr>
        <p:xfrm>
          <a:off x="4759092" y="5374699"/>
          <a:ext cx="1088287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544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= Hello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 = Hello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919404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27145" cy="939165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Practice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3726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zh-CN" altLang="en-US"/>
              <a:t>指针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mystring</a:t>
            </a:r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99770" y="1224281"/>
            <a:ext cx="10291884" cy="76477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在</a:t>
            </a:r>
            <a:r>
              <a:rPr lang="en-US" altLang="zh-CN">
                <a:latin typeface="+mn-lt"/>
                <a:cs typeface="+mn-lt"/>
              </a:rPr>
              <a:t>mystring.h</a:t>
            </a:r>
            <a:r>
              <a:rPr lang="zh-CN" altLang="en-US">
                <a:latin typeface="+mn-lt"/>
                <a:cs typeface="+mn-lt"/>
              </a:rPr>
              <a:t>、</a:t>
            </a:r>
            <a:r>
              <a:rPr lang="en-US" altLang="zh-CN">
                <a:latin typeface="+mn-lt"/>
                <a:cs typeface="+mn-lt"/>
              </a:rPr>
              <a:t>mystring.c</a:t>
            </a:r>
            <a:r>
              <a:rPr lang="zh-CN" altLang="en-US">
                <a:latin typeface="+mn-lt"/>
                <a:cs typeface="+mn-lt"/>
              </a:rPr>
              <a:t>中实现</a:t>
            </a:r>
            <a:r>
              <a:rPr lang="en-US" altLang="zh-CN">
                <a:latin typeface="+mn-lt"/>
                <a:cs typeface="+mn-lt"/>
              </a:rPr>
              <a:t>mystrlen()</a:t>
            </a:r>
            <a:r>
              <a:rPr lang="zh-CN" altLang="en-US">
                <a:latin typeface="+mn-lt"/>
                <a:cs typeface="+mn-lt"/>
              </a:rPr>
              <a:t>、</a:t>
            </a:r>
            <a:r>
              <a:rPr lang="en-US" altLang="zh-CN">
                <a:latin typeface="+mn-lt"/>
                <a:cs typeface="+mn-lt"/>
              </a:rPr>
              <a:t>mystrcpy()</a:t>
            </a:r>
            <a:r>
              <a:rPr lang="zh-CN" altLang="en-US">
                <a:latin typeface="+mn-lt"/>
                <a:cs typeface="+mn-lt"/>
              </a:rPr>
              <a:t>、</a:t>
            </a:r>
            <a:r>
              <a:rPr lang="en-US" altLang="zh-CN">
                <a:latin typeface="+mn-lt"/>
                <a:cs typeface="+mn-lt"/>
              </a:rPr>
              <a:t>mystrcat()</a:t>
            </a:r>
            <a:r>
              <a:rPr lang="zh-CN" altLang="en-US">
                <a:latin typeface="+mn-lt"/>
                <a:cs typeface="+mn-lt"/>
              </a:rPr>
              <a:t>和</a:t>
            </a:r>
            <a:r>
              <a:rPr lang="en-US" altLang="zh-CN">
                <a:latin typeface="+mn-lt"/>
                <a:cs typeface="+mn-lt"/>
              </a:rPr>
              <a:t>mystrcmp()</a:t>
            </a:r>
            <a:r>
              <a:rPr lang="zh-CN" altLang="en-US">
                <a:latin typeface="+mn-lt"/>
                <a:cs typeface="+mn-lt"/>
              </a:rPr>
              <a:t>，并在</a:t>
            </a:r>
            <a:r>
              <a:rPr lang="en-US" altLang="zh-CN">
                <a:latin typeface="+mn-lt"/>
                <a:cs typeface="+mn-lt"/>
              </a:rPr>
              <a:t>test_mystring.c</a:t>
            </a:r>
            <a:r>
              <a:rPr lang="zh-CN" altLang="en-US">
                <a:latin typeface="+mn-lt"/>
                <a:cs typeface="+mn-lt"/>
              </a:rPr>
              <a:t>中测试。</a:t>
            </a:r>
            <a:endParaRPr lang="en-US" altLang="zh-CN">
              <a:latin typeface="+mn-lt"/>
              <a:cs typeface="+mn-lt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695608" y="4519196"/>
          <a:ext cx="6317934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7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00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mystrlen("Hello") = 5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mystrcpy("World!", "World!") = World!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mystrcat("World!World!", "World!") = World!World!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mystrcmp("World!World!", "World!") = 87</a:t>
                      </a:r>
                      <a:endParaRPr 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A89FE5EB-B166-676C-AFF0-4694FD7DE6B3}"/>
              </a:ext>
            </a:extLst>
          </p:cNvPr>
          <p:cNvSpPr txBox="1"/>
          <p:nvPr/>
        </p:nvSpPr>
        <p:spPr>
          <a:xfrm>
            <a:off x="695608" y="2165760"/>
            <a:ext cx="646443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size_t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mystrlen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const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mystrcpy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dest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const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src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mystrcat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dest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const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src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mystrcmp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const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const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9842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>
            <a:normAutofit/>
          </a:bodyPr>
          <a:lstStyle/>
          <a:p>
            <a:pPr algn="ctr"/>
            <a:r>
              <a:rPr lang="zh-CN" altLang="en-US"/>
              <a:t>二级指针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99578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二级指针（</a:t>
            </a:r>
            <a:r>
              <a:rPr lang="en-US" altLang="zh-CN"/>
              <a:t>Pointer to Pointer</a:t>
            </a:r>
            <a:r>
              <a:rPr lang="zh-CN" altLang="en-US"/>
              <a:t>）</a:t>
            </a:r>
            <a:endParaRPr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599" y="1265595"/>
            <a:ext cx="4331766" cy="2702972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既然指针也是一个变量，那么一个指针也可以指向另一个指针，这样的指针称为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二级指针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</a:t>
            </a:r>
            <a:endParaRPr lang="en-US" altLang="zh-CN" b="0">
              <a:solidFill>
                <a:schemeClr val="tx1"/>
              </a:solidFill>
              <a:effectLst/>
              <a:latin typeface="+mn-lt"/>
            </a:endParaRPr>
          </a:p>
          <a:p>
            <a:endParaRPr lang="en-US" altLang="zh-CN">
              <a:solidFill>
                <a:schemeClr val="tx1"/>
              </a:solidFill>
              <a:latin typeface="+mn-lt"/>
            </a:endParaRPr>
          </a:p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其中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p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是一个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int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型的指针（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int *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），指向了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data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；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q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是一个指向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int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型指针的指针（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int **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），即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q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指向了一个指向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int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的指针。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324A51C-293F-C403-C833-74A8769BA6D5}"/>
              </a:ext>
            </a:extLst>
          </p:cNvPr>
          <p:cNvSpPr/>
          <p:nvPr/>
        </p:nvSpPr>
        <p:spPr>
          <a:xfrm>
            <a:off x="3951277" y="4960350"/>
            <a:ext cx="690283" cy="653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6AD3AB8-6CE7-03B1-4863-1F3A719F6666}"/>
              </a:ext>
            </a:extLst>
          </p:cNvPr>
          <p:cNvSpPr txBox="1"/>
          <p:nvPr/>
        </p:nvSpPr>
        <p:spPr>
          <a:xfrm>
            <a:off x="2352637" y="4621796"/>
            <a:ext cx="403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p</a:t>
            </a:r>
            <a:endParaRPr lang="zh-CN" altLang="en-US" sz="160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D67B77D-BF61-E59A-B8B4-15118E1585EF}"/>
              </a:ext>
            </a:extLst>
          </p:cNvPr>
          <p:cNvSpPr txBox="1"/>
          <p:nvPr/>
        </p:nvSpPr>
        <p:spPr>
          <a:xfrm>
            <a:off x="3951277" y="4621796"/>
            <a:ext cx="690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data</a:t>
            </a:r>
            <a:endParaRPr lang="zh-CN" altLang="en-US" sz="160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0CC777E-5002-95CA-F81D-57205E1BD494}"/>
              </a:ext>
            </a:extLst>
          </p:cNvPr>
          <p:cNvCxnSpPr>
            <a:cxnSpLocks/>
            <a:stCxn id="24" idx="6"/>
            <a:endCxn id="10" idx="1"/>
          </p:cNvCxnSpPr>
          <p:nvPr/>
        </p:nvCxnSpPr>
        <p:spPr>
          <a:xfrm>
            <a:off x="2841214" y="5286965"/>
            <a:ext cx="111006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4A5066D1-228F-E8C6-0FD4-909EC4D3B8EC}"/>
              </a:ext>
            </a:extLst>
          </p:cNvPr>
          <p:cNvSpPr/>
          <p:nvPr/>
        </p:nvSpPr>
        <p:spPr>
          <a:xfrm>
            <a:off x="2267472" y="5000094"/>
            <a:ext cx="573742" cy="573741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1E6BBFE-6AA3-06A4-BB8D-AB0A5992A7A8}"/>
              </a:ext>
            </a:extLst>
          </p:cNvPr>
          <p:cNvSpPr txBox="1"/>
          <p:nvPr/>
        </p:nvSpPr>
        <p:spPr>
          <a:xfrm>
            <a:off x="668832" y="4621796"/>
            <a:ext cx="403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q</a:t>
            </a:r>
            <a:endParaRPr lang="zh-CN" altLang="en-US" sz="160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E2E1BFF2-A664-BFCC-32B3-375DB55A32BB}"/>
              </a:ext>
            </a:extLst>
          </p:cNvPr>
          <p:cNvSpPr/>
          <p:nvPr/>
        </p:nvSpPr>
        <p:spPr>
          <a:xfrm>
            <a:off x="583667" y="5000094"/>
            <a:ext cx="573742" cy="573741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B7A74CFC-904B-C3B4-7220-9D8718FAD4BC}"/>
              </a:ext>
            </a:extLst>
          </p:cNvPr>
          <p:cNvCxnSpPr>
            <a:cxnSpLocks/>
            <a:stCxn id="28" idx="6"/>
            <a:endCxn id="24" idx="2"/>
          </p:cNvCxnSpPr>
          <p:nvPr/>
        </p:nvCxnSpPr>
        <p:spPr>
          <a:xfrm>
            <a:off x="1157409" y="5286965"/>
            <a:ext cx="111006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D3B83AB7-A515-18E0-D3F8-989EEE441F1B}"/>
              </a:ext>
            </a:extLst>
          </p:cNvPr>
          <p:cNvSpPr txBox="1"/>
          <p:nvPr/>
        </p:nvSpPr>
        <p:spPr>
          <a:xfrm>
            <a:off x="4911365" y="1225689"/>
            <a:ext cx="578825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&lt;stdio.h&gt;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data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5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data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q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printf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"data = %d\n"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data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printf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"*p = %d\n"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printf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"**q = %d\n"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q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printf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"Address of data = %p\n"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data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printf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"Address of p = %p\n"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printf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"Address of q = %p\n"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q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printf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"Value of p = %p\n"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p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printf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"Value of q = %p\n"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q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EF4A9236-CFD9-4D2B-296F-B993DB9933F7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048833173"/>
              </p:ext>
            </p:extLst>
          </p:nvPr>
        </p:nvGraphicFramePr>
        <p:xfrm>
          <a:off x="8015926" y="915962"/>
          <a:ext cx="417607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6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544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= 5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*p = 5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**q = 5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 of data = 000000000061FE1C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 of p = 000000000061FE10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 of q = 000000000061FE08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 of p = 000000000061FE1C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 of q = 000000000061FE10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5020220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指针与二维数组</a:t>
            </a:r>
            <a:endParaRPr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244420"/>
            <a:ext cx="10430908" cy="441963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二级指针还可以用于表示二维数组。与一维数组类似，可以使用下标或*运算符来访问二维数组中的元素。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0CC777E-5002-95CA-F81D-57205E1BD494}"/>
              </a:ext>
            </a:extLst>
          </p:cNvPr>
          <p:cNvCxnSpPr>
            <a:cxnSpLocks/>
            <a:stCxn id="24" idx="6"/>
          </p:cNvCxnSpPr>
          <p:nvPr/>
        </p:nvCxnSpPr>
        <p:spPr>
          <a:xfrm flipV="1">
            <a:off x="5007606" y="2404585"/>
            <a:ext cx="1445566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4A5066D1-228F-E8C6-0FD4-909EC4D3B8EC}"/>
              </a:ext>
            </a:extLst>
          </p:cNvPr>
          <p:cNvSpPr/>
          <p:nvPr/>
        </p:nvSpPr>
        <p:spPr>
          <a:xfrm>
            <a:off x="4433864" y="2117715"/>
            <a:ext cx="573742" cy="573741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1E6BBFE-6AA3-06A4-BB8D-AB0A5992A7A8}"/>
              </a:ext>
            </a:extLst>
          </p:cNvPr>
          <p:cNvSpPr txBox="1"/>
          <p:nvPr/>
        </p:nvSpPr>
        <p:spPr>
          <a:xfrm>
            <a:off x="2457138" y="1792464"/>
            <a:ext cx="488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arr</a:t>
            </a:r>
            <a:endParaRPr lang="zh-CN" altLang="en-US" sz="160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E2E1BFF2-A664-BFCC-32B3-375DB55A32BB}"/>
              </a:ext>
            </a:extLst>
          </p:cNvPr>
          <p:cNvSpPr/>
          <p:nvPr/>
        </p:nvSpPr>
        <p:spPr>
          <a:xfrm>
            <a:off x="2414556" y="2131018"/>
            <a:ext cx="573742" cy="573741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B7A74CFC-904B-C3B4-7220-9D8718FAD4BC}"/>
              </a:ext>
            </a:extLst>
          </p:cNvPr>
          <p:cNvCxnSpPr>
            <a:cxnSpLocks/>
            <a:stCxn id="28" idx="6"/>
            <a:endCxn id="24" idx="2"/>
          </p:cNvCxnSpPr>
          <p:nvPr/>
        </p:nvCxnSpPr>
        <p:spPr>
          <a:xfrm flipV="1">
            <a:off x="2988298" y="2404586"/>
            <a:ext cx="1445566" cy="133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DBAE0000-C603-9B47-6874-F41739FA4A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859387"/>
              </p:ext>
            </p:extLst>
          </p:nvPr>
        </p:nvGraphicFramePr>
        <p:xfrm>
          <a:off x="6453172" y="2185973"/>
          <a:ext cx="3303572" cy="1560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5893">
                  <a:extLst>
                    <a:ext uri="{9D8B030D-6E8A-4147-A177-3AD203B41FA5}">
                      <a16:colId xmlns:a16="http://schemas.microsoft.com/office/drawing/2014/main" val="1251496609"/>
                    </a:ext>
                  </a:extLst>
                </a:gridCol>
                <a:gridCol w="825893">
                  <a:extLst>
                    <a:ext uri="{9D8B030D-6E8A-4147-A177-3AD203B41FA5}">
                      <a16:colId xmlns:a16="http://schemas.microsoft.com/office/drawing/2014/main" val="1013439792"/>
                    </a:ext>
                  </a:extLst>
                </a:gridCol>
                <a:gridCol w="825893">
                  <a:extLst>
                    <a:ext uri="{9D8B030D-6E8A-4147-A177-3AD203B41FA5}">
                      <a16:colId xmlns:a16="http://schemas.microsoft.com/office/drawing/2014/main" val="3734157352"/>
                    </a:ext>
                  </a:extLst>
                </a:gridCol>
                <a:gridCol w="825893">
                  <a:extLst>
                    <a:ext uri="{9D8B030D-6E8A-4147-A177-3AD203B41FA5}">
                      <a16:colId xmlns:a16="http://schemas.microsoft.com/office/drawing/2014/main" val="892240082"/>
                    </a:ext>
                  </a:extLst>
                </a:gridCol>
              </a:tblGrid>
              <a:tr h="39019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058193"/>
                  </a:ext>
                </a:extLst>
              </a:tr>
              <a:tr h="39019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172638"/>
                  </a:ext>
                </a:extLst>
              </a:tr>
              <a:tr h="39019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460916"/>
                  </a:ext>
                </a:extLst>
              </a:tr>
              <a:tr h="39019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879676"/>
                  </a:ext>
                </a:extLst>
              </a:tr>
            </a:tbl>
          </a:graphicData>
        </a:graphic>
      </p:graphicFrame>
      <p:sp>
        <p:nvSpPr>
          <p:cNvPr id="16" name="文本占位符 5">
            <a:extLst>
              <a:ext uri="{FF2B5EF4-FFF2-40B4-BE49-F238E27FC236}">
                <a16:creationId xmlns:a16="http://schemas.microsoft.com/office/drawing/2014/main" id="{F5EABC53-1715-3A14-E051-5FE5C4683A4A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579600" y="3746761"/>
            <a:ext cx="4803105" cy="441963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例如，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arr[2][1]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也可以写成*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(*(arr + 2) + 1)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1340B90-42DD-B29A-C111-DCB7302C9C40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5007606" y="4892655"/>
            <a:ext cx="2656386" cy="7209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5A92A0E0-0E37-FAFA-785E-99B3263D66B9}"/>
              </a:ext>
            </a:extLst>
          </p:cNvPr>
          <p:cNvSpPr/>
          <p:nvPr/>
        </p:nvSpPr>
        <p:spPr>
          <a:xfrm>
            <a:off x="4433864" y="4605784"/>
            <a:ext cx="573742" cy="573741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BE4B873-044F-BFE4-838F-D79E4669FA53}"/>
              </a:ext>
            </a:extLst>
          </p:cNvPr>
          <p:cNvSpPr txBox="1"/>
          <p:nvPr/>
        </p:nvSpPr>
        <p:spPr>
          <a:xfrm>
            <a:off x="2457138" y="4280533"/>
            <a:ext cx="488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arr</a:t>
            </a:r>
            <a:endParaRPr lang="zh-CN" altLang="en-US" sz="160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30372AAD-FB14-2920-DB6B-C3291011F35F}"/>
              </a:ext>
            </a:extLst>
          </p:cNvPr>
          <p:cNvSpPr/>
          <p:nvPr/>
        </p:nvSpPr>
        <p:spPr>
          <a:xfrm>
            <a:off x="2414556" y="4619087"/>
            <a:ext cx="573742" cy="573741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59C2DF0-7BAD-2C56-62E5-CAC26FF03994}"/>
              </a:ext>
            </a:extLst>
          </p:cNvPr>
          <p:cNvCxnSpPr>
            <a:cxnSpLocks/>
            <a:stCxn id="20" idx="6"/>
            <a:endCxn id="18" idx="2"/>
          </p:cNvCxnSpPr>
          <p:nvPr/>
        </p:nvCxnSpPr>
        <p:spPr>
          <a:xfrm flipV="1">
            <a:off x="2988298" y="4892655"/>
            <a:ext cx="1445566" cy="133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2" name="表格 2">
            <a:extLst>
              <a:ext uri="{FF2B5EF4-FFF2-40B4-BE49-F238E27FC236}">
                <a16:creationId xmlns:a16="http://schemas.microsoft.com/office/drawing/2014/main" id="{2D24DBC2-4DB3-0949-F43E-7F2F2077AC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94498"/>
              </p:ext>
            </p:extLst>
          </p:nvPr>
        </p:nvGraphicFramePr>
        <p:xfrm>
          <a:off x="6453172" y="4674042"/>
          <a:ext cx="3303572" cy="1560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5893">
                  <a:extLst>
                    <a:ext uri="{9D8B030D-6E8A-4147-A177-3AD203B41FA5}">
                      <a16:colId xmlns:a16="http://schemas.microsoft.com/office/drawing/2014/main" val="1251496609"/>
                    </a:ext>
                  </a:extLst>
                </a:gridCol>
                <a:gridCol w="825893">
                  <a:extLst>
                    <a:ext uri="{9D8B030D-6E8A-4147-A177-3AD203B41FA5}">
                      <a16:colId xmlns:a16="http://schemas.microsoft.com/office/drawing/2014/main" val="1013439792"/>
                    </a:ext>
                  </a:extLst>
                </a:gridCol>
                <a:gridCol w="825893">
                  <a:extLst>
                    <a:ext uri="{9D8B030D-6E8A-4147-A177-3AD203B41FA5}">
                      <a16:colId xmlns:a16="http://schemas.microsoft.com/office/drawing/2014/main" val="3734157352"/>
                    </a:ext>
                  </a:extLst>
                </a:gridCol>
                <a:gridCol w="825893">
                  <a:extLst>
                    <a:ext uri="{9D8B030D-6E8A-4147-A177-3AD203B41FA5}">
                      <a16:colId xmlns:a16="http://schemas.microsoft.com/office/drawing/2014/main" val="892240082"/>
                    </a:ext>
                  </a:extLst>
                </a:gridCol>
              </a:tblGrid>
              <a:tr h="39019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058193"/>
                  </a:ext>
                </a:extLst>
              </a:tr>
              <a:tr h="39019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172638"/>
                  </a:ext>
                </a:extLst>
              </a:tr>
              <a:tr h="39019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460916"/>
                  </a:ext>
                </a:extLst>
              </a:tr>
              <a:tr h="39019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879676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505877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：命令行参数</a:t>
            </a:r>
            <a:endParaRPr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385822"/>
            <a:ext cx="5199032" cy="1913559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当如果命令行运行时，可以向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main()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函数传递命令行参数。传递参数的数量和值可以通过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argc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（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argument count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）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和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argv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（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argument vector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）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来获取。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argv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为一个二维数组，每个元素都是一个字符串，其中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argv[0]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为当前程序的名称。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EB23239-7216-856F-9354-0AA01F133304}"/>
              </a:ext>
            </a:extLst>
          </p:cNvPr>
          <p:cNvSpPr txBox="1"/>
          <p:nvPr/>
        </p:nvSpPr>
        <p:spPr>
          <a:xfrm>
            <a:off x="7861561" y="948690"/>
            <a:ext cx="3676847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&lt;stdio.h&gt;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&lt;ctype.h&gt;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&lt;string.h&gt;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lower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tolower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p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upper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toupper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p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8952B6E-CA6E-C09D-8BB4-75F73B567223}"/>
              </a:ext>
            </a:extLst>
          </p:cNvPr>
          <p:cNvSpPr txBox="1"/>
          <p:nvPr/>
        </p:nvSpPr>
        <p:spPr>
          <a:xfrm>
            <a:off x="443060" y="4148739"/>
            <a:ext cx="69381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usage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const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program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printf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"Usage: %s [option] [string]\n"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program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printf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"--lower: convert string to lower case\n"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printf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"--upper: convert string to upper case\n"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6A6C7CE8-F880-752C-3A09-673E0CA56E9D}"/>
              </a:ext>
            </a:extLst>
          </p:cNvPr>
          <p:cNvCxnSpPr>
            <a:cxnSpLocks/>
            <a:endCxn id="7" idx="2"/>
          </p:cNvCxnSpPr>
          <p:nvPr/>
        </p:nvCxnSpPr>
        <p:spPr>
          <a:xfrm rot="10800000">
            <a:off x="3912124" y="5626067"/>
            <a:ext cx="3949438" cy="104064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4814848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：命令行参数</a:t>
            </a:r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F05BC96-2F36-BABA-8089-FE7D24F0F278}"/>
              </a:ext>
            </a:extLst>
          </p:cNvPr>
          <p:cNvSpPr txBox="1"/>
          <p:nvPr/>
        </p:nvSpPr>
        <p:spPr>
          <a:xfrm>
            <a:off x="579600" y="1079989"/>
            <a:ext cx="621712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argc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argv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argc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!=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usage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argv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option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argv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argv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strcmp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option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"--lower"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printf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"Lower: %s\n"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lower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else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strcmp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option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"--upper"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printf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"Upper: %s\n"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upper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else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usage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argv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430126CA-C1ED-9A76-6629-8221BA4433A8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025890608"/>
              </p:ext>
            </p:extLst>
          </p:nvPr>
        </p:nvGraphicFramePr>
        <p:xfrm>
          <a:off x="6796726" y="4807984"/>
          <a:ext cx="481567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56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544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gcc -Wall command_line.c -o command_line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./command_line --upper "Hello World!"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D28D87AA-C762-418E-5ED7-7C5D5677E72A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207621700"/>
              </p:ext>
            </p:extLst>
          </p:nvPr>
        </p:nvGraphicFramePr>
        <p:xfrm>
          <a:off x="6796726" y="5892067"/>
          <a:ext cx="4815673" cy="381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5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544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Upper: HELLO WORLD!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9106837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/>
              <a:t>动态内存申请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0790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内存管理</a:t>
            </a:r>
            <a:endParaRPr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3318" y="1140725"/>
            <a:ext cx="8240744" cy="5479675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计算机的内存主要包括：</a:t>
            </a:r>
            <a:endParaRPr lang="en-US" altLang="zh-CN">
              <a:solidFill>
                <a:schemeClr val="tx1"/>
              </a:solidFill>
              <a:latin typeface="+mn-lt"/>
            </a:endParaRPr>
          </a:p>
          <a:p>
            <a:r>
              <a:rPr lang="en-US" altLang="zh-CN">
                <a:solidFill>
                  <a:schemeClr val="tx1"/>
                </a:solidFill>
                <a:latin typeface="+mn-lt"/>
              </a:rPr>
              <a:t>1. 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代码区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：存储程序执行时使用的指令。</a:t>
            </a:r>
          </a:p>
          <a:p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2. 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数据区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：存储程序运行时使用的全局变量和静态变量。</a:t>
            </a:r>
          </a:p>
          <a:p>
            <a:r>
              <a:rPr lang="en-US" altLang="zh-CN">
                <a:solidFill>
                  <a:schemeClr val="tx1"/>
                </a:solidFill>
                <a:latin typeface="+mn-lt"/>
              </a:rPr>
              <a:t>3. 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栈区（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stack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）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：存储函数调用时使用的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局部变量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，栈中的内存由编译器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自动分配和释放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</a:t>
            </a:r>
          </a:p>
          <a:p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4. 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堆区（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heap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）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：存储动态分配内存的变量，需要由程序员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自己分配和释放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</a:t>
            </a:r>
            <a:endParaRPr lang="en-US" altLang="zh-CN" b="0">
              <a:solidFill>
                <a:schemeClr val="tx1"/>
              </a:solidFill>
              <a:effectLst/>
              <a:latin typeface="+mn-lt"/>
            </a:endParaRPr>
          </a:p>
          <a:p>
            <a:endParaRPr lang="en-US" altLang="zh-CN">
              <a:solidFill>
                <a:schemeClr val="tx1"/>
              </a:solidFill>
              <a:latin typeface="+mn-lt"/>
            </a:endParaRPr>
          </a:p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有时候需要在函数中生成一个数组，并且将数组返回给调用者。但是在函数内定义的数组是局部变量，存储于栈区。函数执行完毕后，数组所占用的内存空间会被释放。因此被返回的数组的指针指向的是一个已经被释放的内存空间，这样就会导致程序崩溃。</a:t>
            </a:r>
          </a:p>
          <a:p>
            <a:br>
              <a:rPr lang="zh-CN" altLang="en-US" b="0">
                <a:solidFill>
                  <a:schemeClr val="tx1"/>
                </a:solidFill>
                <a:effectLst/>
                <a:latin typeface="+mn-lt"/>
              </a:rPr>
            </a:b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另一种情况是，由于数组一旦声明后，其容量就不能再改变。当需要在运行时动态改变数组容量时，就可以采用动态内存申请的方式。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83DA72A8-01B7-B547-18B7-011810B56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826668"/>
              </p:ext>
            </p:extLst>
          </p:nvPr>
        </p:nvGraphicFramePr>
        <p:xfrm>
          <a:off x="9863815" y="2630077"/>
          <a:ext cx="1753385" cy="3349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3385">
                  <a:extLst>
                    <a:ext uri="{9D8B030D-6E8A-4147-A177-3AD203B41FA5}">
                      <a16:colId xmlns:a16="http://schemas.microsoft.com/office/drawing/2014/main" val="2366728822"/>
                    </a:ext>
                  </a:extLst>
                </a:gridCol>
              </a:tblGrid>
              <a:tr h="669860">
                <a:tc>
                  <a:txBody>
                    <a:bodyPr/>
                    <a:lstStyle/>
                    <a:p>
                      <a:r>
                        <a:rPr lang="en-US" altLang="zh-CN"/>
                        <a:t>Stack</a:t>
                      </a:r>
                      <a:endParaRPr lang="zh-CN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107342607"/>
                  </a:ext>
                </a:extLst>
              </a:tr>
              <a:tr h="66986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789696705"/>
                  </a:ext>
                </a:extLst>
              </a:tr>
              <a:tr h="669860">
                <a:tc>
                  <a:txBody>
                    <a:bodyPr/>
                    <a:lstStyle/>
                    <a:p>
                      <a:r>
                        <a:rPr lang="en-US" altLang="zh-CN"/>
                        <a:t>Heap</a:t>
                      </a:r>
                      <a:endParaRPr lang="zh-CN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364680546"/>
                  </a:ext>
                </a:extLst>
              </a:tr>
              <a:tr h="669860">
                <a:tc>
                  <a:txBody>
                    <a:bodyPr/>
                    <a:lstStyle/>
                    <a:p>
                      <a:r>
                        <a:rPr lang="en-US" altLang="zh-CN"/>
                        <a:t>Data</a:t>
                      </a:r>
                      <a:endParaRPr lang="zh-CN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29947303"/>
                  </a:ext>
                </a:extLst>
              </a:tr>
              <a:tr h="669860">
                <a:tc>
                  <a:txBody>
                    <a:bodyPr/>
                    <a:lstStyle/>
                    <a:p>
                      <a:r>
                        <a:rPr lang="en-US" altLang="zh-CN"/>
                        <a:t>Text</a:t>
                      </a:r>
                      <a:endParaRPr lang="zh-CN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434313875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E7E6635D-3A0D-879F-4963-09DC2ED5B8DA}"/>
              </a:ext>
            </a:extLst>
          </p:cNvPr>
          <p:cNvSpPr txBox="1"/>
          <p:nvPr/>
        </p:nvSpPr>
        <p:spPr>
          <a:xfrm>
            <a:off x="9109668" y="5640823"/>
            <a:ext cx="6267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low</a:t>
            </a:r>
            <a:endParaRPr lang="zh-CN" altLang="en-US" sz="16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E51CC5B-AA4E-8359-27B4-BC94BEF48829}"/>
              </a:ext>
            </a:extLst>
          </p:cNvPr>
          <p:cNvSpPr txBox="1"/>
          <p:nvPr/>
        </p:nvSpPr>
        <p:spPr>
          <a:xfrm>
            <a:off x="9109668" y="2630077"/>
            <a:ext cx="6267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high</a:t>
            </a:r>
            <a:endParaRPr lang="zh-CN" altLang="en-US" sz="160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5D113E2-A221-CD6C-C92D-78BD480ED99C}"/>
              </a:ext>
            </a:extLst>
          </p:cNvPr>
          <p:cNvCxnSpPr/>
          <p:nvPr/>
        </p:nvCxnSpPr>
        <p:spPr>
          <a:xfrm>
            <a:off x="10740507" y="3299380"/>
            <a:ext cx="0" cy="2450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F44CC56-8CF3-7E38-E225-7BC4F0DFDB79}"/>
              </a:ext>
            </a:extLst>
          </p:cNvPr>
          <p:cNvCxnSpPr>
            <a:cxnSpLocks/>
          </p:cNvCxnSpPr>
          <p:nvPr/>
        </p:nvCxnSpPr>
        <p:spPr>
          <a:xfrm flipV="1">
            <a:off x="10740507" y="3733013"/>
            <a:ext cx="0" cy="235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3919790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malloc()</a:t>
            </a:r>
            <a:endParaRPr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244420"/>
            <a:ext cx="8291023" cy="441965"/>
          </a:xfrm>
        </p:spPr>
        <p:txBody>
          <a:bodyPr>
            <a:noAutofit/>
          </a:bodyPr>
          <a:lstStyle/>
          <a:p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malloc()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函数定义在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&lt;stdlib.h&gt;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中，用于在堆区申请一块内存空间，其函数原型为：</a:t>
            </a:r>
          </a:p>
          <a:p>
            <a:endParaRPr lang="zh-CN" altLang="en-US" b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6402665-6768-EC5C-DD94-E3F10B865D9A}"/>
              </a:ext>
            </a:extLst>
          </p:cNvPr>
          <p:cNvSpPr txBox="1"/>
          <p:nvPr/>
        </p:nvSpPr>
        <p:spPr>
          <a:xfrm>
            <a:off x="579600" y="1912687"/>
            <a:ext cx="3473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malloc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size_t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size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文本占位符 5">
            <a:extLst>
              <a:ext uri="{FF2B5EF4-FFF2-40B4-BE49-F238E27FC236}">
                <a16:creationId xmlns:a16="http://schemas.microsoft.com/office/drawing/2014/main" id="{6F75A518-A9FB-33FB-D84B-6E9AE0CDEC6A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579600" y="2533150"/>
            <a:ext cx="8507839" cy="2189679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malloc()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接受一个参数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size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，表示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申请空间的大小（单位：字节）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，并返回指向申请到的空间的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首地址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的指针。如果申请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失败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，则返回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NULL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</a:t>
            </a:r>
          </a:p>
          <a:p>
            <a:br>
              <a:rPr lang="zh-CN" altLang="en-US" b="0">
                <a:solidFill>
                  <a:schemeClr val="tx1"/>
                </a:solidFill>
                <a:effectLst/>
                <a:latin typeface="+mn-lt"/>
              </a:rPr>
            </a:b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malloc()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返回的是无类型指针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void *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，这是由于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malloc()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只负责申请指定大小的空间，并不关心这块空间将会被存放什么类型的数据。因此，开发者需要自行将其转换为对应的类型。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99622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：内存</a:t>
            </a:r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1207705-0DD1-1808-5ACD-E898B7548900}"/>
              </a:ext>
            </a:extLst>
          </p:cNvPr>
          <p:cNvSpPr txBox="1"/>
          <p:nvPr/>
        </p:nvSpPr>
        <p:spPr>
          <a:xfrm>
            <a:off x="579600" y="1225760"/>
            <a:ext cx="645279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&lt;stdio.h&gt;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&lt;stdlib.h&gt;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cnt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kern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// allocate 100MB memory each time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((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malloc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100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1024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1024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)))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cnt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printf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"Allocated %d MB memory\n"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cnt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100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5DEB5A22-DCFE-5EB4-0DF6-D1447FD52EB7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924119698"/>
              </p:ext>
            </p:extLst>
          </p:nvPr>
        </p:nvGraphicFramePr>
        <p:xfrm>
          <a:off x="579600" y="5896190"/>
          <a:ext cx="3181695" cy="381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1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544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Allocated 57700 MB memory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956039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指针</a:t>
            </a:r>
            <a:r>
              <a:rPr dirty="0"/>
              <a:t>（</a:t>
            </a:r>
            <a:r>
              <a:rPr lang="en-US" dirty="0"/>
              <a:t>P</a:t>
            </a:r>
            <a:r>
              <a:rPr lang="en-US" altLang="zh-CN" dirty="0"/>
              <a:t>ointer</a:t>
            </a:r>
            <a:r>
              <a:rPr dirty="0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599" y="1218640"/>
            <a:ext cx="10429059" cy="3098984"/>
          </a:xfrm>
        </p:spPr>
        <p:txBody>
          <a:bodyPr>
            <a:no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+mn-lt"/>
              </a:rPr>
              <a:t>每个变量都会在内存中占用一定的空间，不同类型的变量占用的空间大小也不同。每个空间都有一个地址，一般采用</a:t>
            </a:r>
            <a:r>
              <a:rPr lang="zh-CN" altLang="en-US">
                <a:solidFill>
                  <a:srgbClr val="FF0000"/>
                </a:solidFill>
                <a:effectLst/>
                <a:latin typeface="+mn-lt"/>
              </a:rPr>
              <a:t>十六进制</a:t>
            </a:r>
            <a:r>
              <a:rPr lang="zh-CN" altLang="en-US">
                <a:solidFill>
                  <a:schemeClr val="tx1"/>
                </a:solidFill>
                <a:effectLst/>
                <a:latin typeface="+mn-lt"/>
              </a:rPr>
              <a:t>表示，如</a:t>
            </a:r>
            <a:r>
              <a:rPr lang="en-US" altLang="zh-CN" dirty="0" err="1">
                <a:solidFill>
                  <a:schemeClr val="tx1"/>
                </a:solidFill>
                <a:effectLst/>
                <a:latin typeface="+mn-lt"/>
              </a:rPr>
              <a:t>0x0060FEFC</a:t>
            </a:r>
            <a:r>
              <a:rPr lang="zh-CN" altLang="en-US">
                <a:solidFill>
                  <a:schemeClr val="tx1"/>
                </a:solidFill>
                <a:effectLst/>
                <a:latin typeface="+mn-lt"/>
              </a:rPr>
              <a:t>。</a:t>
            </a:r>
          </a:p>
          <a:p>
            <a:br>
              <a:rPr lang="zh-CN" altLang="en-US">
                <a:solidFill>
                  <a:schemeClr val="tx1"/>
                </a:solidFill>
                <a:effectLst/>
                <a:latin typeface="+mn-lt"/>
              </a:rPr>
            </a:br>
            <a:r>
              <a:rPr lang="zh-CN" altLang="en-US">
                <a:solidFill>
                  <a:schemeClr val="tx1"/>
                </a:solidFill>
                <a:effectLst/>
                <a:latin typeface="+mn-lt"/>
              </a:rPr>
              <a:t>有时候需要通过变量的</a:t>
            </a:r>
            <a:r>
              <a:rPr lang="zh-CN" altLang="en-US">
                <a:solidFill>
                  <a:srgbClr val="FF0000"/>
                </a:solidFill>
                <a:effectLst/>
                <a:latin typeface="+mn-lt"/>
              </a:rPr>
              <a:t>地址</a:t>
            </a:r>
            <a:r>
              <a:rPr lang="zh-CN" altLang="en-US">
                <a:solidFill>
                  <a:schemeClr val="tx1"/>
                </a:solidFill>
                <a:effectLst/>
                <a:latin typeface="+mn-lt"/>
              </a:rPr>
              <a:t>对变量进行操作，这时候就需要将变量的地址保存起来，保存地址的变量就成为指针。</a:t>
            </a:r>
            <a:endParaRPr lang="en-US" altLang="zh-CN">
              <a:solidFill>
                <a:schemeClr val="tx1"/>
              </a:solidFill>
              <a:effectLst/>
              <a:latin typeface="+mn-lt"/>
            </a:endParaRPr>
          </a:p>
          <a:p>
            <a:endParaRPr lang="en-US" altLang="zh-CN">
              <a:solidFill>
                <a:schemeClr val="tx1"/>
              </a:solidFill>
              <a:latin typeface="+mn-lt"/>
            </a:endParaRPr>
          </a:p>
          <a:p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*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用于声明一个指针变量，例如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int *p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表示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p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是一个指针，指向一个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int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类型的变量的地址。通过取地址运算符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&amp;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可以获取变量的地址，占位符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%p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能够以十六进制的形式输出地址</a:t>
            </a:r>
            <a:r>
              <a:rPr lang="zh-CN" altLang="en-US">
                <a:solidFill>
                  <a:schemeClr val="tx1"/>
                </a:solidFill>
                <a:latin typeface="+mn-lt"/>
              </a:rPr>
              <a:t>。</a:t>
            </a:r>
            <a:endParaRPr lang="zh-CN" altLang="en-US" b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3E071C44-B7B4-E043-C0F3-DE1FB5BD53CF}"/>
              </a:ext>
            </a:extLst>
          </p:cNvPr>
          <p:cNvSpPr/>
          <p:nvPr/>
        </p:nvSpPr>
        <p:spPr>
          <a:xfrm>
            <a:off x="6786282" y="4895922"/>
            <a:ext cx="573742" cy="573741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07246AD-659A-9E70-D560-E22C39146109}"/>
              </a:ext>
            </a:extLst>
          </p:cNvPr>
          <p:cNvSpPr/>
          <p:nvPr/>
        </p:nvSpPr>
        <p:spPr>
          <a:xfrm>
            <a:off x="4455840" y="4856700"/>
            <a:ext cx="690283" cy="653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EBD9AA9-C7C6-6415-334A-9215C881CD10}"/>
              </a:ext>
            </a:extLst>
          </p:cNvPr>
          <p:cNvSpPr txBox="1"/>
          <p:nvPr/>
        </p:nvSpPr>
        <p:spPr>
          <a:xfrm>
            <a:off x="6871447" y="4518146"/>
            <a:ext cx="403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p</a:t>
            </a:r>
            <a:endParaRPr lang="zh-CN" altLang="en-US" sz="160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010F5FE-4E35-97D9-9519-D98F6C094F7F}"/>
              </a:ext>
            </a:extLst>
          </p:cNvPr>
          <p:cNvSpPr txBox="1"/>
          <p:nvPr/>
        </p:nvSpPr>
        <p:spPr>
          <a:xfrm>
            <a:off x="4455840" y="4518146"/>
            <a:ext cx="690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data</a:t>
            </a:r>
            <a:endParaRPr lang="zh-CN" altLang="en-US" sz="160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4A2D4B0-1ECA-8C9B-5192-894608DAA624}"/>
              </a:ext>
            </a:extLst>
          </p:cNvPr>
          <p:cNvCxnSpPr>
            <a:cxnSpLocks/>
            <a:stCxn id="3" idx="2"/>
            <a:endCxn id="4" idx="3"/>
          </p:cNvCxnSpPr>
          <p:nvPr/>
        </p:nvCxnSpPr>
        <p:spPr>
          <a:xfrm flipH="1">
            <a:off x="5146123" y="5182793"/>
            <a:ext cx="1640159" cy="52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9BD23C1F-CD8B-1CCD-2D3E-7811A962170A}"/>
              </a:ext>
            </a:extLst>
          </p:cNvPr>
          <p:cNvSpPr txBox="1"/>
          <p:nvPr/>
        </p:nvSpPr>
        <p:spPr>
          <a:xfrm>
            <a:off x="4110889" y="5516267"/>
            <a:ext cx="1380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0x0060FEFC</a:t>
            </a:r>
            <a:endParaRPr lang="zh-CN" altLang="en-US" sz="160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C097B83-18CD-DC27-214A-BF821FC32227}"/>
              </a:ext>
            </a:extLst>
          </p:cNvPr>
          <p:cNvSpPr txBox="1"/>
          <p:nvPr/>
        </p:nvSpPr>
        <p:spPr>
          <a:xfrm>
            <a:off x="6383061" y="5516267"/>
            <a:ext cx="1380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0x0060FEF8</a:t>
            </a:r>
            <a:endParaRPr lang="zh-CN" altLang="en-US" sz="1600"/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free()</a:t>
            </a:r>
            <a:endParaRPr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244420"/>
            <a:ext cx="10204664" cy="3044776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通过动态申请来的内存空间需要是需要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归还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给操作系统，因此需要程序员自行在不需要使用时将其释放。如果不释放内存，这些动态申请的内存空间就会一直占用着，直到程序结束统一被操作系统释放。</a:t>
            </a:r>
          </a:p>
          <a:p>
            <a:br>
              <a:rPr lang="zh-CN" altLang="en-US" b="0">
                <a:solidFill>
                  <a:schemeClr val="tx1"/>
                </a:solidFill>
                <a:effectLst/>
                <a:latin typeface="+mn-lt"/>
              </a:rPr>
            </a:b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不释放内存会导致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内存泄漏（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memory leak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）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，如果一直分配内存而不是释放，最终将会耗尽所有可用的内存，导致程序运行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变慢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或者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崩溃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</a:t>
            </a:r>
          </a:p>
          <a:p>
            <a:br>
              <a:rPr lang="zh-CN" altLang="en-US" b="0">
                <a:solidFill>
                  <a:schemeClr val="tx1"/>
                </a:solidFill>
                <a:effectLst/>
                <a:latin typeface="+mn-lt"/>
              </a:rPr>
            </a:b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free()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函数用于释放动态申请的内存空间，其接受一个参数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ptr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，表示要释放的内存空间的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首地址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。其函数原型为：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755C599-E256-9EC0-AB28-98D0C5665D3D}"/>
              </a:ext>
            </a:extLst>
          </p:cNvPr>
          <p:cNvSpPr txBox="1"/>
          <p:nvPr/>
        </p:nvSpPr>
        <p:spPr>
          <a:xfrm>
            <a:off x="579600" y="4484720"/>
            <a:ext cx="2842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free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40657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</a:t>
            </a:r>
            <a:endParaRPr lang="en-US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5DEB5A22-DCFE-5EB4-0DF6-D1447FD52EB7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446951909"/>
              </p:ext>
            </p:extLst>
          </p:nvPr>
        </p:nvGraphicFramePr>
        <p:xfrm>
          <a:off x="6636470" y="5198607"/>
          <a:ext cx="2535810" cy="381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5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544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1 1 2 3 5 8 13 21 34 55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D068D927-CB48-A286-9517-D6AEE424A28A}"/>
              </a:ext>
            </a:extLst>
          </p:cNvPr>
          <p:cNvSpPr txBox="1"/>
          <p:nvPr/>
        </p:nvSpPr>
        <p:spPr>
          <a:xfrm>
            <a:off x="579600" y="1166842"/>
            <a:ext cx="605687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&lt;stdio.h&gt;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&lt;stdlib.h&gt;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generate_fibonacci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arr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malloc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sizeof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(!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arr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NULL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arr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arr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arr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-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-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58BFF0B-C3BE-170A-33E7-D50E1DB66E24}"/>
              </a:ext>
            </a:extLst>
          </p:cNvPr>
          <p:cNvSpPr txBox="1"/>
          <p:nvPr/>
        </p:nvSpPr>
        <p:spPr>
          <a:xfrm>
            <a:off x="6533710" y="1166842"/>
            <a:ext cx="507869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arr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generate_fibonacci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printf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"%d 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"\n"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free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arr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11619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calloc()</a:t>
            </a:r>
            <a:endParaRPr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244420"/>
            <a:ext cx="10204664" cy="1128860"/>
          </a:xfrm>
        </p:spPr>
        <p:txBody>
          <a:bodyPr>
            <a:noAutofit/>
          </a:bodyPr>
          <a:lstStyle/>
          <a:p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calloc()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与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malloc()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功能类似，也是用于动态申请内存空间的。只是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malloc()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只接受一个参数作为申请空间的大小，申请到的空间并不会进行初始化</a:t>
            </a:r>
            <a:r>
              <a:rPr lang="zh-CN" altLang="en-US">
                <a:solidFill>
                  <a:schemeClr val="tx1"/>
                </a:solidFill>
                <a:latin typeface="+mn-lt"/>
              </a:rPr>
              <a:t>；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而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calloc()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接受两个参数，可以申请多个指定大小的空间，并将这些空间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初始化为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0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calloc()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的函数原型为：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EBF5F02-8774-12D8-DA35-A969E090C692}"/>
              </a:ext>
            </a:extLst>
          </p:cNvPr>
          <p:cNvSpPr txBox="1"/>
          <p:nvPr/>
        </p:nvSpPr>
        <p:spPr>
          <a:xfrm>
            <a:off x="579600" y="2643374"/>
            <a:ext cx="53592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calloc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size_t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nitems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size_t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size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占位符 5">
            <a:extLst>
              <a:ext uri="{FF2B5EF4-FFF2-40B4-BE49-F238E27FC236}">
                <a16:creationId xmlns:a16="http://schemas.microsoft.com/office/drawing/2014/main" id="{A8573E12-1638-B1F9-33CE-4F217C8A8025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579600" y="3429000"/>
            <a:ext cx="10204664" cy="4162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例如需要申请一个长度为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n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的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int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数组，并将其初始化为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0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DC6015C-C0A9-E1F5-71A8-0A2B32BA1739}"/>
              </a:ext>
            </a:extLst>
          </p:cNvPr>
          <p:cNvSpPr txBox="1"/>
          <p:nvPr/>
        </p:nvSpPr>
        <p:spPr>
          <a:xfrm>
            <a:off x="579600" y="4261589"/>
            <a:ext cx="53592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arr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calloc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sizeof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67660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realloc()</a:t>
            </a:r>
            <a:endParaRPr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244420"/>
            <a:ext cx="10204664" cy="441964"/>
          </a:xfrm>
        </p:spPr>
        <p:txBody>
          <a:bodyPr>
            <a:noAutofit/>
          </a:bodyPr>
          <a:lstStyle/>
          <a:p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realloc()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用于对已经动态申请的内存空间进行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重新分配（扩容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/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缩小）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，其函数原型为：</a:t>
            </a:r>
          </a:p>
        </p:txBody>
      </p:sp>
      <p:sp>
        <p:nvSpPr>
          <p:cNvPr id="4" name="文本占位符 5">
            <a:extLst>
              <a:ext uri="{FF2B5EF4-FFF2-40B4-BE49-F238E27FC236}">
                <a16:creationId xmlns:a16="http://schemas.microsoft.com/office/drawing/2014/main" id="{A8573E12-1638-B1F9-33CE-4F217C8A8025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579600" y="2690336"/>
            <a:ext cx="10204664" cy="10559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realloc()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接受两个参数，第一个参数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ptr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指向需要重新分配内存空间，第二个参数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size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表示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重新分配空间的大小（单位：字节）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realloc()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会将原来内存块中的数据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复制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到新分配的内存块中，并返回指向新内存块的指针。如果重新分配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失败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，则返回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NULL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E559F5F-9F00-DD5B-FE2D-DB2671C0E6AE}"/>
              </a:ext>
            </a:extLst>
          </p:cNvPr>
          <p:cNvSpPr txBox="1"/>
          <p:nvPr/>
        </p:nvSpPr>
        <p:spPr>
          <a:xfrm>
            <a:off x="579600" y="2003694"/>
            <a:ext cx="49916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realloc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size_t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size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70248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</a:t>
            </a:r>
            <a:r>
              <a:rPr lang="en-US" altLang="zh-CN"/>
              <a:t>strip()</a:t>
            </a:r>
            <a:endParaRPr 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838A861-EB75-0685-D754-29BC50250142}"/>
              </a:ext>
            </a:extLst>
          </p:cNvPr>
          <p:cNvSpPr txBox="1"/>
          <p:nvPr/>
        </p:nvSpPr>
        <p:spPr>
          <a:xfrm>
            <a:off x="890685" y="1012591"/>
            <a:ext cx="26066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&lt;stdio.h&gt;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&lt;stdlib.h&gt;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&lt;string.h&gt;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&lt;ctype.h&gt;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D4F4393-25FD-CBF3-4AC2-9F41C5F21F42}"/>
              </a:ext>
            </a:extLst>
          </p:cNvPr>
          <p:cNvSpPr txBox="1"/>
          <p:nvPr/>
        </p:nvSpPr>
        <p:spPr>
          <a:xfrm>
            <a:off x="4516372" y="1012591"/>
            <a:ext cx="7096028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strlen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-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isspace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&amp;&amp;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!=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'\0'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isspace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&amp;&amp;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&gt;=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--;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k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k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++];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k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'\0'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str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realloc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k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sizeof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37363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</a:t>
            </a:r>
            <a:r>
              <a:rPr lang="en-US" altLang="zh-CN"/>
              <a:t>strip()</a:t>
            </a:r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A76D582-F8FD-9700-9163-19182F71EF45}"/>
              </a:ext>
            </a:extLst>
          </p:cNvPr>
          <p:cNvSpPr txBox="1"/>
          <p:nvPr/>
        </p:nvSpPr>
        <p:spPr>
          <a:xfrm>
            <a:off x="579600" y="1204003"/>
            <a:ext cx="710545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len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calloc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len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sizeof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strcpy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     Hello World! \n\t 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"Before: [%s]\n"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str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strip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"After: [%s]\n"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free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E7A9BD2-A4F3-21D2-A758-25F3CD5820BE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865033001"/>
              </p:ext>
            </p:extLst>
          </p:nvPr>
        </p:nvGraphicFramePr>
        <p:xfrm>
          <a:off x="579600" y="5453131"/>
          <a:ext cx="265836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8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544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Before: [     Hello World! 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]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After: [Hello World!]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6767238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27145" cy="939165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Practice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95277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合并有序数组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99770" y="1224281"/>
            <a:ext cx="4560387" cy="44196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实现</a:t>
            </a:r>
            <a:r>
              <a:rPr lang="en-US" altLang="zh-CN">
                <a:latin typeface="+mn-lt"/>
                <a:cs typeface="+mn-lt"/>
              </a:rPr>
              <a:t>merge()</a:t>
            </a:r>
            <a:r>
              <a:rPr lang="zh-CN" altLang="en-US">
                <a:latin typeface="+mn-lt"/>
                <a:cs typeface="+mn-lt"/>
              </a:rPr>
              <a:t>函数，用于合并两个有序数组。</a:t>
            </a:r>
            <a:endParaRPr lang="en-US" altLang="zh-CN">
              <a:latin typeface="+mn-lt"/>
              <a:cs typeface="+mn-lt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432389104"/>
              </p:ext>
            </p:extLst>
          </p:nvPr>
        </p:nvGraphicFramePr>
        <p:xfrm>
          <a:off x="695608" y="3095749"/>
          <a:ext cx="352760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00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输入：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arr1 = [3, 5, 6, 8]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arr2 = [1, 2, 4, 7, 9, 10]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输出：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1 2 3 4 5 6 7 8 9 10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4D392CE6-F18B-9234-1F39-DBE1D71A7AAC}"/>
              </a:ext>
            </a:extLst>
          </p:cNvPr>
          <p:cNvSpPr txBox="1"/>
          <p:nvPr/>
        </p:nvSpPr>
        <p:spPr>
          <a:xfrm>
            <a:off x="695608" y="2026297"/>
            <a:ext cx="68886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merge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arr1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len1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arr2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len2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81198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转置矩阵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99770" y="1224281"/>
            <a:ext cx="4560387" cy="44196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实现</a:t>
            </a:r>
            <a:r>
              <a:rPr lang="en-US" altLang="zh-CN">
                <a:latin typeface="+mn-lt"/>
                <a:cs typeface="+mn-lt"/>
              </a:rPr>
              <a:t>transpose()</a:t>
            </a:r>
            <a:r>
              <a:rPr lang="zh-CN" altLang="en-US">
                <a:latin typeface="+mn-lt"/>
                <a:cs typeface="+mn-lt"/>
              </a:rPr>
              <a:t>函数，用于转置一个矩阵。</a:t>
            </a:r>
            <a:endParaRPr lang="en-US" altLang="zh-CN">
              <a:latin typeface="+mn-lt"/>
              <a:cs typeface="+mn-lt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605886752"/>
              </p:ext>
            </p:extLst>
          </p:nvPr>
        </p:nvGraphicFramePr>
        <p:xfrm>
          <a:off x="695608" y="2755680"/>
          <a:ext cx="352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00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输入：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matrix = {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 {1, 2, 3},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 {4, 5, 6}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}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输出：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transpose_matrix = {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 {1, 4},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 {2, 5},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 {3, 6}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}</a:t>
                      </a:r>
                      <a:endParaRPr 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42C7C5D0-3920-D6E6-8156-10262631EDFB}"/>
              </a:ext>
            </a:extLst>
          </p:cNvPr>
          <p:cNvSpPr txBox="1"/>
          <p:nvPr/>
        </p:nvSpPr>
        <p:spPr>
          <a:xfrm>
            <a:off x="695608" y="2026297"/>
            <a:ext cx="6200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transpose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matrix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row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col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2670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指针</a:t>
            </a:r>
            <a:r>
              <a:t>（</a:t>
            </a:r>
            <a:r>
              <a:rPr lang="en-US"/>
              <a:t>P</a:t>
            </a:r>
            <a:r>
              <a:rPr lang="en-US" altLang="zh-CN"/>
              <a:t>ointer</a:t>
            </a:r>
            <a:r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089341"/>
            <a:ext cx="4754401" cy="1398606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既然指针保存了另一个变量的地址，那么通过指针就可以访问到那个变量上的数据。在指针变量前使用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*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运算符，就可以获取到指针所指向的变量的值。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3E071C44-B7B4-E043-C0F3-DE1FB5BD53CF}"/>
              </a:ext>
            </a:extLst>
          </p:cNvPr>
          <p:cNvSpPr/>
          <p:nvPr/>
        </p:nvSpPr>
        <p:spPr>
          <a:xfrm>
            <a:off x="3634565" y="2910179"/>
            <a:ext cx="573742" cy="573741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07246AD-659A-9E70-D560-E22C39146109}"/>
              </a:ext>
            </a:extLst>
          </p:cNvPr>
          <p:cNvSpPr/>
          <p:nvPr/>
        </p:nvSpPr>
        <p:spPr>
          <a:xfrm>
            <a:off x="1304123" y="2870957"/>
            <a:ext cx="690283" cy="653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EBD9AA9-C7C6-6415-334A-9215C881CD10}"/>
              </a:ext>
            </a:extLst>
          </p:cNvPr>
          <p:cNvSpPr txBox="1"/>
          <p:nvPr/>
        </p:nvSpPr>
        <p:spPr>
          <a:xfrm>
            <a:off x="3719730" y="2532403"/>
            <a:ext cx="403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p</a:t>
            </a:r>
            <a:endParaRPr lang="zh-CN" altLang="en-US" sz="160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010F5FE-4E35-97D9-9519-D98F6C094F7F}"/>
              </a:ext>
            </a:extLst>
          </p:cNvPr>
          <p:cNvSpPr txBox="1"/>
          <p:nvPr/>
        </p:nvSpPr>
        <p:spPr>
          <a:xfrm>
            <a:off x="1304123" y="2532403"/>
            <a:ext cx="690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data</a:t>
            </a:r>
            <a:endParaRPr lang="zh-CN" altLang="en-US" sz="160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4A2D4B0-1ECA-8C9B-5192-894608DAA624}"/>
              </a:ext>
            </a:extLst>
          </p:cNvPr>
          <p:cNvCxnSpPr>
            <a:cxnSpLocks/>
            <a:stCxn id="3" idx="2"/>
            <a:endCxn id="4" idx="3"/>
          </p:cNvCxnSpPr>
          <p:nvPr/>
        </p:nvCxnSpPr>
        <p:spPr>
          <a:xfrm flipH="1">
            <a:off x="1994406" y="3197050"/>
            <a:ext cx="1640159" cy="52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9BD23C1F-CD8B-1CCD-2D3E-7811A962170A}"/>
              </a:ext>
            </a:extLst>
          </p:cNvPr>
          <p:cNvSpPr txBox="1"/>
          <p:nvPr/>
        </p:nvSpPr>
        <p:spPr>
          <a:xfrm>
            <a:off x="959172" y="3530524"/>
            <a:ext cx="1380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0x0060FEFC</a:t>
            </a:r>
            <a:endParaRPr lang="zh-CN" altLang="en-US" sz="160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C097B83-18CD-DC27-214A-BF821FC32227}"/>
              </a:ext>
            </a:extLst>
          </p:cNvPr>
          <p:cNvSpPr txBox="1"/>
          <p:nvPr/>
        </p:nvSpPr>
        <p:spPr>
          <a:xfrm>
            <a:off x="3231344" y="3530524"/>
            <a:ext cx="1380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0x0060FEF8</a:t>
            </a:r>
            <a:endParaRPr lang="zh-CN" altLang="en-US" sz="160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B7AED68-D5F9-852C-2BB1-584ABFA229AA}"/>
              </a:ext>
            </a:extLst>
          </p:cNvPr>
          <p:cNvSpPr txBox="1"/>
          <p:nvPr/>
        </p:nvSpPr>
        <p:spPr>
          <a:xfrm>
            <a:off x="5359889" y="988089"/>
            <a:ext cx="653608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&lt;stdio.h&gt;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data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data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printf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"Value of data: %d\n"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data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printf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"Address of data: %p\n"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data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printf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"Value of p: %p\n"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p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printf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"Address of p: %p\n"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printf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"Value of data pointed by p: %d\n"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5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printf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"Value of data: %d\n"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data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printf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"Value of data pointed by p: %d\n"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652550C6-A759-198A-EBDE-88779709648A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812062464"/>
              </p:ext>
            </p:extLst>
          </p:nvPr>
        </p:nvGraphicFramePr>
        <p:xfrm>
          <a:off x="1238135" y="3912189"/>
          <a:ext cx="3230171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01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5645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 of data: 3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 of data: 000000000061FE1C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 of p: 000000000061FE1C     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 of p: 000000000061FE10   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 of data pointed by p: 3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 of data: 5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 of data pointed by p: 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975628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指针</a:t>
            </a:r>
            <a:r>
              <a:t>（</a:t>
            </a:r>
            <a:r>
              <a:rPr lang="en-US"/>
              <a:t>P</a:t>
            </a:r>
            <a:r>
              <a:rPr lang="en-US" altLang="zh-CN"/>
              <a:t>ointer</a:t>
            </a:r>
            <a:r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218639"/>
            <a:ext cx="5014376" cy="3568514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为什么不直接修改变量的值，还要多此一举通过指针修改呢？</a:t>
            </a:r>
          </a:p>
          <a:p>
            <a:br>
              <a:rPr lang="zh-CN" altLang="en-US" b="0">
                <a:solidFill>
                  <a:schemeClr val="tx1"/>
                </a:solidFill>
                <a:effectLst/>
                <a:latin typeface="+mn-lt"/>
              </a:rPr>
            </a:b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例如需要实现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swap()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用于交换两个变量的值，由于传递参数是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按值传递（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pass by value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），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所以交换的仅仅只是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swap()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中局部变量的值。</a:t>
            </a:r>
          </a:p>
          <a:p>
            <a:br>
              <a:rPr lang="zh-CN" altLang="en-US" b="0">
                <a:solidFill>
                  <a:schemeClr val="tx1"/>
                </a:solidFill>
                <a:effectLst/>
                <a:latin typeface="+mn-lt"/>
              </a:rPr>
            </a:b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这种情况下就需要使用指针，将需要交换的变量的地址传递给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swap()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，然后在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swap()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中交换这两个地址上的值。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E8A8ED8-1F9C-A43A-D4F2-7ECC636B8E6A}"/>
              </a:ext>
            </a:extLst>
          </p:cNvPr>
          <p:cNvSpPr txBox="1"/>
          <p:nvPr/>
        </p:nvSpPr>
        <p:spPr>
          <a:xfrm>
            <a:off x="6033247" y="1218639"/>
            <a:ext cx="5925671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&lt;stdio.h&gt;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swap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data1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data2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temp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data1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data1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data2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data2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temp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5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printf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"Before: a = %d, b = %d\n"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swap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(&amp;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b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printf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"After: a = %d, b = %d\n"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4001ECB0-5185-4E6A-F73D-7C8D1A20F98D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343896767"/>
              </p:ext>
            </p:extLst>
          </p:nvPr>
        </p:nvGraphicFramePr>
        <p:xfrm>
          <a:off x="3384222" y="5379873"/>
          <a:ext cx="220975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7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2007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Before: a = 3, b = 5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After: a = 5, b = 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277325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：交换</a:t>
            </a:r>
            <a:endParaRPr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E8A8ED8-1F9C-A43A-D4F2-7ECC636B8E6A}"/>
              </a:ext>
            </a:extLst>
          </p:cNvPr>
          <p:cNvSpPr txBox="1"/>
          <p:nvPr/>
        </p:nvSpPr>
        <p:spPr>
          <a:xfrm>
            <a:off x="568131" y="1289953"/>
            <a:ext cx="5925671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&lt;stdio.h&gt;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swap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data1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data2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temp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data1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data1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data2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data2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temp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5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printf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"Before: a = %d, b = %d\n"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swap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(&amp;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b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printf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"After: a = %d, b = %d\n"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4B05475-9EEF-C4A2-3F21-BE618A0F19DA}"/>
              </a:ext>
            </a:extLst>
          </p:cNvPr>
          <p:cNvSpPr/>
          <p:nvPr/>
        </p:nvSpPr>
        <p:spPr>
          <a:xfrm>
            <a:off x="7924800" y="1727495"/>
            <a:ext cx="2554941" cy="136263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9857FD3-76F7-F8FD-423B-C2BE76A7B628}"/>
              </a:ext>
            </a:extLst>
          </p:cNvPr>
          <p:cNvSpPr/>
          <p:nvPr/>
        </p:nvSpPr>
        <p:spPr>
          <a:xfrm>
            <a:off x="7924799" y="4138061"/>
            <a:ext cx="2554941" cy="136263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E35EC2E-4D15-4C85-BE87-7D190FA9380A}"/>
              </a:ext>
            </a:extLst>
          </p:cNvPr>
          <p:cNvSpPr txBox="1"/>
          <p:nvPr/>
        </p:nvSpPr>
        <p:spPr>
          <a:xfrm>
            <a:off x="8857127" y="1357304"/>
            <a:ext cx="690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main</a:t>
            </a:r>
            <a:endParaRPr lang="zh-CN" altLang="en-US" sz="160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47532EE-D559-1FAC-6668-ECEEC593548A}"/>
              </a:ext>
            </a:extLst>
          </p:cNvPr>
          <p:cNvSpPr txBox="1"/>
          <p:nvPr/>
        </p:nvSpPr>
        <p:spPr>
          <a:xfrm>
            <a:off x="8857127" y="5500696"/>
            <a:ext cx="690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swap</a:t>
            </a:r>
            <a:endParaRPr lang="zh-CN" altLang="en-US" sz="16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8A36082-6C3A-36B6-D2A8-0B4708B26BDD}"/>
              </a:ext>
            </a:extLst>
          </p:cNvPr>
          <p:cNvSpPr/>
          <p:nvPr/>
        </p:nvSpPr>
        <p:spPr>
          <a:xfrm>
            <a:off x="8283386" y="2274342"/>
            <a:ext cx="573741" cy="55850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8901353-752A-2DB1-F57C-3F03DEF8C2A2}"/>
              </a:ext>
            </a:extLst>
          </p:cNvPr>
          <p:cNvSpPr/>
          <p:nvPr/>
        </p:nvSpPr>
        <p:spPr>
          <a:xfrm>
            <a:off x="9511549" y="2274342"/>
            <a:ext cx="573741" cy="55850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4A1ACF7-B220-301C-319E-10C8596EE412}"/>
              </a:ext>
            </a:extLst>
          </p:cNvPr>
          <p:cNvSpPr txBox="1"/>
          <p:nvPr/>
        </p:nvSpPr>
        <p:spPr>
          <a:xfrm>
            <a:off x="8225114" y="1953101"/>
            <a:ext cx="690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a</a:t>
            </a:r>
            <a:endParaRPr lang="zh-CN" altLang="en-US" sz="160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A59F7D2-2FE7-DC71-7BEA-EB3C4A9EF60A}"/>
              </a:ext>
            </a:extLst>
          </p:cNvPr>
          <p:cNvSpPr txBox="1"/>
          <p:nvPr/>
        </p:nvSpPr>
        <p:spPr>
          <a:xfrm>
            <a:off x="9453277" y="1935788"/>
            <a:ext cx="690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b</a:t>
            </a:r>
            <a:endParaRPr lang="zh-CN" altLang="en-US" sz="160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3815752A-121D-D2CE-A2CB-17ACC1567E20}"/>
              </a:ext>
            </a:extLst>
          </p:cNvPr>
          <p:cNvSpPr/>
          <p:nvPr/>
        </p:nvSpPr>
        <p:spPr>
          <a:xfrm>
            <a:off x="8283384" y="4375969"/>
            <a:ext cx="573742" cy="573741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C6BE3AF7-5CE5-21A3-E817-115116E12953}"/>
              </a:ext>
            </a:extLst>
          </p:cNvPr>
          <p:cNvSpPr/>
          <p:nvPr/>
        </p:nvSpPr>
        <p:spPr>
          <a:xfrm>
            <a:off x="9511547" y="4375969"/>
            <a:ext cx="573742" cy="573741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984C765-E114-8EFE-8FED-F1F7F6D7C625}"/>
              </a:ext>
            </a:extLst>
          </p:cNvPr>
          <p:cNvSpPr txBox="1"/>
          <p:nvPr/>
        </p:nvSpPr>
        <p:spPr>
          <a:xfrm>
            <a:off x="8170187" y="4949710"/>
            <a:ext cx="793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data1</a:t>
            </a:r>
            <a:endParaRPr lang="zh-CN" altLang="en-US" sz="160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CBDC807-574E-E8DB-522B-7F6E56BA6267}"/>
              </a:ext>
            </a:extLst>
          </p:cNvPr>
          <p:cNvSpPr txBox="1"/>
          <p:nvPr/>
        </p:nvSpPr>
        <p:spPr>
          <a:xfrm>
            <a:off x="9401728" y="4949710"/>
            <a:ext cx="793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data2</a:t>
            </a:r>
            <a:endParaRPr lang="zh-CN" altLang="en-US" sz="160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1CE337F-8DE2-EA63-B9D8-433776FCCF7B}"/>
              </a:ext>
            </a:extLst>
          </p:cNvPr>
          <p:cNvCxnSpPr>
            <a:cxnSpLocks/>
            <a:stCxn id="19" idx="0"/>
            <a:endCxn id="10" idx="2"/>
          </p:cNvCxnSpPr>
          <p:nvPr/>
        </p:nvCxnSpPr>
        <p:spPr>
          <a:xfrm flipV="1">
            <a:off x="8570255" y="2832847"/>
            <a:ext cx="2" cy="154312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A27127FF-C58F-AAD3-5CD7-CD36F0AFE1AC}"/>
              </a:ext>
            </a:extLst>
          </p:cNvPr>
          <p:cNvCxnSpPr>
            <a:cxnSpLocks/>
            <a:stCxn id="20" idx="0"/>
            <a:endCxn id="12" idx="2"/>
          </p:cNvCxnSpPr>
          <p:nvPr/>
        </p:nvCxnSpPr>
        <p:spPr>
          <a:xfrm flipV="1">
            <a:off x="9798418" y="2832847"/>
            <a:ext cx="2" cy="154312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702640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：一元二次方程</a:t>
            </a:r>
            <a:endParaRPr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117939"/>
            <a:ext cx="8960326" cy="441964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函数最多只能返回一个值，但如果需要有多个值需要返回，就可以使用指针将数据带回。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366F33A-573E-AFC1-D6BA-AF3E53B631B1}"/>
              </a:ext>
            </a:extLst>
          </p:cNvPr>
          <p:cNvSpPr txBox="1"/>
          <p:nvPr/>
        </p:nvSpPr>
        <p:spPr>
          <a:xfrm>
            <a:off x="3339296" y="1542087"/>
            <a:ext cx="868208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kern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/**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* Solve quadratic equation ax^2 + bx + c = 0.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* </a:t>
            </a:r>
            <a:r>
              <a:rPr lang="en-US" altLang="zh-CN" b="1" kern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@param</a:t>
            </a:r>
            <a:r>
              <a:rPr lang="en-US" altLang="zh-CN" kern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 coefficient of x^2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* </a:t>
            </a:r>
            <a:r>
              <a:rPr lang="en-US" altLang="zh-CN" b="1" kern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@param</a:t>
            </a:r>
            <a:r>
              <a:rPr lang="en-US" altLang="zh-CN" kern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 coefficient of x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* </a:t>
            </a:r>
            <a:r>
              <a:rPr lang="en-US" altLang="zh-CN" b="1" kern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@param</a:t>
            </a:r>
            <a:r>
              <a:rPr lang="en-US" altLang="zh-CN" kern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 constant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* </a:t>
            </a:r>
            <a:r>
              <a:rPr lang="en-US" altLang="zh-CN" b="1" kern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@param</a:t>
            </a:r>
            <a:r>
              <a:rPr lang="en-US" altLang="zh-CN" kern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x1 pointer to the first root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* </a:t>
            </a:r>
            <a:r>
              <a:rPr lang="en-US" altLang="zh-CN" b="1" kern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@param</a:t>
            </a:r>
            <a:r>
              <a:rPr lang="en-US" altLang="zh-CN" kern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x2 pointer to the second root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* </a:t>
            </a:r>
            <a:r>
              <a:rPr lang="en-US" altLang="zh-CN" b="1" kern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@return</a:t>
            </a:r>
            <a:r>
              <a:rPr lang="en-US" altLang="zh-CN" kern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true if the equation has real roots, false otherwise.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*/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bool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solver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x1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x2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delta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-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4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delta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false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x1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(-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b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sqrt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delta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/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x2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(-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b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-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sqrt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delta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/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true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7E3615-3B30-8E1E-CC20-3B98EBD637E6}"/>
              </a:ext>
            </a:extLst>
          </p:cNvPr>
          <p:cNvSpPr txBox="1"/>
          <p:nvPr/>
        </p:nvSpPr>
        <p:spPr>
          <a:xfrm>
            <a:off x="579600" y="1824817"/>
            <a:ext cx="27596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&lt;stdio.h&gt;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&lt;stdbool.h&gt;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&lt;math.h&gt;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8325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：一元二次方程</a:t>
            </a:r>
            <a:endParaRPr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1911B99-2951-2513-D858-A0DEA707CD8B}"/>
              </a:ext>
            </a:extLst>
          </p:cNvPr>
          <p:cNvSpPr txBox="1"/>
          <p:nvPr/>
        </p:nvSpPr>
        <p:spPr>
          <a:xfrm>
            <a:off x="579599" y="1257397"/>
            <a:ext cx="695241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x1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x2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printf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"Quadratic equation ax^2 + bx + c = 0\n"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printf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"Enter coefficients a, b, c: "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scanf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"%lf%lf%lf"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b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solver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x1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x2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printf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"x1 = %.2f, x2 = %.2f\n"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x1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x2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else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printf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"No real roots\n"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9690DCEE-EEFC-8C59-66A0-A2F7CC947D70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104609511"/>
              </p:ext>
            </p:extLst>
          </p:nvPr>
        </p:nvGraphicFramePr>
        <p:xfrm>
          <a:off x="6631609" y="5144311"/>
          <a:ext cx="4001827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18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2007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Quadratic equation ax^2 + bx + c = 0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 coefficients a, b, c: 1 -9 20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x1 = 5.00, x2 = 4.00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43676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NULL</a:t>
            </a:r>
            <a:endParaRPr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397933"/>
            <a:ext cx="9828424" cy="1892114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如果一个变量声明时没有初始化，那么它的值是不确定的。声明指针时如果不对指针进行初始化，那么它就会指向一块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不确定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的内存地址，这种指针被称为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野指针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</a:t>
            </a:r>
          </a:p>
          <a:p>
            <a:br>
              <a:rPr lang="zh-CN" altLang="en-US" b="0">
                <a:solidFill>
                  <a:schemeClr val="tx1"/>
                </a:solidFill>
                <a:effectLst/>
                <a:latin typeface="+mn-lt"/>
              </a:rPr>
            </a:b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使用野指针可能会导致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程序崩溃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，因为它可能指向一个不可访问的内存地址。因此，如果指针没有指向一个确定的内存地址时，应该将其赋值为空指针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NULL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26AE93C-6CA9-2995-1BD4-9FBE0F084BAA}"/>
              </a:ext>
            </a:extLst>
          </p:cNvPr>
          <p:cNvSpPr txBox="1"/>
          <p:nvPr/>
        </p:nvSpPr>
        <p:spPr>
          <a:xfrm>
            <a:off x="579600" y="3567954"/>
            <a:ext cx="19722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NULL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16012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WVjNTQyYWQ1MGI1NzQwNTgzMjZhMzNhMzAyOTZlNDIifQ=="/>
  <p:tag name="KSO_WPP_MARK_KEY" val="5141afc2-ce81-452e-9c44-a2db9f36b55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8*i*8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8*i*9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8*i*10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9*i*8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9*i*9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9*i*10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0*i*8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0*i*9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0*i*10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2*i*8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2*i*9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2*i*10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frame"/>
  <p:tag name="KSO_WM_SLIDE_BK_DARK_LIGHT" val="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3*i*8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3*i*9"/>
  <p:tag name="KSO_WM_UNIT_LAYERLEVEL" val="1"/>
  <p:tag name="KSO_WM_TAG_VERSION" val="1.0"/>
  <p:tag name="KSO_WM_BEAUTIFY_FLAG" val="#wm#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3*i*10"/>
  <p:tag name="KSO_WM_UNIT_LAYERLEVEL" val="1"/>
  <p:tag name="KSO_WM_TAG_VERSION" val="1.0"/>
  <p:tag name="KSO_WM_BEAUTIFY_FLAG" val="#wm#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leftRight"/>
  <p:tag name="KSO_WM_SLIDE_BK_DARK_LIGHT" val="2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4*i*8"/>
  <p:tag name="KSO_WM_UNIT_LAYERLEVEL" val="1"/>
  <p:tag name="KSO_WM_TAG_VERSION" val="1.0"/>
  <p:tag name="KSO_WM_BEAUTIFY_FLAG" val="#wm#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4*i*9"/>
  <p:tag name="KSO_WM_UNIT_LAYERLEVEL" val="1"/>
  <p:tag name="KSO_WM_TAG_VERSION" val="1.0"/>
  <p:tag name="KSO_WM_BEAUTIFY_FLAG" val="#wm#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4*i*10"/>
  <p:tag name="KSO_WM_UNIT_LAYERLEVEL" val="1"/>
  <p:tag name="KSO_WM_TAG_VERSION" val="1.0"/>
  <p:tag name="KSO_WM_BEAUTIFY_FLAG" val="#wm#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topBottom"/>
  <p:tag name="KSO_WM_SLIDE_BK_DARK_LIGHT" val="2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5*i*8"/>
  <p:tag name="KSO_WM_UNIT_LAYERLEVEL" val="1"/>
  <p:tag name="KSO_WM_TAG_VERSION" val="1.0"/>
  <p:tag name="KSO_WM_BEAUTIFY_FLAG" val="#wm#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5*i*9"/>
  <p:tag name="KSO_WM_UNIT_LAYERLEVEL" val="1"/>
  <p:tag name="KSO_WM_TAG_VERSION" val="1.0"/>
  <p:tag name="KSO_WM_BEAUTIFY_FLAG" val="#wm#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5*i*10"/>
  <p:tag name="KSO_WM_UNIT_LAYERLEVEL" val="1"/>
  <p:tag name="KSO_WM_TAG_VERSION" val="1.0"/>
  <p:tag name="KSO_WM_BEAUTIFY_FLAG" val="#wm#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bottomTop"/>
  <p:tag name="KSO_WM_SLIDE_BK_DARK_LIGHT" val="2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6*i*8"/>
  <p:tag name="KSO_WM_UNIT_LAYERLEVEL" val="1"/>
  <p:tag name="KSO_WM_TAG_VERSION" val="1.0"/>
  <p:tag name="KSO_WM_BEAUTIFY_FLAG" val="#wm#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6*i*9"/>
  <p:tag name="KSO_WM_UNIT_LAYERLEVEL" val="1"/>
  <p:tag name="KSO_WM_TAG_VERSION" val="1.0"/>
  <p:tag name="KSO_WM_BEAUTIFY_FLAG" val="#wm#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6*i*10"/>
  <p:tag name="KSO_WM_UNIT_LAYERLEVEL" val="1"/>
  <p:tag name="KSO_WM_TAG_VERSION" val="1.0"/>
  <p:tag name="KSO_WM_BEAUTIFY_FLAG" val="#wm#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7*i*4"/>
  <p:tag name="KSO_WM_UNIT_LAYERLEVEL" val="1"/>
  <p:tag name="KSO_WM_TAG_VERSION" val="1.0"/>
  <p:tag name="KSO_WM_BEAUTIFY_FLAG" val="#wm#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7*i*5"/>
  <p:tag name="KSO_WM_UNIT_LAYERLEVEL" val="1"/>
  <p:tag name="KSO_WM_TAG_VERSION" val="1.0"/>
  <p:tag name="KSO_WM_BEAUTIFY_FLAG" val="#wm#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7*i*6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7*i*7"/>
  <p:tag name="KSO_WM_UNIT_LAYERLEVEL" val="1"/>
  <p:tag name="KSO_WM_TAG_VERSION" val="1.0"/>
  <p:tag name="KSO_WM_BEAUTIFY_FLAG" val="#wm#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4、5、6、7、8、9、10、11、12、13、15"/>
  <p:tag name="KSO_WM_SLIDE_ID" val="custom20202582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582"/>
  <p:tag name="KSO_WM_SLIDE_LAYOUT" val="a_b_f_j"/>
  <p:tag name="KSO_WM_SLIDE_LAYOUT_CNT" val="1_1_2_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极简通用模板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57*56"/>
  <p:tag name="TABLE_ENDDRAG_RECT" val="635*328*257*56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57*56"/>
  <p:tag name="TABLE_ENDDRAG_RECT" val="635*328*257*56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57*56"/>
  <p:tag name="TABLE_ENDDRAG_RECT" val="635*328*257*56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57*56"/>
  <p:tag name="TABLE_ENDDRAG_RECT" val="635*328*257*56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57*56"/>
  <p:tag name="TABLE_ENDDRAG_RECT" val="635*328*257*56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57*56"/>
  <p:tag name="TABLE_ENDDRAG_RECT" val="635*328*257*56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57*56"/>
  <p:tag name="TABLE_ENDDRAG_RECT" val="635*328*257*56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57*56"/>
  <p:tag name="TABLE_ENDDRAG_RECT" val="635*328*257*56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57*56"/>
  <p:tag name="TABLE_ENDDRAG_RECT" val="635*328*257*56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57*56"/>
  <p:tag name="TABLE_ENDDRAG_RECT" val="635*328*257*56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57*56"/>
  <p:tag name="TABLE_ENDDRAG_RECT" val="635*328*257*56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57*56"/>
  <p:tag name="TABLE_ENDDRAG_RECT" val="635*328*257*56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2*i*8"/>
  <p:tag name="KSO_WM_UNIT_LAYERLEVEL" val="1"/>
  <p:tag name="KSO_WM_TAG_VERSION" val="1.0"/>
  <p:tag name="KSO_WM_BEAUTIFY_FLAG" val="#wm#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2*i*9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2*i*10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4*i*8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4*i*9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4*i*10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COLOR_TYPE" val="1"/>
  <p:tag name="KSO_WM_TEMPLATE_THUMBS_INDEX" val="1、2、3、4、5、6、7、8、9、10、11、12、13、15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582"/>
  <p:tag name="KSO_WM_TEMPLATE_MASTER_TYPE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5*i*8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5*i*9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5*i*10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自定义 1">
      <a:dk1>
        <a:sysClr val="windowText" lastClr="000000"/>
      </a:dk1>
      <a:lt1>
        <a:sysClr val="window" lastClr="FFFFFF"/>
      </a:lt1>
      <a:dk2>
        <a:srgbClr val="F2F2F2"/>
      </a:dk2>
      <a:lt2>
        <a:srgbClr val="FFFFFF"/>
      </a:lt2>
      <a:accent1>
        <a:srgbClr val="000000"/>
      </a:accent1>
      <a:accent2>
        <a:srgbClr val="20201E"/>
      </a:accent2>
      <a:accent3>
        <a:srgbClr val="40403C"/>
      </a:accent3>
      <a:accent4>
        <a:srgbClr val="615F59"/>
      </a:accent4>
      <a:accent5>
        <a:srgbClr val="817F77"/>
      </a:accent5>
      <a:accent6>
        <a:srgbClr val="A19F95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 lang="en-US" altLang="zh-CN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4624</Words>
  <Application>Microsoft Office PowerPoint</Application>
  <PresentationFormat>宽屏</PresentationFormat>
  <Paragraphs>587</Paragraphs>
  <Slides>38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38</vt:i4>
      </vt:variant>
    </vt:vector>
  </HeadingPairs>
  <TitlesOfParts>
    <vt:vector size="45" baseType="lpstr">
      <vt:lpstr>等线</vt:lpstr>
      <vt:lpstr>微软雅黑</vt:lpstr>
      <vt:lpstr>Arial</vt:lpstr>
      <vt:lpstr>Calibri</vt:lpstr>
      <vt:lpstr>Consolas</vt:lpstr>
      <vt:lpstr>Office 主题</vt:lpstr>
      <vt:lpstr>2_Office 主题​​</vt:lpstr>
      <vt:lpstr>指针</vt:lpstr>
      <vt:lpstr>指针</vt:lpstr>
      <vt:lpstr>指针（Pointer）</vt:lpstr>
      <vt:lpstr>指针（Pointer）</vt:lpstr>
      <vt:lpstr>指针（Pointer）</vt:lpstr>
      <vt:lpstr>Demo：交换</vt:lpstr>
      <vt:lpstr>Demo：一元二次方程</vt:lpstr>
      <vt:lpstr>Demo：一元二次方程</vt:lpstr>
      <vt:lpstr>NULL</vt:lpstr>
      <vt:lpstr>指针与数组</vt:lpstr>
      <vt:lpstr>指针与数组</vt:lpstr>
      <vt:lpstr>Demo：指针与数组</vt:lpstr>
      <vt:lpstr>数组与函数</vt:lpstr>
      <vt:lpstr>Practice</vt:lpstr>
      <vt:lpstr>柠檬水找零</vt:lpstr>
      <vt:lpstr>指针与字符串</vt:lpstr>
      <vt:lpstr>指针与字符串</vt:lpstr>
      <vt:lpstr>指针与字符串</vt:lpstr>
      <vt:lpstr>Practice</vt:lpstr>
      <vt:lpstr>mystring</vt:lpstr>
      <vt:lpstr>二级指针</vt:lpstr>
      <vt:lpstr>二级指针（Pointer to Pointer）</vt:lpstr>
      <vt:lpstr>指针与二维数组</vt:lpstr>
      <vt:lpstr>Demo：命令行参数</vt:lpstr>
      <vt:lpstr>Demo：命令行参数</vt:lpstr>
      <vt:lpstr>动态内存申请</vt:lpstr>
      <vt:lpstr>内存管理</vt:lpstr>
      <vt:lpstr>malloc()</vt:lpstr>
      <vt:lpstr>Demo：内存</vt:lpstr>
      <vt:lpstr>free()</vt:lpstr>
      <vt:lpstr>Demo：斐波那契数列</vt:lpstr>
      <vt:lpstr>calloc()</vt:lpstr>
      <vt:lpstr>realloc()</vt:lpstr>
      <vt:lpstr>Demo：strip()</vt:lpstr>
      <vt:lpstr>Demo：strip()</vt:lpstr>
      <vt:lpstr>Practice</vt:lpstr>
      <vt:lpstr>合并有序数组</vt:lpstr>
      <vt:lpstr>转置矩阵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预处理</dc:title>
  <dc:creator/>
  <cp:lastModifiedBy>DAI XIAOTIAN</cp:lastModifiedBy>
  <cp:revision>716</cp:revision>
  <dcterms:created xsi:type="dcterms:W3CDTF">2022-11-17T03:47:00Z</dcterms:created>
  <dcterms:modified xsi:type="dcterms:W3CDTF">2023-01-18T15:14:56Z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5CCBCD563EA2475A9389F11AD2791165</vt:lpwstr>
  </property>
  <property fmtid="{D5CDD505-2E9C-101B-9397-08002B2CF9AE}" pid="3" name="KSOProductBuildVer">
    <vt:lpwstr>2052-11.1.0.12763</vt:lpwstr>
  </property>
</Properties>
</file>