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4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5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6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7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8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9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10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11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2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3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4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15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16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7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18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19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20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21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22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23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24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25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26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27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28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29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30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31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32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33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34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35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notesSlides/notesSlide36.xml" ContentType="application/vnd.openxmlformats-officedocument.presentationml.notesSlide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notesSlides/notesSlide37.xml" ContentType="application/vnd.openxmlformats-officedocument.presentationml.notesSlide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notesSlides/notesSlide38.xml" ContentType="application/vnd.openxmlformats-officedocument.presentationml.notesSlide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39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40.xml" ContentType="application/vnd.openxmlformats-officedocument.presentationml.notesSlide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notesSlides/notesSlide41.xml" ContentType="application/vnd.openxmlformats-officedocument.presentationml.notesSlide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notesSlides/notesSlide42.xml" ContentType="application/vnd.openxmlformats-officedocument.presentationml.notesSlide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43.xml" ContentType="application/vnd.openxmlformats-officedocument.presentationml.notesSlide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notesSlides/notesSlide44.xml" ContentType="application/vnd.openxmlformats-officedocument.presentationml.notesSlide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notesSlides/notesSlide45.xml" ContentType="application/vnd.openxmlformats-officedocument.presentationml.notesSlid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notesSlides/notesSlide46.xml" ContentType="application/vnd.openxmlformats-officedocument.presentationml.notesSlide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notesSlides/notesSlide47.xml" ContentType="application/vnd.openxmlformats-officedocument.presentationml.notesSlide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notesSlides/notesSlide48.xml" ContentType="application/vnd.openxmlformats-officedocument.presentationml.notesSlide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notesSlides/notesSlide49.xml" ContentType="application/vnd.openxmlformats-officedocument.presentationml.notesSlid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notesSlides/notesSlide50.xml" ContentType="application/vnd.openxmlformats-officedocument.presentationml.notesSlide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notesSlides/notesSlide51.xml" ContentType="application/vnd.openxmlformats-officedocument.presentationml.notesSlide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notesSlides/notesSlide52.xml" ContentType="application/vnd.openxmlformats-officedocument.presentationml.notesSlide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notesSlides/notesSlide53.xml" ContentType="application/vnd.openxmlformats-officedocument.presentationml.notesSlide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notesSlides/notesSlide54.xml" ContentType="application/vnd.openxmlformats-officedocument.presentationml.notesSlide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notesSlides/notesSlide55.xml" ContentType="application/vnd.openxmlformats-officedocument.presentationml.notesSlide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notesSlides/notesSlide56.xml" ContentType="application/vnd.openxmlformats-officedocument.presentationml.notesSlide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notesSlides/notesSlide57.xml" ContentType="application/vnd.openxmlformats-officedocument.presentationml.notesSlide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notesSlides/notesSlide58.xml" ContentType="application/vnd.openxmlformats-officedocument.presentationml.notesSlide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notesSlides/notesSlide59.xml" ContentType="application/vnd.openxmlformats-officedocument.presentationml.notesSlide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notesSlides/notesSlide60.xml" ContentType="application/vnd.openxmlformats-officedocument.presentationml.notesSlide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notesSlides/notesSlide61.xml" ContentType="application/vnd.openxmlformats-officedocument.presentationml.notesSlide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notesSlides/notesSlide62.xml" ContentType="application/vnd.openxmlformats-officedocument.presentationml.notesSlide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notesSlides/notesSlide63.xml" ContentType="application/vnd.openxmlformats-officedocument.presentationml.notesSlide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notesSlides/notesSlide64.xml" ContentType="application/vnd.openxmlformats-officedocument.presentationml.notesSlide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notesSlides/notesSlide65.xml" ContentType="application/vnd.openxmlformats-officedocument.presentationml.notesSlide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notesSlides/notesSlide66.xml" ContentType="application/vnd.openxmlformats-officedocument.presentationml.notesSlide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notesSlides/notesSlide67.xml" ContentType="application/vnd.openxmlformats-officedocument.presentationml.notesSlide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notesSlides/notesSlide68.xml" ContentType="application/vnd.openxmlformats-officedocument.presentationml.notesSlide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notesSlides/notesSlide69.xml" ContentType="application/vnd.openxmlformats-officedocument.presentationml.notesSlide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notesSlides/notesSlide70.xml" ContentType="application/vnd.openxmlformats-officedocument.presentationml.notesSlide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notesSlides/notesSlide71.xml" ContentType="application/vnd.openxmlformats-officedocument.presentationml.notesSlide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notesSlides/notesSlide72.xml" ContentType="application/vnd.openxmlformats-officedocument.presentationml.notesSlide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notesSlides/notesSlide73.xml" ContentType="application/vnd.openxmlformats-officedocument.presentationml.notesSlide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notesSlides/notesSlide74.xml" ContentType="application/vnd.openxmlformats-officedocument.presentationml.notesSlide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notesSlides/notesSlide75.xml" ContentType="application/vnd.openxmlformats-officedocument.presentationml.notesSlide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notesSlides/notesSlide76.xml" ContentType="application/vnd.openxmlformats-officedocument.presentationml.notesSlide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notesSlides/notesSlide77.xml" ContentType="application/vnd.openxmlformats-officedocument.presentationml.notesSlide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notesSlides/notesSlide78.xml" ContentType="application/vnd.openxmlformats-officedocument.presentationml.notesSlide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notesSlides/notesSlide79.xml" ContentType="application/vnd.openxmlformats-officedocument.presentationml.notesSlide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notesSlides/notesSlide80.xml" ContentType="application/vnd.openxmlformats-officedocument.presentationml.notesSlide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notesSlides/notesSlide81.xml" ContentType="application/vnd.openxmlformats-officedocument.presentationml.notesSlide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notesSlides/notesSlide82.xml" ContentType="application/vnd.openxmlformats-officedocument.presentationml.notesSlide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notesSlides/notesSlide83.xml" ContentType="application/vnd.openxmlformats-officedocument.presentationml.notesSlide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notesSlides/notesSlide84.xml" ContentType="application/vnd.openxmlformats-officedocument.presentationml.notesSlide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notesSlides/notesSlide85.xml" ContentType="application/vnd.openxmlformats-officedocument.presentationml.notesSlide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notesSlides/notesSlide86.xml" ContentType="application/vnd.openxmlformats-officedocument.presentationml.notesSlide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notesSlides/notesSlide87.xml" ContentType="application/vnd.openxmlformats-officedocument.presentationml.notesSlide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notesSlides/notesSlide88.xml" ContentType="application/vnd.openxmlformats-officedocument.presentationml.notesSlide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notesSlides/notesSlide89.xml" ContentType="application/vnd.openxmlformats-officedocument.presentationml.notesSlide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notesSlides/notesSlide90.xml" ContentType="application/vnd.openxmlformats-officedocument.presentationml.notesSlide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notesSlides/notesSlide91.xml" ContentType="application/vnd.openxmlformats-officedocument.presentationml.notesSlide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notesSlides/notesSlide92.xml" ContentType="application/vnd.openxmlformats-officedocument.presentationml.notesSlide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notesSlides/notesSlide93.xml" ContentType="application/vnd.openxmlformats-officedocument.presentationml.notesSlide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notesSlides/notesSlide94.xml" ContentType="application/vnd.openxmlformats-officedocument.presentationml.notesSlide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notesSlides/notesSlide95.xml" ContentType="application/vnd.openxmlformats-officedocument.presentationml.notesSlide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notesSlides/notesSlide96.xml" ContentType="application/vnd.openxmlformats-officedocument.presentationml.notesSlide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notesSlides/notesSlide97.xml" ContentType="application/vnd.openxmlformats-officedocument.presentationml.notesSlide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notesSlides/notesSlide98.xml" ContentType="application/vnd.openxmlformats-officedocument.presentationml.notesSlide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notesSlides/notesSlide99.xml" ContentType="application/vnd.openxmlformats-officedocument.presentationml.notesSlide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notesSlides/notesSlide100.xml" ContentType="application/vnd.openxmlformats-officedocument.presentationml.notesSlide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6900.xml" ContentType="application/vnd.openxmlformats-officedocument.presentationml.tags+xml"/>
  <Override PartName="/ppt/tags/tag6950.xml" ContentType="application/vnd.openxmlformats-officedocument.presentationml.tags+xml"/>
  <Override PartName="/ppt/tags/tag70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9"/>
  </p:notesMasterIdLst>
  <p:sldIdLst>
    <p:sldId id="259" r:id="rId3"/>
    <p:sldId id="265" r:id="rId4"/>
    <p:sldId id="295" r:id="rId5"/>
    <p:sldId id="319" r:id="rId6"/>
    <p:sldId id="320" r:id="rId7"/>
    <p:sldId id="298" r:id="rId8"/>
    <p:sldId id="321" r:id="rId9"/>
    <p:sldId id="322" r:id="rId10"/>
    <p:sldId id="329" r:id="rId11"/>
    <p:sldId id="330" r:id="rId12"/>
    <p:sldId id="331" r:id="rId13"/>
    <p:sldId id="432" r:id="rId14"/>
    <p:sldId id="444" r:id="rId15"/>
    <p:sldId id="301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7" r:id="rId35"/>
    <p:sldId id="359" r:id="rId36"/>
    <p:sldId id="360" r:id="rId37"/>
    <p:sldId id="362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80" r:id="rId54"/>
    <p:sldId id="382" r:id="rId55"/>
    <p:sldId id="383" r:id="rId56"/>
    <p:sldId id="384" r:id="rId57"/>
    <p:sldId id="385" r:id="rId58"/>
    <p:sldId id="386" r:id="rId59"/>
    <p:sldId id="387" r:id="rId60"/>
    <p:sldId id="388" r:id="rId61"/>
    <p:sldId id="389" r:id="rId62"/>
    <p:sldId id="390" r:id="rId63"/>
    <p:sldId id="391" r:id="rId64"/>
    <p:sldId id="392" r:id="rId65"/>
    <p:sldId id="393" r:id="rId66"/>
    <p:sldId id="394" r:id="rId67"/>
    <p:sldId id="395" r:id="rId68"/>
    <p:sldId id="396" r:id="rId69"/>
    <p:sldId id="397" r:id="rId70"/>
    <p:sldId id="398" r:id="rId71"/>
    <p:sldId id="399" r:id="rId72"/>
    <p:sldId id="400" r:id="rId73"/>
    <p:sldId id="401" r:id="rId74"/>
    <p:sldId id="402" r:id="rId75"/>
    <p:sldId id="403" r:id="rId76"/>
    <p:sldId id="404" r:id="rId77"/>
    <p:sldId id="405" r:id="rId78"/>
    <p:sldId id="406" r:id="rId79"/>
    <p:sldId id="407" r:id="rId80"/>
    <p:sldId id="408" r:id="rId81"/>
    <p:sldId id="409" r:id="rId82"/>
    <p:sldId id="410" r:id="rId83"/>
    <p:sldId id="411" r:id="rId84"/>
    <p:sldId id="412" r:id="rId85"/>
    <p:sldId id="413" r:id="rId86"/>
    <p:sldId id="414" r:id="rId87"/>
    <p:sldId id="415" r:id="rId88"/>
    <p:sldId id="416" r:id="rId89"/>
    <p:sldId id="417" r:id="rId90"/>
    <p:sldId id="418" r:id="rId91"/>
    <p:sldId id="419" r:id="rId92"/>
    <p:sldId id="420" r:id="rId93"/>
    <p:sldId id="421" r:id="rId94"/>
    <p:sldId id="422" r:id="rId95"/>
    <p:sldId id="424" r:id="rId96"/>
    <p:sldId id="423" r:id="rId97"/>
    <p:sldId id="425" r:id="rId98"/>
    <p:sldId id="427" r:id="rId99"/>
    <p:sldId id="428" r:id="rId100"/>
    <p:sldId id="430" r:id="rId101"/>
    <p:sldId id="431" r:id="rId102"/>
    <p:sldId id="445" r:id="rId103"/>
    <p:sldId id="433" r:id="rId104"/>
    <p:sldId id="435" r:id="rId105"/>
    <p:sldId id="437" r:id="rId106"/>
    <p:sldId id="441" r:id="rId107"/>
    <p:sldId id="443" r:id="rId108"/>
  </p:sldIdLst>
  <p:sldSz cx="12192000" cy="6858000"/>
  <p:notesSz cx="6858000" cy="9144000"/>
  <p:custDataLst>
    <p:tags r:id="rId1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tags" Target="tags/tag1.xml"/><Relationship Id="rId115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29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tags" Target="../tags/tag689.xml"/><Relationship Id="rId2" Type="http://schemas.openxmlformats.org/officeDocument/2006/relationships/tags" Target="../tags/tag688.xml"/><Relationship Id="rId1" Type="http://schemas.openxmlformats.org/officeDocument/2006/relationships/tags" Target="../tags/tag687.xml"/><Relationship Id="rId6" Type="http://schemas.openxmlformats.org/officeDocument/2006/relationships/notesSlide" Target="../notesSlides/notesSlide9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9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" Type="http://schemas.openxmlformats.org/officeDocument/2006/relationships/tags" Target="../tags/tag691.xml"/><Relationship Id="rId4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tags" Target="../tags/tag701.xml"/><Relationship Id="rId13" Type="http://schemas.openxmlformats.org/officeDocument/2006/relationships/tags" Target="../tags/tag6900.xml"/><Relationship Id="rId3" Type="http://schemas.openxmlformats.org/officeDocument/2006/relationships/tags" Target="../tags/tag696.xml"/><Relationship Id="rId7" Type="http://schemas.openxmlformats.org/officeDocument/2006/relationships/tags" Target="../tags/tag700.xml"/><Relationship Id="rId12" Type="http://schemas.openxmlformats.org/officeDocument/2006/relationships/notesSlide" Target="../notesSlides/notesSlide97.xml"/><Relationship Id="rId2" Type="http://schemas.openxmlformats.org/officeDocument/2006/relationships/tags" Target="../tags/tag695.xml"/><Relationship Id="rId16" Type="http://schemas.openxmlformats.org/officeDocument/2006/relationships/image" Target="../media/image6.png"/><Relationship Id="rId1" Type="http://schemas.openxmlformats.org/officeDocument/2006/relationships/tags" Target="../tags/tag694.xml"/><Relationship Id="rId6" Type="http://schemas.openxmlformats.org/officeDocument/2006/relationships/tags" Target="../tags/tag699.xml"/><Relationship Id="rId11" Type="http://schemas.openxmlformats.org/officeDocument/2006/relationships/slideLayout" Target="../slideLayouts/slideLayout28.xml"/><Relationship Id="rId5" Type="http://schemas.openxmlformats.org/officeDocument/2006/relationships/tags" Target="../tags/tag698.xml"/><Relationship Id="rId15" Type="http://schemas.openxmlformats.org/officeDocument/2006/relationships/tags" Target="../tags/tag6950.xml"/><Relationship Id="rId10" Type="http://schemas.openxmlformats.org/officeDocument/2006/relationships/tags" Target="../tags/tag703.xml"/><Relationship Id="rId4" Type="http://schemas.openxmlformats.org/officeDocument/2006/relationships/tags" Target="../tags/tag697.xml"/><Relationship Id="rId9" Type="http://schemas.openxmlformats.org/officeDocument/2006/relationships/tags" Target="../tags/tag702.xml"/><Relationship Id="rId14" Type="http://schemas.openxmlformats.org/officeDocument/2006/relationships/image" Target="../media/image5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tags" Target="../tags/tag706.xml"/><Relationship Id="rId2" Type="http://schemas.openxmlformats.org/officeDocument/2006/relationships/tags" Target="../tags/tag705.xml"/><Relationship Id="rId1" Type="http://schemas.openxmlformats.org/officeDocument/2006/relationships/tags" Target="../tags/tag704.xml"/><Relationship Id="rId6" Type="http://schemas.openxmlformats.org/officeDocument/2006/relationships/notesSlide" Target="../notesSlides/notesSlide9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707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10.xml"/><Relationship Id="rId7" Type="http://schemas.openxmlformats.org/officeDocument/2006/relationships/tags" Target="../tags/tag7060.xml"/><Relationship Id="rId2" Type="http://schemas.openxmlformats.org/officeDocument/2006/relationships/tags" Target="../tags/tag709.xml"/><Relationship Id="rId1" Type="http://schemas.openxmlformats.org/officeDocument/2006/relationships/tags" Target="../tags/tag708.xml"/><Relationship Id="rId6" Type="http://schemas.openxmlformats.org/officeDocument/2006/relationships/notesSlide" Target="../notesSlides/notesSlide9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71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tags" Target="../tags/tag714.xml"/><Relationship Id="rId7" Type="http://schemas.openxmlformats.org/officeDocument/2006/relationships/notesSlide" Target="../notesSlides/notesSlide100.xml"/><Relationship Id="rId2" Type="http://schemas.openxmlformats.org/officeDocument/2006/relationships/tags" Target="../tags/tag713.xml"/><Relationship Id="rId1" Type="http://schemas.openxmlformats.org/officeDocument/2006/relationships/tags" Target="../tags/tag712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16.xml"/><Relationship Id="rId4" Type="http://schemas.openxmlformats.org/officeDocument/2006/relationships/tags" Target="../tags/tag71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tags" Target="../tags/tag719.xml"/><Relationship Id="rId7" Type="http://schemas.openxmlformats.org/officeDocument/2006/relationships/notesSlide" Target="../notesSlides/notesSlide101.xml"/><Relationship Id="rId2" Type="http://schemas.openxmlformats.org/officeDocument/2006/relationships/tags" Target="../tags/tag718.xml"/><Relationship Id="rId1" Type="http://schemas.openxmlformats.org/officeDocument/2006/relationships/tags" Target="../tags/tag717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21.xml"/><Relationship Id="rId4" Type="http://schemas.openxmlformats.org/officeDocument/2006/relationships/tags" Target="../tags/tag7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7" Type="http://schemas.openxmlformats.org/officeDocument/2006/relationships/image" Target="../media/image1.png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274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4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" Type="http://schemas.openxmlformats.org/officeDocument/2006/relationships/tags" Target="../tags/tag363.x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6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tags" Target="../tags/tag376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384.xml"/><Relationship Id="rId2" Type="http://schemas.openxmlformats.org/officeDocument/2006/relationships/tags" Target="../tags/tag383.xml"/><Relationship Id="rId1" Type="http://schemas.openxmlformats.org/officeDocument/2006/relationships/tags" Target="../tags/tag382.xml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387.xml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8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1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390.xml"/><Relationship Id="rId1" Type="http://schemas.openxmlformats.org/officeDocument/2006/relationships/tags" Target="../tags/tag38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3.xml"/><Relationship Id="rId4" Type="http://schemas.openxmlformats.org/officeDocument/2006/relationships/tags" Target="../tags/tag39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6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9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401.xml"/><Relationship Id="rId7" Type="http://schemas.openxmlformats.org/officeDocument/2006/relationships/notesSlide" Target="../notesSlides/notesSlide49.xml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3.xml"/><Relationship Id="rId10" Type="http://schemas.openxmlformats.org/officeDocument/2006/relationships/image" Target="../media/image3.jpeg"/><Relationship Id="rId4" Type="http://schemas.openxmlformats.org/officeDocument/2006/relationships/tags" Target="../tags/tag402.xml"/><Relationship Id="rId9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406.xml"/><Relationship Id="rId7" Type="http://schemas.openxmlformats.org/officeDocument/2006/relationships/notesSlide" Target="../notesSlides/notesSlide50.xml"/><Relationship Id="rId2" Type="http://schemas.openxmlformats.org/officeDocument/2006/relationships/tags" Target="../tags/tag405.xml"/><Relationship Id="rId1" Type="http://schemas.openxmlformats.org/officeDocument/2006/relationships/tags" Target="../tags/tag40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8.xml"/><Relationship Id="rId10" Type="http://schemas.openxmlformats.org/officeDocument/2006/relationships/image" Target="../media/image3.jpeg"/><Relationship Id="rId4" Type="http://schemas.openxmlformats.org/officeDocument/2006/relationships/tags" Target="../tags/tag407.xml"/><Relationship Id="rId9" Type="http://schemas.openxmlformats.org/officeDocument/2006/relationships/image" Target="../media/image2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411.xml"/><Relationship Id="rId7" Type="http://schemas.openxmlformats.org/officeDocument/2006/relationships/notesSlide" Target="../notesSlides/notesSlide51.xml"/><Relationship Id="rId2" Type="http://schemas.openxmlformats.org/officeDocument/2006/relationships/tags" Target="../tags/tag410.xml"/><Relationship Id="rId1" Type="http://schemas.openxmlformats.org/officeDocument/2006/relationships/tags" Target="../tags/tag40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13.xml"/><Relationship Id="rId10" Type="http://schemas.openxmlformats.org/officeDocument/2006/relationships/image" Target="../media/image3.jpeg"/><Relationship Id="rId4" Type="http://schemas.openxmlformats.org/officeDocument/2006/relationships/tags" Target="../tags/tag412.xml"/><Relationship Id="rId9" Type="http://schemas.openxmlformats.org/officeDocument/2006/relationships/image" Target="../media/image2.jpe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2.xml"/><Relationship Id="rId3" Type="http://schemas.openxmlformats.org/officeDocument/2006/relationships/tags" Target="../tags/tag416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415.xml"/><Relationship Id="rId1" Type="http://schemas.openxmlformats.org/officeDocument/2006/relationships/tags" Target="../tags/tag414.xml"/><Relationship Id="rId6" Type="http://schemas.openxmlformats.org/officeDocument/2006/relationships/tags" Target="../tags/tag419.xml"/><Relationship Id="rId11" Type="http://schemas.openxmlformats.org/officeDocument/2006/relationships/image" Target="../media/image3.jpeg"/><Relationship Id="rId5" Type="http://schemas.openxmlformats.org/officeDocument/2006/relationships/tags" Target="../tags/tag418.xml"/><Relationship Id="rId10" Type="http://schemas.openxmlformats.org/officeDocument/2006/relationships/image" Target="../media/image2.jpeg"/><Relationship Id="rId4" Type="http://schemas.openxmlformats.org/officeDocument/2006/relationships/tags" Target="../tags/tag417.xml"/><Relationship Id="rId9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427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22.xml"/><Relationship Id="rId7" Type="http://schemas.openxmlformats.org/officeDocument/2006/relationships/tags" Target="../tags/tag426.xml"/><Relationship Id="rId12" Type="http://schemas.openxmlformats.org/officeDocument/2006/relationships/tags" Target="../tags/tag431.xml"/><Relationship Id="rId2" Type="http://schemas.openxmlformats.org/officeDocument/2006/relationships/tags" Target="../tags/tag421.xml"/><Relationship Id="rId1" Type="http://schemas.openxmlformats.org/officeDocument/2006/relationships/tags" Target="../tags/tag420.xml"/><Relationship Id="rId6" Type="http://schemas.openxmlformats.org/officeDocument/2006/relationships/tags" Target="../tags/tag425.xml"/><Relationship Id="rId11" Type="http://schemas.openxmlformats.org/officeDocument/2006/relationships/tags" Target="../tags/tag430.xml"/><Relationship Id="rId5" Type="http://schemas.openxmlformats.org/officeDocument/2006/relationships/tags" Target="../tags/tag424.xml"/><Relationship Id="rId10" Type="http://schemas.openxmlformats.org/officeDocument/2006/relationships/tags" Target="../tags/tag429.xml"/><Relationship Id="rId4" Type="http://schemas.openxmlformats.org/officeDocument/2006/relationships/tags" Target="../tags/tag423.xml"/><Relationship Id="rId9" Type="http://schemas.openxmlformats.org/officeDocument/2006/relationships/tags" Target="../tags/tag428.xml"/><Relationship Id="rId14" Type="http://schemas.openxmlformats.org/officeDocument/2006/relationships/notesSlide" Target="../notesSlides/notesSlide5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439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34.xml"/><Relationship Id="rId7" Type="http://schemas.openxmlformats.org/officeDocument/2006/relationships/tags" Target="../tags/tag438.xml"/><Relationship Id="rId12" Type="http://schemas.openxmlformats.org/officeDocument/2006/relationships/tags" Target="../tags/tag443.xml"/><Relationship Id="rId2" Type="http://schemas.openxmlformats.org/officeDocument/2006/relationships/tags" Target="../tags/tag433.xml"/><Relationship Id="rId1" Type="http://schemas.openxmlformats.org/officeDocument/2006/relationships/tags" Target="../tags/tag432.xml"/><Relationship Id="rId6" Type="http://schemas.openxmlformats.org/officeDocument/2006/relationships/tags" Target="../tags/tag437.xml"/><Relationship Id="rId11" Type="http://schemas.openxmlformats.org/officeDocument/2006/relationships/tags" Target="../tags/tag442.xml"/><Relationship Id="rId5" Type="http://schemas.openxmlformats.org/officeDocument/2006/relationships/tags" Target="../tags/tag436.xml"/><Relationship Id="rId10" Type="http://schemas.openxmlformats.org/officeDocument/2006/relationships/tags" Target="../tags/tag441.xml"/><Relationship Id="rId4" Type="http://schemas.openxmlformats.org/officeDocument/2006/relationships/tags" Target="../tags/tag435.xml"/><Relationship Id="rId9" Type="http://schemas.openxmlformats.org/officeDocument/2006/relationships/tags" Target="../tags/tag440.xml"/><Relationship Id="rId14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451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46.xml"/><Relationship Id="rId7" Type="http://schemas.openxmlformats.org/officeDocument/2006/relationships/tags" Target="../tags/tag450.xml"/><Relationship Id="rId12" Type="http://schemas.openxmlformats.org/officeDocument/2006/relationships/tags" Target="../tags/tag455.xml"/><Relationship Id="rId2" Type="http://schemas.openxmlformats.org/officeDocument/2006/relationships/tags" Target="../tags/tag445.xml"/><Relationship Id="rId1" Type="http://schemas.openxmlformats.org/officeDocument/2006/relationships/tags" Target="../tags/tag444.xml"/><Relationship Id="rId6" Type="http://schemas.openxmlformats.org/officeDocument/2006/relationships/tags" Target="../tags/tag449.xml"/><Relationship Id="rId11" Type="http://schemas.openxmlformats.org/officeDocument/2006/relationships/tags" Target="../tags/tag454.xml"/><Relationship Id="rId5" Type="http://schemas.openxmlformats.org/officeDocument/2006/relationships/tags" Target="../tags/tag448.xml"/><Relationship Id="rId10" Type="http://schemas.openxmlformats.org/officeDocument/2006/relationships/tags" Target="../tags/tag453.xml"/><Relationship Id="rId4" Type="http://schemas.openxmlformats.org/officeDocument/2006/relationships/tags" Target="../tags/tag447.xml"/><Relationship Id="rId9" Type="http://schemas.openxmlformats.org/officeDocument/2006/relationships/tags" Target="../tags/tag452.xml"/><Relationship Id="rId14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463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58.xml"/><Relationship Id="rId7" Type="http://schemas.openxmlformats.org/officeDocument/2006/relationships/tags" Target="../tags/tag462.xml"/><Relationship Id="rId12" Type="http://schemas.openxmlformats.org/officeDocument/2006/relationships/tags" Target="../tags/tag467.xml"/><Relationship Id="rId2" Type="http://schemas.openxmlformats.org/officeDocument/2006/relationships/tags" Target="../tags/tag457.xml"/><Relationship Id="rId1" Type="http://schemas.openxmlformats.org/officeDocument/2006/relationships/tags" Target="../tags/tag456.xml"/><Relationship Id="rId6" Type="http://schemas.openxmlformats.org/officeDocument/2006/relationships/tags" Target="../tags/tag461.xml"/><Relationship Id="rId11" Type="http://schemas.openxmlformats.org/officeDocument/2006/relationships/tags" Target="../tags/tag466.xml"/><Relationship Id="rId5" Type="http://schemas.openxmlformats.org/officeDocument/2006/relationships/tags" Target="../tags/tag460.xml"/><Relationship Id="rId10" Type="http://schemas.openxmlformats.org/officeDocument/2006/relationships/tags" Target="../tags/tag465.xml"/><Relationship Id="rId4" Type="http://schemas.openxmlformats.org/officeDocument/2006/relationships/tags" Target="../tags/tag459.xml"/><Relationship Id="rId9" Type="http://schemas.openxmlformats.org/officeDocument/2006/relationships/tags" Target="../tags/tag464.xml"/><Relationship Id="rId14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475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70.xml"/><Relationship Id="rId7" Type="http://schemas.openxmlformats.org/officeDocument/2006/relationships/tags" Target="../tags/tag474.xml"/><Relationship Id="rId12" Type="http://schemas.openxmlformats.org/officeDocument/2006/relationships/tags" Target="../tags/tag479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6" Type="http://schemas.openxmlformats.org/officeDocument/2006/relationships/tags" Target="../tags/tag473.xml"/><Relationship Id="rId11" Type="http://schemas.openxmlformats.org/officeDocument/2006/relationships/tags" Target="../tags/tag478.xml"/><Relationship Id="rId5" Type="http://schemas.openxmlformats.org/officeDocument/2006/relationships/tags" Target="../tags/tag472.xml"/><Relationship Id="rId10" Type="http://schemas.openxmlformats.org/officeDocument/2006/relationships/tags" Target="../tags/tag477.xml"/><Relationship Id="rId4" Type="http://schemas.openxmlformats.org/officeDocument/2006/relationships/tags" Target="../tags/tag471.xml"/><Relationship Id="rId9" Type="http://schemas.openxmlformats.org/officeDocument/2006/relationships/tags" Target="../tags/tag476.xml"/><Relationship Id="rId14" Type="http://schemas.openxmlformats.org/officeDocument/2006/relationships/notesSlide" Target="../notesSlides/notesSlide5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487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82.xml"/><Relationship Id="rId7" Type="http://schemas.openxmlformats.org/officeDocument/2006/relationships/tags" Target="../tags/tag486.xml"/><Relationship Id="rId12" Type="http://schemas.openxmlformats.org/officeDocument/2006/relationships/tags" Target="../tags/tag491.xml"/><Relationship Id="rId2" Type="http://schemas.openxmlformats.org/officeDocument/2006/relationships/tags" Target="../tags/tag481.xml"/><Relationship Id="rId1" Type="http://schemas.openxmlformats.org/officeDocument/2006/relationships/tags" Target="../tags/tag480.xml"/><Relationship Id="rId6" Type="http://schemas.openxmlformats.org/officeDocument/2006/relationships/tags" Target="../tags/tag485.xml"/><Relationship Id="rId11" Type="http://schemas.openxmlformats.org/officeDocument/2006/relationships/tags" Target="../tags/tag490.xml"/><Relationship Id="rId5" Type="http://schemas.openxmlformats.org/officeDocument/2006/relationships/tags" Target="../tags/tag484.xml"/><Relationship Id="rId10" Type="http://schemas.openxmlformats.org/officeDocument/2006/relationships/tags" Target="../tags/tag489.xml"/><Relationship Id="rId4" Type="http://schemas.openxmlformats.org/officeDocument/2006/relationships/tags" Target="../tags/tag483.xml"/><Relationship Id="rId9" Type="http://schemas.openxmlformats.org/officeDocument/2006/relationships/tags" Target="../tags/tag488.xml"/><Relationship Id="rId14" Type="http://schemas.openxmlformats.org/officeDocument/2006/relationships/notesSlide" Target="../notesSlides/notesSlide58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499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94.xml"/><Relationship Id="rId7" Type="http://schemas.openxmlformats.org/officeDocument/2006/relationships/tags" Target="../tags/tag498.xml"/><Relationship Id="rId12" Type="http://schemas.openxmlformats.org/officeDocument/2006/relationships/tags" Target="../tags/tag503.xml"/><Relationship Id="rId2" Type="http://schemas.openxmlformats.org/officeDocument/2006/relationships/tags" Target="../tags/tag493.xml"/><Relationship Id="rId1" Type="http://schemas.openxmlformats.org/officeDocument/2006/relationships/tags" Target="../tags/tag492.xml"/><Relationship Id="rId6" Type="http://schemas.openxmlformats.org/officeDocument/2006/relationships/tags" Target="../tags/tag497.xml"/><Relationship Id="rId11" Type="http://schemas.openxmlformats.org/officeDocument/2006/relationships/tags" Target="../tags/tag502.xml"/><Relationship Id="rId5" Type="http://schemas.openxmlformats.org/officeDocument/2006/relationships/tags" Target="../tags/tag496.xml"/><Relationship Id="rId10" Type="http://schemas.openxmlformats.org/officeDocument/2006/relationships/tags" Target="../tags/tag501.xml"/><Relationship Id="rId4" Type="http://schemas.openxmlformats.org/officeDocument/2006/relationships/tags" Target="../tags/tag495.xml"/><Relationship Id="rId9" Type="http://schemas.openxmlformats.org/officeDocument/2006/relationships/tags" Target="../tags/tag500.xml"/><Relationship Id="rId14" Type="http://schemas.openxmlformats.org/officeDocument/2006/relationships/notesSlide" Target="../notesSlides/notesSlide59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511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06.xml"/><Relationship Id="rId7" Type="http://schemas.openxmlformats.org/officeDocument/2006/relationships/tags" Target="../tags/tag510.xml"/><Relationship Id="rId12" Type="http://schemas.openxmlformats.org/officeDocument/2006/relationships/tags" Target="../tags/tag515.xml"/><Relationship Id="rId2" Type="http://schemas.openxmlformats.org/officeDocument/2006/relationships/tags" Target="../tags/tag505.xml"/><Relationship Id="rId1" Type="http://schemas.openxmlformats.org/officeDocument/2006/relationships/tags" Target="../tags/tag504.xml"/><Relationship Id="rId6" Type="http://schemas.openxmlformats.org/officeDocument/2006/relationships/tags" Target="../tags/tag509.xml"/><Relationship Id="rId11" Type="http://schemas.openxmlformats.org/officeDocument/2006/relationships/tags" Target="../tags/tag514.xml"/><Relationship Id="rId5" Type="http://schemas.openxmlformats.org/officeDocument/2006/relationships/tags" Target="../tags/tag508.xml"/><Relationship Id="rId10" Type="http://schemas.openxmlformats.org/officeDocument/2006/relationships/tags" Target="../tags/tag513.xml"/><Relationship Id="rId4" Type="http://schemas.openxmlformats.org/officeDocument/2006/relationships/tags" Target="../tags/tag507.xml"/><Relationship Id="rId9" Type="http://schemas.openxmlformats.org/officeDocument/2006/relationships/tags" Target="../tags/tag512.xml"/><Relationship Id="rId14" Type="http://schemas.openxmlformats.org/officeDocument/2006/relationships/notesSlide" Target="../notesSlides/notesSlide60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523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18.xml"/><Relationship Id="rId7" Type="http://schemas.openxmlformats.org/officeDocument/2006/relationships/tags" Target="../tags/tag522.xml"/><Relationship Id="rId12" Type="http://schemas.openxmlformats.org/officeDocument/2006/relationships/tags" Target="../tags/tag527.xml"/><Relationship Id="rId2" Type="http://schemas.openxmlformats.org/officeDocument/2006/relationships/tags" Target="../tags/tag517.xml"/><Relationship Id="rId1" Type="http://schemas.openxmlformats.org/officeDocument/2006/relationships/tags" Target="../tags/tag516.xml"/><Relationship Id="rId6" Type="http://schemas.openxmlformats.org/officeDocument/2006/relationships/tags" Target="../tags/tag521.xml"/><Relationship Id="rId11" Type="http://schemas.openxmlformats.org/officeDocument/2006/relationships/tags" Target="../tags/tag526.xml"/><Relationship Id="rId5" Type="http://schemas.openxmlformats.org/officeDocument/2006/relationships/tags" Target="../tags/tag520.xml"/><Relationship Id="rId10" Type="http://schemas.openxmlformats.org/officeDocument/2006/relationships/tags" Target="../tags/tag525.xml"/><Relationship Id="rId4" Type="http://schemas.openxmlformats.org/officeDocument/2006/relationships/tags" Target="../tags/tag519.xml"/><Relationship Id="rId9" Type="http://schemas.openxmlformats.org/officeDocument/2006/relationships/tags" Target="../tags/tag524.xml"/><Relationship Id="rId14" Type="http://schemas.openxmlformats.org/officeDocument/2006/relationships/notesSlide" Target="../notesSlides/notesSlide6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535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30.xml"/><Relationship Id="rId7" Type="http://schemas.openxmlformats.org/officeDocument/2006/relationships/tags" Target="../tags/tag534.xml"/><Relationship Id="rId12" Type="http://schemas.openxmlformats.org/officeDocument/2006/relationships/tags" Target="../tags/tag539.xml"/><Relationship Id="rId2" Type="http://schemas.openxmlformats.org/officeDocument/2006/relationships/tags" Target="../tags/tag529.xml"/><Relationship Id="rId1" Type="http://schemas.openxmlformats.org/officeDocument/2006/relationships/tags" Target="../tags/tag528.xml"/><Relationship Id="rId6" Type="http://schemas.openxmlformats.org/officeDocument/2006/relationships/tags" Target="../tags/tag533.xml"/><Relationship Id="rId11" Type="http://schemas.openxmlformats.org/officeDocument/2006/relationships/tags" Target="../tags/tag538.xml"/><Relationship Id="rId5" Type="http://schemas.openxmlformats.org/officeDocument/2006/relationships/tags" Target="../tags/tag532.xml"/><Relationship Id="rId10" Type="http://schemas.openxmlformats.org/officeDocument/2006/relationships/tags" Target="../tags/tag537.xml"/><Relationship Id="rId4" Type="http://schemas.openxmlformats.org/officeDocument/2006/relationships/tags" Target="../tags/tag531.xml"/><Relationship Id="rId9" Type="http://schemas.openxmlformats.org/officeDocument/2006/relationships/tags" Target="../tags/tag536.xml"/><Relationship Id="rId14" Type="http://schemas.openxmlformats.org/officeDocument/2006/relationships/notesSlide" Target="../notesSlides/notesSlide6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547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42.xml"/><Relationship Id="rId7" Type="http://schemas.openxmlformats.org/officeDocument/2006/relationships/tags" Target="../tags/tag546.xml"/><Relationship Id="rId12" Type="http://schemas.openxmlformats.org/officeDocument/2006/relationships/tags" Target="../tags/tag551.xml"/><Relationship Id="rId2" Type="http://schemas.openxmlformats.org/officeDocument/2006/relationships/tags" Target="../tags/tag541.xml"/><Relationship Id="rId1" Type="http://schemas.openxmlformats.org/officeDocument/2006/relationships/tags" Target="../tags/tag540.xml"/><Relationship Id="rId6" Type="http://schemas.openxmlformats.org/officeDocument/2006/relationships/tags" Target="../tags/tag545.xml"/><Relationship Id="rId11" Type="http://schemas.openxmlformats.org/officeDocument/2006/relationships/tags" Target="../tags/tag550.xml"/><Relationship Id="rId5" Type="http://schemas.openxmlformats.org/officeDocument/2006/relationships/tags" Target="../tags/tag544.xml"/><Relationship Id="rId10" Type="http://schemas.openxmlformats.org/officeDocument/2006/relationships/tags" Target="../tags/tag549.xml"/><Relationship Id="rId4" Type="http://schemas.openxmlformats.org/officeDocument/2006/relationships/tags" Target="../tags/tag543.xml"/><Relationship Id="rId9" Type="http://schemas.openxmlformats.org/officeDocument/2006/relationships/tags" Target="../tags/tag548.xml"/><Relationship Id="rId14" Type="http://schemas.openxmlformats.org/officeDocument/2006/relationships/notesSlide" Target="../notesSlides/notesSlide6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tags" Target="../tags/tag559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54.xml"/><Relationship Id="rId7" Type="http://schemas.openxmlformats.org/officeDocument/2006/relationships/tags" Target="../tags/tag558.xml"/><Relationship Id="rId12" Type="http://schemas.openxmlformats.org/officeDocument/2006/relationships/tags" Target="../tags/tag563.xml"/><Relationship Id="rId2" Type="http://schemas.openxmlformats.org/officeDocument/2006/relationships/tags" Target="../tags/tag553.xml"/><Relationship Id="rId1" Type="http://schemas.openxmlformats.org/officeDocument/2006/relationships/tags" Target="../tags/tag552.xml"/><Relationship Id="rId6" Type="http://schemas.openxmlformats.org/officeDocument/2006/relationships/tags" Target="../tags/tag557.xml"/><Relationship Id="rId11" Type="http://schemas.openxmlformats.org/officeDocument/2006/relationships/tags" Target="../tags/tag562.xml"/><Relationship Id="rId5" Type="http://schemas.openxmlformats.org/officeDocument/2006/relationships/tags" Target="../tags/tag556.xml"/><Relationship Id="rId10" Type="http://schemas.openxmlformats.org/officeDocument/2006/relationships/tags" Target="../tags/tag561.xml"/><Relationship Id="rId4" Type="http://schemas.openxmlformats.org/officeDocument/2006/relationships/tags" Target="../tags/tag555.xml"/><Relationship Id="rId9" Type="http://schemas.openxmlformats.org/officeDocument/2006/relationships/tags" Target="../tags/tag560.xml"/><Relationship Id="rId14" Type="http://schemas.openxmlformats.org/officeDocument/2006/relationships/notesSlide" Target="../notesSlides/notesSlide6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566.xml"/><Relationship Id="rId2" Type="http://schemas.openxmlformats.org/officeDocument/2006/relationships/tags" Target="../tags/tag565.xml"/><Relationship Id="rId1" Type="http://schemas.openxmlformats.org/officeDocument/2006/relationships/tags" Target="../tags/tag564.xml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569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572.xml"/><Relationship Id="rId2" Type="http://schemas.openxmlformats.org/officeDocument/2006/relationships/tags" Target="../tags/tag571.xml"/><Relationship Id="rId1" Type="http://schemas.openxmlformats.org/officeDocument/2006/relationships/tags" Target="../tags/tag570.xml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575.xml"/><Relationship Id="rId2" Type="http://schemas.openxmlformats.org/officeDocument/2006/relationships/tags" Target="../tags/tag574.xml"/><Relationship Id="rId1" Type="http://schemas.openxmlformats.org/officeDocument/2006/relationships/tags" Target="../tags/tag573.xml"/><Relationship Id="rId5" Type="http://schemas.openxmlformats.org/officeDocument/2006/relationships/notesSlide" Target="../notesSlides/notesSlide68.xml"/><Relationship Id="rId4" Type="http://schemas.openxmlformats.org/officeDocument/2006/relationships/slideLayout" Target="../slideLayouts/slideLayout2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578.xml"/><Relationship Id="rId2" Type="http://schemas.openxmlformats.org/officeDocument/2006/relationships/tags" Target="../tags/tag577.xml"/><Relationship Id="rId1" Type="http://schemas.openxmlformats.org/officeDocument/2006/relationships/tags" Target="../tags/tag576.xml"/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582.xml"/><Relationship Id="rId2" Type="http://schemas.openxmlformats.org/officeDocument/2006/relationships/tags" Target="../tags/tag581.xml"/><Relationship Id="rId1" Type="http://schemas.openxmlformats.org/officeDocument/2006/relationships/tags" Target="../tags/tag580.xml"/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586.xml"/><Relationship Id="rId2" Type="http://schemas.openxmlformats.org/officeDocument/2006/relationships/tags" Target="../tags/tag585.xml"/><Relationship Id="rId1" Type="http://schemas.openxmlformats.org/officeDocument/2006/relationships/tags" Target="../tags/tag584.xml"/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590.xml"/><Relationship Id="rId2" Type="http://schemas.openxmlformats.org/officeDocument/2006/relationships/tags" Target="../tags/tag589.xml"/><Relationship Id="rId1" Type="http://schemas.openxmlformats.org/officeDocument/2006/relationships/tags" Target="../tags/tag588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594.xml"/><Relationship Id="rId2" Type="http://schemas.openxmlformats.org/officeDocument/2006/relationships/tags" Target="../tags/tag593.xml"/><Relationship Id="rId1" Type="http://schemas.openxmlformats.org/officeDocument/2006/relationships/tags" Target="../tags/tag592.xml"/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598.xml"/><Relationship Id="rId2" Type="http://schemas.openxmlformats.org/officeDocument/2006/relationships/tags" Target="../tags/tag597.xml"/><Relationship Id="rId1" Type="http://schemas.openxmlformats.org/officeDocument/2006/relationships/tags" Target="../tags/tag596.xml"/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602.xml"/><Relationship Id="rId2" Type="http://schemas.openxmlformats.org/officeDocument/2006/relationships/tags" Target="../tags/tag601.xml"/><Relationship Id="rId1" Type="http://schemas.openxmlformats.org/officeDocument/2006/relationships/tags" Target="../tags/tag600.xml"/><Relationship Id="rId6" Type="http://schemas.openxmlformats.org/officeDocument/2006/relationships/notesSlide" Target="../notesSlides/notesSlide7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606.xml"/><Relationship Id="rId2" Type="http://schemas.openxmlformats.org/officeDocument/2006/relationships/tags" Target="../tags/tag605.xml"/><Relationship Id="rId1" Type="http://schemas.openxmlformats.org/officeDocument/2006/relationships/tags" Target="../tags/tag604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53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610.xml"/><Relationship Id="rId2" Type="http://schemas.openxmlformats.org/officeDocument/2006/relationships/tags" Target="../tags/tag609.xml"/><Relationship Id="rId1" Type="http://schemas.openxmlformats.org/officeDocument/2006/relationships/tags" Target="../tags/tag608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614.xml"/><Relationship Id="rId2" Type="http://schemas.openxmlformats.org/officeDocument/2006/relationships/tags" Target="../tags/tag613.xml"/><Relationship Id="rId1" Type="http://schemas.openxmlformats.org/officeDocument/2006/relationships/tags" Target="../tags/tag612.xml"/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618.xml"/><Relationship Id="rId2" Type="http://schemas.openxmlformats.org/officeDocument/2006/relationships/tags" Target="../tags/tag617.xml"/><Relationship Id="rId1" Type="http://schemas.openxmlformats.org/officeDocument/2006/relationships/tags" Target="../tags/tag616.xml"/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622.xml"/><Relationship Id="rId2" Type="http://schemas.openxmlformats.org/officeDocument/2006/relationships/tags" Target="../tags/tag621.xml"/><Relationship Id="rId1" Type="http://schemas.openxmlformats.org/officeDocument/2006/relationships/tags" Target="../tags/tag620.xml"/><Relationship Id="rId6" Type="http://schemas.openxmlformats.org/officeDocument/2006/relationships/notesSlide" Target="../notesSlides/notesSlide8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626.xml"/><Relationship Id="rId2" Type="http://schemas.openxmlformats.org/officeDocument/2006/relationships/tags" Target="../tags/tag625.xml"/><Relationship Id="rId1" Type="http://schemas.openxmlformats.org/officeDocument/2006/relationships/tags" Target="../tags/tag624.xml"/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tags" Target="../tags/tag630.xml"/><Relationship Id="rId2" Type="http://schemas.openxmlformats.org/officeDocument/2006/relationships/tags" Target="../tags/tag629.xml"/><Relationship Id="rId1" Type="http://schemas.openxmlformats.org/officeDocument/2006/relationships/tags" Target="../tags/tag628.xml"/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634.xml"/><Relationship Id="rId2" Type="http://schemas.openxmlformats.org/officeDocument/2006/relationships/tags" Target="../tags/tag633.xml"/><Relationship Id="rId1" Type="http://schemas.openxmlformats.org/officeDocument/2006/relationships/tags" Target="../tags/tag632.xml"/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638.xml"/><Relationship Id="rId2" Type="http://schemas.openxmlformats.org/officeDocument/2006/relationships/tags" Target="../tags/tag637.xml"/><Relationship Id="rId1" Type="http://schemas.openxmlformats.org/officeDocument/2006/relationships/tags" Target="../tags/tag636.xml"/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642.xml"/><Relationship Id="rId2" Type="http://schemas.openxmlformats.org/officeDocument/2006/relationships/tags" Target="../tags/tag641.xml"/><Relationship Id="rId1" Type="http://schemas.openxmlformats.org/officeDocument/2006/relationships/tags" Target="../tags/tag640.xml"/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646.xml"/><Relationship Id="rId2" Type="http://schemas.openxmlformats.org/officeDocument/2006/relationships/tags" Target="../tags/tag645.xml"/><Relationship Id="rId1" Type="http://schemas.openxmlformats.org/officeDocument/2006/relationships/tags" Target="../tags/tag644.xml"/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650.xml"/><Relationship Id="rId2" Type="http://schemas.openxmlformats.org/officeDocument/2006/relationships/tags" Target="../tags/tag649.xml"/><Relationship Id="rId1" Type="http://schemas.openxmlformats.org/officeDocument/2006/relationships/tags" Target="../tags/tag648.xml"/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654.xml"/><Relationship Id="rId2" Type="http://schemas.openxmlformats.org/officeDocument/2006/relationships/tags" Target="../tags/tag653.xml"/><Relationship Id="rId1" Type="http://schemas.openxmlformats.org/officeDocument/2006/relationships/tags" Target="../tags/tag652.xml"/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tags" Target="../tags/tag658.xml"/><Relationship Id="rId2" Type="http://schemas.openxmlformats.org/officeDocument/2006/relationships/tags" Target="../tags/tag657.xml"/><Relationship Id="rId1" Type="http://schemas.openxmlformats.org/officeDocument/2006/relationships/tags" Target="../tags/tag656.xml"/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tags" Target="../tags/tag662.xml"/><Relationship Id="rId2" Type="http://schemas.openxmlformats.org/officeDocument/2006/relationships/tags" Target="../tags/tag661.xml"/><Relationship Id="rId1" Type="http://schemas.openxmlformats.org/officeDocument/2006/relationships/tags" Target="../tags/tag660.xml"/><Relationship Id="rId6" Type="http://schemas.openxmlformats.org/officeDocument/2006/relationships/notesSlide" Target="../notesSlides/notesSlide9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6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666.xml"/><Relationship Id="rId2" Type="http://schemas.openxmlformats.org/officeDocument/2006/relationships/tags" Target="../tags/tag665.xml"/><Relationship Id="rId1" Type="http://schemas.openxmlformats.org/officeDocument/2006/relationships/tags" Target="../tags/tag664.xml"/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6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670.xml"/><Relationship Id="rId2" Type="http://schemas.openxmlformats.org/officeDocument/2006/relationships/tags" Target="../tags/tag669.xml"/><Relationship Id="rId1" Type="http://schemas.openxmlformats.org/officeDocument/2006/relationships/tags" Target="../tags/tag668.xml"/><Relationship Id="rId6" Type="http://schemas.openxmlformats.org/officeDocument/2006/relationships/notesSlide" Target="../notesSlides/notesSlide9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7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tags" Target="../tags/tag674.xml"/><Relationship Id="rId7" Type="http://schemas.openxmlformats.org/officeDocument/2006/relationships/notesSlide" Target="../notesSlides/notesSlide93.xml"/><Relationship Id="rId2" Type="http://schemas.openxmlformats.org/officeDocument/2006/relationships/tags" Target="../tags/tag673.xml"/><Relationship Id="rId1" Type="http://schemas.openxmlformats.org/officeDocument/2006/relationships/tags" Target="../tags/tag672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76.xml"/><Relationship Id="rId4" Type="http://schemas.openxmlformats.org/officeDocument/2006/relationships/tags" Target="../tags/tag675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" Type="http://schemas.openxmlformats.org/officeDocument/2006/relationships/tags" Target="../tags/tag677.xml"/><Relationship Id="rId5" Type="http://schemas.openxmlformats.org/officeDocument/2006/relationships/notesSlide" Target="../notesSlides/notesSlide94.xml"/><Relationship Id="rId4" Type="http://schemas.openxmlformats.org/officeDocument/2006/relationships/slideLayout" Target="../slideLayouts/slideLayout28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682.xml"/><Relationship Id="rId2" Type="http://schemas.openxmlformats.org/officeDocument/2006/relationships/tags" Target="../tags/tag681.xml"/><Relationship Id="rId1" Type="http://schemas.openxmlformats.org/officeDocument/2006/relationships/tags" Target="../tags/tag680.xml"/><Relationship Id="rId4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685.xml"/><Relationship Id="rId2" Type="http://schemas.openxmlformats.org/officeDocument/2006/relationships/tags" Target="../tags/tag684.xml"/><Relationship Id="rId1" Type="http://schemas.openxmlformats.org/officeDocument/2006/relationships/tags" Target="../tags/tag683.xml"/><Relationship Id="rId6" Type="http://schemas.openxmlformats.org/officeDocument/2006/relationships/notesSlide" Target="../notesSlides/notesSlide9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391497" y="1156522"/>
            <a:ext cx="3777616" cy="150558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57372" y="948690"/>
            <a:ext cx="7718612" cy="5909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rand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"Guess a number: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"Too high"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"Too low"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"Correct! You guessed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times."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00956" y="3665855"/>
            <a:ext cx="3777615" cy="4749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0070C0"/>
                </a:solidFill>
                <a:latin typeface="+mn-lt"/>
                <a:cs typeface="+mn-lt"/>
              </a:rPr>
              <a:t>如何能够用尽可能少的次数猜中呢？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continue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027430" y="1080770"/>
            <a:ext cx="10214311" cy="518795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continue</a:t>
            </a:r>
            <a:r>
              <a:rPr>
                <a:latin typeface="+mn-lt"/>
                <a:cs typeface="+mn-lt"/>
              </a:rPr>
              <a:t>与break使用方法类似，但是它并不是跳出循环，而是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跳过本轮循环</a:t>
            </a:r>
            <a:r>
              <a:rPr>
                <a:latin typeface="+mn-lt"/>
                <a:cs typeface="+mn-lt"/>
              </a:rPr>
              <a:t>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直接开始下一轮循环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6212205" y="4032250"/>
          <a:ext cx="5405120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10 integers: 5 7 -2 0 4 -4 -9 3 9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of squares of positive integers: 205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27430" y="1599565"/>
            <a:ext cx="6216052" cy="50783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integers: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sum_square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continue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sum_square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of squares of positive integers: "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sum_square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57402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倒数和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918710" y="149669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900430" y="1779270"/>
                <a:ext cx="3522345" cy="696595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13"/>
                </p:custDataLst>
              </p:nvPr>
            </p:nvSpPr>
            <p:spPr>
              <a:xfrm>
                <a:off x="900430" y="1779270"/>
                <a:ext cx="3522345" cy="696595"/>
              </a:xfr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7045960" y="149669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2.93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</p:nvPr>
        </p:nvGraphicFramePr>
        <p:xfrm>
          <a:off x="9164955" y="149669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5.19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</p:nvPr>
        </p:nvGraphicFramePr>
        <p:xfrm>
          <a:off x="4918710" y="359092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占位符 1"/>
              <p:cNvSpPr>
                <a:spLocks noGrp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10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/>
          <p:nvPr>
            <p:custDataLst>
              <p:tags r:id="rId9"/>
            </p:custDataLst>
          </p:nvPr>
        </p:nvGraphicFramePr>
        <p:xfrm>
          <a:off x="7045960" y="359092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9164955" y="359092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闰年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846455" y="2692400"/>
          <a:ext cx="9722485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1972 1976 1980 1984 1988 1992 1996 2000 2004 2008 2012 2016 2020 2024 2028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846455" y="1387475"/>
            <a:ext cx="3850640" cy="5327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输出</a:t>
            </a:r>
            <a:r>
              <a:rPr lang="en-US" altLang="zh-CN">
                <a:latin typeface="+mn-lt"/>
                <a:cs typeface="+mn-lt"/>
              </a:rPr>
              <a:t>1970~2030</a:t>
            </a:r>
            <a:r>
              <a:rPr lang="zh-CN" altLang="en-US">
                <a:latin typeface="+mn-lt"/>
                <a:cs typeface="+mn-lt"/>
              </a:rPr>
              <a:t>年之间所有的闰年。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水仙花数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14788940"/>
              </p:ext>
            </p:extLst>
          </p:nvPr>
        </p:nvGraphicFramePr>
        <p:xfrm>
          <a:off x="846455" y="2726055"/>
          <a:ext cx="2153920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153 370 371 407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846455" y="1387475"/>
                <a:ext cx="8529955" cy="1087755"/>
              </a:xfrm>
            </p:spPr>
            <p:txBody>
              <a:bodyPr>
                <a:noAutofit/>
              </a:bodyPr>
              <a:lstStyle/>
              <a:p>
                <a:r>
                  <a:rPr lang="zh-CN">
                    <a:latin typeface="+mn-lt"/>
                    <a:cs typeface="+mn-lt"/>
                  </a:rPr>
                  <a:t>水仙花数指一个整数</a:t>
                </a:r>
                <a:r>
                  <a:rPr lang="zh-CN" altLang="en-US">
                    <a:latin typeface="+mn-lt"/>
                    <a:cs typeface="+mn-lt"/>
                  </a:rPr>
                  <a:t>的各位数字的立方和等于该数本身。例如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153=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输出所有三位数的水仙花数。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7"/>
                </p:custDataLst>
              </p:nvPr>
            </p:nvSpPr>
            <p:spPr>
              <a:xfrm>
                <a:off x="846455" y="1387475"/>
                <a:ext cx="8529955" cy="1087755"/>
              </a:xfr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倒三角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62680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行的倒三角图案。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02205" y="2290445"/>
          <a:ext cx="2773680" cy="365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445250" y="2290445"/>
          <a:ext cx="27736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菱形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18515" y="1078230"/>
            <a:ext cx="339026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2*n-1</a:t>
            </a:r>
            <a:r>
              <a:rPr lang="zh-CN" altLang="en-US">
                <a:latin typeface="+mn-lt"/>
                <a:cs typeface="+mn-lt"/>
              </a:rPr>
              <a:t>行菱形。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47925" y="1843405"/>
          <a:ext cx="2773680" cy="447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9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637020" y="1842770"/>
          <a:ext cx="277368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7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169670"/>
            <a:ext cx="5515610" cy="5347970"/>
          </a:xfrm>
        </p:spPr>
        <p:txBody>
          <a:bodyPr>
            <a:noAutofit/>
          </a:bodyPr>
          <a:lstStyle/>
          <a:p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二分查找法（</a:t>
            </a:r>
            <a:r>
              <a:rPr lang="en-US" altLang="zh-CN" u="sng">
                <a:solidFill>
                  <a:srgbClr val="FF0000"/>
                </a:solidFill>
                <a:latin typeface="+mn-lt"/>
                <a:cs typeface="+mn-lt"/>
              </a:rPr>
              <a:t>Binary Search</a:t>
            </a:r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endParaRPr lang="zh-CN" u="sng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每次都猜中间的数字，每次猜测可以排除一半的情况。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100 / 2 = 50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2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50 / 2 = 25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25 / 2 = 12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4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12 / 2 = 6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5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6 / 2 = 3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6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3 / 2 = 1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 / 2 = 0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即使是最差情况，最多也只需猜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次！</a:t>
            </a:r>
          </a:p>
          <a:p>
            <a:endParaRPr lang="zh-CN" altLang="en-US">
              <a:latin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100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36" t="-69" r="3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27215" y="1001395"/>
            <a:ext cx="3712210" cy="56121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50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25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37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43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</a:t>
            </a: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38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39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Correct! You guessed 7 times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96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整数逆序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3537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输入一个整数</a:t>
            </a:r>
            <a:r>
              <a:rPr lang="en-US" altLang="zh-CN">
                <a:latin typeface="+mn-lt"/>
                <a:cs typeface="+mn-lt"/>
              </a:rPr>
              <a:t>num</a:t>
            </a:r>
            <a:r>
              <a:rPr lang="zh-CN" altLang="en-US">
                <a:latin typeface="+mn-lt"/>
                <a:cs typeface="+mn-lt"/>
              </a:rPr>
              <a:t>，将其逆序输出。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4341233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12345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54321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5"/>
            </p:custDataLst>
          </p:nvPr>
        </p:nvGraphicFramePr>
        <p:xfrm>
          <a:off x="1089398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321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6"/>
            </p:custDataLst>
          </p:nvPr>
        </p:nvGraphicFramePr>
        <p:xfrm>
          <a:off x="7593068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700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99060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for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438910" y="1233805"/>
            <a:ext cx="9314180" cy="21082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while循环将循环变量的初值、条件和更新写在了三个地方，但是这样不容易明显地看出循环变量的变化。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for循环将循环变量的初值、条件和更新写在了一行内，中间用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隔开。对于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指定次数</a:t>
            </a:r>
            <a:r>
              <a:rPr>
                <a:latin typeface="+mn-lt"/>
                <a:cs typeface="+mn-lt"/>
              </a:rPr>
              <a:t>的循环一般更多地会采用for循环，而对于不确定次数的一般会采用while循环。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85720" y="4061460"/>
            <a:ext cx="4272280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just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634605" y="3905250"/>
          <a:ext cx="8426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3754755" y="2813685"/>
            <a:ext cx="182245" cy="12477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4464685" y="2804795"/>
            <a:ext cx="29146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5202555" y="2813685"/>
            <a:ext cx="39179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4" y="2055495"/>
            <a:ext cx="4256779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51025" y="2413000"/>
            <a:ext cx="121094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4176096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4" y="2055495"/>
            <a:ext cx="4185061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>
            <a:cxnSpLocks/>
          </p:cNvCxnSpPr>
          <p:nvPr/>
        </p:nvCxnSpPr>
        <p:spPr>
          <a:xfrm>
            <a:off x="1818005" y="2995930"/>
            <a:ext cx="3641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4247814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while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4" y="2055495"/>
            <a:ext cx="4185062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4" y="2055495"/>
            <a:ext cx="429263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>
            <a:cxnSpLocks/>
          </p:cNvCxnSpPr>
          <p:nvPr/>
        </p:nvCxnSpPr>
        <p:spPr>
          <a:xfrm>
            <a:off x="1844899" y="2995930"/>
            <a:ext cx="35697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4" y="2055495"/>
            <a:ext cx="4167131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4301602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4" y="2055495"/>
            <a:ext cx="4211955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>
            <a:cxnSpLocks/>
          </p:cNvCxnSpPr>
          <p:nvPr/>
        </p:nvCxnSpPr>
        <p:spPr>
          <a:xfrm>
            <a:off x="1818005" y="2995930"/>
            <a:ext cx="35428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4346426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4" y="2055495"/>
            <a:ext cx="4211955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4176096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>
            <a:cxnSpLocks/>
          </p:cNvCxnSpPr>
          <p:nvPr/>
        </p:nvCxnSpPr>
        <p:spPr>
          <a:xfrm>
            <a:off x="1818005" y="2995930"/>
            <a:ext cx="36325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4247814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4220920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16355"/>
            <a:ext cx="5164455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while循环会对条件进行判断，如果条件成立，就会执行循环体，然后再次判断条件，直到条件不成立。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while循环的次数由循环变量的变化决定，因此while循环一般都包括对循环变量的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初值</a:t>
            </a:r>
            <a:r>
              <a:rPr>
                <a:latin typeface="+mn-lt"/>
                <a:cs typeface="+mn-lt"/>
              </a:rPr>
              <a:t>、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判断</a:t>
            </a:r>
            <a:r>
              <a:rPr>
                <a:latin typeface="+mn-lt"/>
                <a:cs typeface="+mn-lt"/>
              </a:rPr>
              <a:t>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更新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while循环的特点是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先判断、再执行</a:t>
            </a:r>
            <a:r>
              <a:rPr>
                <a:latin typeface="+mn-lt"/>
                <a:cs typeface="+mn-lt"/>
              </a:rPr>
              <a:t>，因此循环体有可能会执行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一次或多次</a:t>
            </a:r>
            <a:r>
              <a:rPr>
                <a:latin typeface="+mn-lt"/>
                <a:cs typeface="+mn-lt"/>
              </a:rPr>
              <a:t>，也有可能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一次也不会</a:t>
            </a:r>
            <a:r>
              <a:rPr>
                <a:latin typeface="+mn-lt"/>
                <a:cs typeface="+mn-lt"/>
              </a:rPr>
              <a:t>执行。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096000" y="2414587"/>
            <a:ext cx="5521325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initial value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condition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"In loop: 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update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"After loop: 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4" y="2055495"/>
            <a:ext cx="4265744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>
            <a:cxnSpLocks/>
          </p:cNvCxnSpPr>
          <p:nvPr/>
        </p:nvCxnSpPr>
        <p:spPr>
          <a:xfrm>
            <a:off x="1818005" y="2995930"/>
            <a:ext cx="35966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4229884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4194026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4" y="2055495"/>
            <a:ext cx="5863179" cy="40225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289200" y="3999622"/>
            <a:ext cx="159067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4" y="2055494"/>
            <a:ext cx="5379085" cy="4040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45316" y="4334772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5540450" cy="40225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00070" y="4334772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4" y="2055495"/>
            <a:ext cx="5585273" cy="41301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81250" y="4845498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5522520" cy="40494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395396" y="4336041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4" y="2055494"/>
            <a:ext cx="5683885" cy="41480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2823" y="4325807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4" y="2055495"/>
            <a:ext cx="5379085" cy="40046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63320" y="4872392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：平均身高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4675" y="967889"/>
            <a:ext cx="7099113" cy="56323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&lt;iomanip&gt;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#define NUM_PEOPLE 5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height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NUM_PEOPLE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person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"'s height: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height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height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8157379"/>
              </p:ext>
            </p:extLst>
          </p:nvPr>
        </p:nvGraphicFramePr>
        <p:xfrm>
          <a:off x="7758305" y="4577379"/>
          <a:ext cx="401129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1's height: 160.8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2's height: 175.2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3's height: 171.2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4's height: 181.3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5's height: 164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height: 170.50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9E7237A-74A9-2EE3-06D4-CA8C537931C8}"/>
              </a:ext>
            </a:extLst>
          </p:cNvPr>
          <p:cNvSpPr txBox="1"/>
          <p:nvPr/>
        </p:nvSpPr>
        <p:spPr>
          <a:xfrm>
            <a:off x="4805083" y="1332413"/>
            <a:ext cx="72165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average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NUM_PEOPLE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"Average height: "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fixed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setprecision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average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062B34C6-C4A8-7DC9-8BB3-7F1DE01C39BB}"/>
              </a:ext>
            </a:extLst>
          </p:cNvPr>
          <p:cNvCxnSpPr>
            <a:cxnSpLocks/>
            <a:endCxn id="4" idx="0"/>
          </p:cNvCxnSpPr>
          <p:nvPr/>
        </p:nvCxnSpPr>
        <p:spPr>
          <a:xfrm rot="5400000" flipH="1" flipV="1">
            <a:off x="3927119" y="2013154"/>
            <a:ext cx="5166999" cy="3805518"/>
          </a:xfrm>
          <a:prstGeom prst="bentConnector3">
            <a:avLst>
              <a:gd name="adj1" fmla="val 10442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4" y="2055495"/>
            <a:ext cx="5656991" cy="40225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4336042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4" y="2055495"/>
            <a:ext cx="5504591" cy="403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4334772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4"/>
            <a:ext cx="5244614" cy="39956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81249" y="483362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233285" y="4334510"/>
            <a:ext cx="42545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4" y="2055494"/>
            <a:ext cx="5379085" cy="4040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63321" y="4845498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4" y="2055494"/>
            <a:ext cx="5379085" cy="39956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4309147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4" y="2055495"/>
            <a:ext cx="5298403" cy="41570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4343737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4" y="2055495"/>
            <a:ext cx="5226685" cy="403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54356" y="4845498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4" y="2055495"/>
            <a:ext cx="5531485" cy="403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395396" y="4309148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4" y="2055494"/>
            <a:ext cx="5379085" cy="39956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4316842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5289438" cy="40225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1243891" y="5401833"/>
            <a:ext cx="41887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250940" y="4540250"/>
          <a:ext cx="1543685" cy="42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5050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：统计元音、辅音数量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97431510"/>
              </p:ext>
            </p:extLst>
          </p:nvPr>
        </p:nvGraphicFramePr>
        <p:xfrm>
          <a:off x="6422390" y="5229861"/>
          <a:ext cx="5194935" cy="97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37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English sentence: Hello World!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Vowel = 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Consonant = 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08038" y="948690"/>
            <a:ext cx="11037445" cy="5909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vowel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consonant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an English sentence: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'\n'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'A’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'e'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'E'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'i'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'I'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'o'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'O'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'u'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'U’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vowel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'z'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'Z’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consonant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"Vowel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vowel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"Consonant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consonant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21462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</p:txBody>
      </p:sp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6" grpId="0"/>
      <p:bldP spid="16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</p:txBody>
      </p:sp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0107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6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538416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8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  <p:sp>
        <p:nvSpPr>
          <p:cNvPr id="18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695440" y="5770245"/>
            <a:ext cx="315341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5379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100580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47365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94150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4093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8772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34505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81290" y="31057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2807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7486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6933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sp>
        <p:nvSpPr>
          <p:cNvPr id="10" name="矩形 9"/>
          <p:cNvSpPr/>
          <p:nvPr/>
        </p:nvSpPr>
        <p:spPr>
          <a:xfrm>
            <a:off x="1113155" y="2176145"/>
            <a:ext cx="2705100" cy="12750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0" animBg="1"/>
      <p:bldP spid="7" grpId="1" animBg="1"/>
      <p:bldP spid="9" grpId="0"/>
      <p:bldP spid="9" grpId="1"/>
      <p:bldP spid="2" grpId="0" animBg="1"/>
      <p:bldP spid="2" grpId="1" animBg="1"/>
      <p:bldP spid="3" grpId="0"/>
      <p:bldP spid="3" grpId="1"/>
      <p:bldP spid="4" grpId="0" animBg="1"/>
      <p:bldP spid="4" grpId="1" animBg="1"/>
      <p:bldP spid="6" grpId="0"/>
      <p:bldP spid="6" grpId="1"/>
      <p:bldP spid="10" grpId="0" animBg="1"/>
      <p:bldP spid="10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6933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6933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do-while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08037" y="1319343"/>
            <a:ext cx="6517640" cy="36291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先执行一轮</a:t>
            </a:r>
            <a:r>
              <a:rPr>
                <a:latin typeface="+mn-lt"/>
                <a:cs typeface="+mn-lt"/>
              </a:rPr>
              <a:t>循环体内的代码后，再检查循环的条件是否成立。如果成立，则继续下一轮循环；否则循环结束。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先执行、再判断</a:t>
            </a:r>
            <a:r>
              <a:rPr>
                <a:latin typeface="+mn-lt"/>
                <a:cs typeface="+mn-lt"/>
              </a:rPr>
              <a:t>，因此它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至少会执行一轮</a:t>
            </a:r>
            <a:r>
              <a:rPr>
                <a:latin typeface="+mn-lt"/>
                <a:cs typeface="+mn-lt"/>
              </a:rPr>
              <a:t>循环。do-while一般应用在一些可能会需要重复，但必定会发生一次的情景下。例如登录账户，用户输入账户和密码后，检查是否正确，如果正确，那么就成功登录；否则继续循环让用户重新输入。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需要注意，do-while循环的最后有一个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928162" y="2967990"/>
            <a:ext cx="287591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code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condition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6933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4993005"/>
            <a:ext cx="168338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6933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5259705"/>
            <a:ext cx="1581785" cy="4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6933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6933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6933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42745" y="4993005"/>
            <a:ext cx="168338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6933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5259705"/>
            <a:ext cx="1581785" cy="4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6933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6933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69138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7341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831367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just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252220" y="2794000"/>
            <a:ext cx="129095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822403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：整数位数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9600" y="948690"/>
            <a:ext cx="5053330" cy="5909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an integer: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"Digits: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9517199"/>
              </p:ext>
            </p:extLst>
          </p:nvPr>
        </p:nvGraphicFramePr>
        <p:xfrm>
          <a:off x="5789295" y="5333047"/>
          <a:ext cx="2946400" cy="72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123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Digits: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7341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831367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800860" y="3314700"/>
            <a:ext cx="125222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831367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just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777579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1767840" y="3869055"/>
            <a:ext cx="56549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910070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795509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705861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1767840" y="3869055"/>
            <a:ext cx="56549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822403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804473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840332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1767840" y="3869055"/>
            <a:ext cx="56997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831367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1560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98825" y="2025503"/>
            <a:ext cx="4324350" cy="4594897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&lt;cstdlib&gt;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rand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cxnSpLocks/>
          </p:cNvCxnSpPr>
          <p:nvPr/>
        </p:nvCxnSpPr>
        <p:spPr>
          <a:xfrm flipV="1">
            <a:off x="4437529" y="3769995"/>
            <a:ext cx="2795756" cy="9740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/>
          </p:cNvCxnSpPr>
          <p:nvPr/>
        </p:nvCxnSpPr>
        <p:spPr>
          <a:xfrm>
            <a:off x="4195482" y="2566784"/>
            <a:ext cx="3028913" cy="838721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342505" y="3204845"/>
            <a:ext cx="3874770" cy="8578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rand()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用于生成一个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0~32767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之间的随机整数，定义在头文件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stdlib.h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中。</a:t>
            </a:r>
          </a:p>
        </p:txBody>
      </p:sp>
      <p:graphicFrame>
        <p:nvGraphicFramePr>
          <p:cNvPr id="12" name="表格 11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118348322"/>
              </p:ext>
            </p:extLst>
          </p:nvPr>
        </p:nvGraphicFramePr>
        <p:xfrm>
          <a:off x="4509135" y="5193457"/>
          <a:ext cx="7108190" cy="44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41 18467 6334 26500 19169 15724 11478 29358 26962 24464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509135" y="5740400"/>
            <a:ext cx="7108825" cy="5575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cs typeface="Arial" panose="020B0604020202020204" pitchFamily="34" charset="0"/>
              </a:rPr>
              <a:t>But wait... </a:t>
            </a:r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这段代码怎么每一次运行都是一样的结果？不是随机吗？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910070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just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822403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3532505" y="2792095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813438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822403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800860" y="3314700"/>
            <a:ext cx="125222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831367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786544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1767840" y="3869055"/>
            <a:ext cx="57356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804473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831367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759650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>
            <a:cxnSpLocks/>
          </p:cNvCxnSpPr>
          <p:nvPr/>
        </p:nvCxnSpPr>
        <p:spPr>
          <a:xfrm>
            <a:off x="1767840" y="3869055"/>
            <a:ext cx="57087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831367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just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29335" y="1702885"/>
            <a:ext cx="5864225" cy="49688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&lt;cstdlib&gt;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&lt;ctime&gt;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srand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time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rand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93560" y="2545080"/>
            <a:ext cx="4723765" cy="29883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计算机的随机数都是伪随机，以一个随机种子作为初始条件，通过算法计算得到的。</a:t>
            </a:r>
          </a:p>
          <a:p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因此，如果种子一样，算出的随机数也一样。</a:t>
            </a:r>
          </a:p>
          <a:p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解决方法：使用当前系统时间作为种子，由于时间一直在变化，每次运行的种子也会变化。</a:t>
            </a:r>
          </a:p>
        </p:txBody>
      </p:sp>
      <p:cxnSp>
        <p:nvCxnSpPr>
          <p:cNvPr id="7" name="直接箭头连接符 6"/>
          <p:cNvCxnSpPr>
            <a:cxnSpLocks/>
          </p:cNvCxnSpPr>
          <p:nvPr/>
        </p:nvCxnSpPr>
        <p:spPr>
          <a:xfrm>
            <a:off x="3397624" y="2497548"/>
            <a:ext cx="3289561" cy="2064927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cxnSpLocks/>
          </p:cNvCxnSpPr>
          <p:nvPr/>
        </p:nvCxnSpPr>
        <p:spPr>
          <a:xfrm>
            <a:off x="3961130" y="4187322"/>
            <a:ext cx="2726055" cy="730118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795509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804473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>
            <a:cxnSpLocks/>
          </p:cNvCxnSpPr>
          <p:nvPr/>
        </p:nvCxnSpPr>
        <p:spPr>
          <a:xfrm>
            <a:off x="1767840" y="3869055"/>
            <a:ext cx="56549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822403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just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840332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813438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3532505" y="2792095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6813438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：九九乘法表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3213" y="1018968"/>
            <a:ext cx="7228504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"*"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"="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"\t"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42576361"/>
              </p:ext>
            </p:extLst>
          </p:nvPr>
        </p:nvGraphicFramePr>
        <p:xfrm>
          <a:off x="5085715" y="4277360"/>
          <a:ext cx="6526530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1*1=1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1*2=2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1*3=3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1*4=4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1*5=5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1*6=6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1*7=7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1*8=8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1*9=9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2*1=2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2*2=4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2*3=6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2*4=8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2*5=10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2*6=12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2*7=14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2*8=16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2*9=18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3*1=3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3*2=6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3*3=9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3*4=12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3*5=15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3*6=18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3*7=21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3*8=24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3*9=27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4*1=4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4*2=8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4*3=12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4*4=16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4*5=20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4*6=24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4*7=28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4*8=32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4*9=36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5*1=5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5*2=10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5*3=15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5*4=20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5*5=25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5*6=30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5*7=35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5*8=40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5*9=45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6*1=6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6*2=12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6*3=18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6*4=24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6*5=30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6*6=36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6*7=42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6*8=48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6*9=54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7*1=7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7*2=14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7*3=21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7*4=28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7*5=35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7*6=42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7*7=49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7*8=56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7*9=63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8*1=8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8*2=16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8*3=24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8*4=32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8*5=40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8*6=48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8*7=56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8*8=64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8*9=72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9*1=9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9*2=18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9*3=27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9*4=36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9*5=45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9*6=54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9*7=63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9*8=72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9*9=81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5085715" y="2816001"/>
            <a:ext cx="2406015" cy="120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586095" y="3398296"/>
            <a:ext cx="1877695" cy="31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654925" y="2423571"/>
            <a:ext cx="1826260" cy="11944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外层循环控制行</a:t>
            </a: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内层循环控制列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490595" y="5179060"/>
            <a:ext cx="1136650" cy="32131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411730" y="5251450"/>
            <a:ext cx="1015365" cy="7753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一共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行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每行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列</a:t>
            </a:r>
          </a:p>
        </p:txBody>
      </p:sp>
    </p:spTree>
    <p:custDataLst>
      <p:tags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：打印图案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226185" y="1254760"/>
            <a:ext cx="1091565" cy="22225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*****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6185" y="4269740"/>
            <a:ext cx="4465320" cy="723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外层循环控制行：</a:t>
            </a:r>
            <a:r>
              <a:rPr lang="en-US" altLang="zh-CN">
                <a:solidFill>
                  <a:srgbClr val="0070C0"/>
                </a:solidFill>
              </a:rPr>
              <a:t>5</a:t>
            </a:r>
            <a:r>
              <a:rPr lang="zh-CN" altLang="en-US">
                <a:solidFill>
                  <a:srgbClr val="0070C0"/>
                </a:solidFill>
              </a:rPr>
              <a:t>行</a:t>
            </a:r>
          </a:p>
          <a:p>
            <a:r>
              <a:rPr lang="zh-CN" altLang="en-US">
                <a:solidFill>
                  <a:srgbClr val="0070C0"/>
                </a:solidFill>
              </a:rPr>
              <a:t>内层循环控制列：？（每一行列数不相同）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6185" y="5252720"/>
            <a:ext cx="109156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>
                <a:solidFill>
                  <a:srgbClr val="0070C0"/>
                </a:solidFill>
              </a:rPr>
              <a:t>找规律！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17750" y="140208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66490" y="118237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317750" y="184404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666490" y="162433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317750" y="233045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666490" y="211074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17750" y="277241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666490" y="255270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317750" y="323977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66490" y="302006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41FEBC-B953-3F2B-0043-47389173D6BE}"/>
              </a:ext>
            </a:extLst>
          </p:cNvPr>
          <p:cNvSpPr txBox="1"/>
          <p:nvPr/>
        </p:nvSpPr>
        <p:spPr>
          <a:xfrm>
            <a:off x="6500497" y="1095125"/>
            <a:ext cx="46706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"*"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9" grpId="0"/>
      <p:bldP spid="9" grpId="1"/>
      <p:bldP spid="17" grpId="0"/>
      <p:bldP spid="17" grpId="1"/>
      <p:bldP spid="19" grpId="0"/>
      <p:bldP spid="19" grpId="1"/>
      <p:bldP spid="21" grpId="0"/>
      <p:bldP spid="21" grpId="1"/>
      <p:bldP spid="23" grpId="0"/>
      <p:bldP spid="23" grpId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59175" y="2959735"/>
            <a:ext cx="507365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break or continue?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break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135" y="1308735"/>
            <a:ext cx="4596765" cy="356997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可用于跳出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当前</a:t>
            </a:r>
            <a:r>
              <a:rPr>
                <a:latin typeface="+mn-lt"/>
                <a:cs typeface="+mn-lt"/>
              </a:rPr>
              <a:t>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switch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循环</a:t>
            </a:r>
            <a:r>
              <a:rPr>
                <a:latin typeface="+mn-lt"/>
                <a:cs typeface="+mn-lt"/>
              </a:rPr>
              <a:t>结构。在一些情况下，在循环的中途已经完成了某个目标，没有必要再进行剩余的循环，这时就可以使用break跳出循环。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例如在判断一个数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是否为素数时，利用循环逐个判断</a:t>
            </a:r>
            <a:r>
              <a:rPr lang="en-US">
                <a:latin typeface="+mn-lt"/>
                <a:cs typeface="+mn-lt"/>
              </a:rPr>
              <a:t>2 ~ n-1</a:t>
            </a:r>
            <a:r>
              <a:rPr>
                <a:latin typeface="+mn-lt"/>
                <a:cs typeface="+mn-lt"/>
              </a:rPr>
              <a:t>之间的数是否能整除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。只要发现其中有一个数能整除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，就证明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不是素数，可以跳出循环，不必再进行剩余的</a:t>
            </a:r>
            <a:r>
              <a:rPr lang="zh-CN">
                <a:latin typeface="+mn-lt"/>
                <a:cs typeface="+mn-lt"/>
              </a:rPr>
              <a:t>检查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86400" y="1196340"/>
            <a:ext cx="6580093" cy="50783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is_prime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sqrt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is_prime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is_prime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is a prime number"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is not a prime number"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900160" y="1864995"/>
            <a:ext cx="1156970" cy="19113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251440" y="1894840"/>
            <a:ext cx="1223010" cy="405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&lt;cmath&gt;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2559685" y="5507990"/>
          <a:ext cx="2736215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17 is a prime number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09*82"/>
  <p:tag name="TABLE_ENDDRAG_RECT" val="598*365*409*8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59*35"/>
  <p:tag name="TABLE_ENDDRAG_RECT" val="323*412*559*35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1*33"/>
  <p:tag name="TABLE_ENDDRAG_RECT" val="545*324*121*33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0f69c6-8b9f-4a60-a6c4-542131604460}"/>
  <p:tag name="TABLE_ENDDRAG_ORIGIN_RECT" val="513*192"/>
  <p:tag name="TABLE_ENDDRAG_RECT" val="375*311*513*192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5*55"/>
  <p:tag name="TABLE_ENDDRAG_RECT" val="38*411*215*55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80*115"/>
  <p:tag name="TABLE_ENDDRAG_RECT" val="499*336*380*115"/>
</p:tagLst>
</file>

<file path=ppt/tags/tag690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9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706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288"/>
  <p:tag name="TABLE_ENDDRAG_RECT" val="132*180*218*288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352"/>
  <p:tag name="TABLE_ENDDRAG_RECT" val="189*148*218*352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7992</Words>
  <Application>Microsoft Office PowerPoint</Application>
  <PresentationFormat>宽屏</PresentationFormat>
  <Paragraphs>2007</Paragraphs>
  <Slides>106</Slides>
  <Notes>101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106</vt:i4>
      </vt:variant>
    </vt:vector>
  </HeadingPairs>
  <TitlesOfParts>
    <vt:vector size="114" baseType="lpstr">
      <vt:lpstr>等线</vt:lpstr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循环</vt:lpstr>
      <vt:lpstr>while</vt:lpstr>
      <vt:lpstr>while</vt:lpstr>
      <vt:lpstr>Demo：平均身高</vt:lpstr>
      <vt:lpstr>Demo：统计元音、辅音数量</vt:lpstr>
      <vt:lpstr>do-while</vt:lpstr>
      <vt:lpstr>Demo：整数位数</vt:lpstr>
      <vt:lpstr>Demo：猜数字</vt:lpstr>
      <vt:lpstr>Demo：猜数字</vt:lpstr>
      <vt:lpstr>Demo：猜数字</vt:lpstr>
      <vt:lpstr>Demo：猜数字</vt:lpstr>
      <vt:lpstr>Practice</vt:lpstr>
      <vt:lpstr>整数逆序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Demo：九九乘法表</vt:lpstr>
      <vt:lpstr>Demo：打印图案</vt:lpstr>
      <vt:lpstr>break or continue?</vt:lpstr>
      <vt:lpstr>break</vt:lpstr>
      <vt:lpstr>continue</vt:lpstr>
      <vt:lpstr>Practice</vt:lpstr>
      <vt:lpstr>倒数和</vt:lpstr>
      <vt:lpstr>闰年</vt:lpstr>
      <vt:lpstr>水仙花数</vt:lpstr>
      <vt:lpstr>倒三角</vt:lpstr>
      <vt:lpstr>菱形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</dc:title>
  <dc:creator/>
  <cp:lastModifiedBy>DAI XIAOTIAN</cp:lastModifiedBy>
  <cp:revision>305</cp:revision>
  <dcterms:created xsi:type="dcterms:W3CDTF">2022-11-17T03:47:00Z</dcterms:created>
  <dcterms:modified xsi:type="dcterms:W3CDTF">2023-01-27T17:01:47Z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