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8.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29.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30.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31.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32.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33.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34.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notesSlides/notesSlide35.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notesSlides/notesSlide36.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notesSlides/notesSlide37.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notesSlides/notesSlide38.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39.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notesSlides/notesSlide40.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notesSlides/notesSlide41.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notesSlides/notesSlide42.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notesSlides/notesSlide43.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4.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45.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notesSlides/notesSlide46.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47.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48.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notesSlides/notesSlide49.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notesSlides/notesSlide50.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notesSlides/notesSlide51.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notesSlides/notesSlide52.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notesSlides/notesSlide53.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54.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55.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56.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notesSlides/notesSlide57.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notesSlides/notesSlide58.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notesSlides/notesSlide59.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notesSlides/notesSlide60.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notesSlides/notesSlide61.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2.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63.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notesSlides/notesSlide64.xml" ContentType="application/vnd.openxmlformats-officedocument.presentationml.notesSlide+xml"/>
  <Override PartName="/ppt/tags/tag434.xml" ContentType="application/vnd.openxmlformats-officedocument.presentationml.tags+xml"/>
  <Override PartName="/ppt/tags/tag435.xml" ContentType="application/vnd.openxmlformats-officedocument.presentationml.tags+xml"/>
  <Override PartName="/ppt/notesSlides/notesSlide65.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notesSlides/notesSlide66.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67.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68.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69.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70.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1.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72.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3.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74.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75.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6.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7.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8.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9.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80.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1.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2.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3.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4.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5.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86.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7.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8.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notesSlides/notesSlide89.xml" ContentType="application/vnd.openxmlformats-officedocument.presentationml.notesSlide+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90.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1.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92.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93.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4.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0.xml" ContentType="application/vnd.openxmlformats-officedocument.presentationml.tags+xml"/>
  <Override PartName="/ppt/tags/tag3700.xml" ContentType="application/vnd.openxmlformats-officedocument.presentationml.tags+xml"/>
  <Override PartName="/ppt/tags/tag3770.xml" ContentType="application/vnd.openxmlformats-officedocument.presentationml.tags+xml"/>
  <Override PartName="/ppt/tags/tag3810.xml" ContentType="application/vnd.openxmlformats-officedocument.presentationml.tags+xml"/>
  <Override PartName="/ppt/tags/tag4230.xml" ContentType="application/vnd.openxmlformats-officedocument.presentationml.tags+xml"/>
  <Override PartName="/ppt/tags/tag4250.xml" ContentType="application/vnd.openxmlformats-officedocument.presentationml.tags+xml"/>
  <Override PartName="/ppt/tags/tag4290.xml" ContentType="application/vnd.openxmlformats-officedocument.presentationml.tags+xml"/>
  <Override PartName="/ppt/tags/tag4310.xml" ContentType="application/vnd.openxmlformats-officedocument.presentationml.tags+xml"/>
  <Override PartName="/ppt/tags/tag4350.xml" ContentType="application/vnd.openxmlformats-officedocument.presentationml.tags+xml"/>
  <Override PartName="/ppt/tags/tag4370.xml" ContentType="application/vnd.openxmlformats-officedocument.presentationml.tags+xml"/>
  <Override PartName="/ppt/tags/tag4410.xml" ContentType="application/vnd.openxmlformats-officedocument.presentationml.tags+xml"/>
  <Override PartName="/ppt/tags/tag4430.xml" ContentType="application/vnd.openxmlformats-officedocument.presentationml.tags+xml"/>
  <Override PartName="/ppt/tags/tag4470.xml" ContentType="application/vnd.openxmlformats-officedocument.presentationml.tags+xml"/>
  <Override PartName="/ppt/tags/tag4490.xml" ContentType="application/vnd.openxmlformats-officedocument.presentationml.tags+xml"/>
  <Override PartName="/ppt/tags/tag4540.xml" ContentType="application/vnd.openxmlformats-officedocument.presentationml.tags+xml"/>
  <Override PartName="/ppt/tags/tag510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3"/>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616" r:id="rId32"/>
    <p:sldId id="617" r:id="rId33"/>
    <p:sldId id="619" r:id="rId34"/>
    <p:sldId id="620" r:id="rId35"/>
    <p:sldId id="544" r:id="rId36"/>
    <p:sldId id="545" r:id="rId37"/>
    <p:sldId id="546" r:id="rId38"/>
    <p:sldId id="547" r:id="rId39"/>
    <p:sldId id="548" r:id="rId40"/>
    <p:sldId id="550" r:id="rId41"/>
    <p:sldId id="551" r:id="rId42"/>
    <p:sldId id="552" r:id="rId43"/>
    <p:sldId id="553" r:id="rId44"/>
    <p:sldId id="549" r:id="rId45"/>
    <p:sldId id="555" r:id="rId46"/>
    <p:sldId id="556" r:id="rId47"/>
    <p:sldId id="557" r:id="rId48"/>
    <p:sldId id="558" r:id="rId49"/>
    <p:sldId id="554" r:id="rId50"/>
    <p:sldId id="560" r:id="rId51"/>
    <p:sldId id="561" r:id="rId52"/>
    <p:sldId id="562" r:id="rId53"/>
    <p:sldId id="563" r:id="rId54"/>
    <p:sldId id="564" r:id="rId55"/>
    <p:sldId id="565" r:id="rId56"/>
    <p:sldId id="566" r:id="rId57"/>
    <p:sldId id="567" r:id="rId58"/>
    <p:sldId id="569" r:id="rId59"/>
    <p:sldId id="570" r:id="rId60"/>
    <p:sldId id="571" r:id="rId61"/>
    <p:sldId id="573" r:id="rId62"/>
    <p:sldId id="574" r:id="rId63"/>
    <p:sldId id="575" r:id="rId64"/>
    <p:sldId id="576" r:id="rId65"/>
    <p:sldId id="577" r:id="rId66"/>
    <p:sldId id="578" r:id="rId67"/>
    <p:sldId id="579" r:id="rId68"/>
    <p:sldId id="580" r:id="rId69"/>
    <p:sldId id="582" r:id="rId70"/>
    <p:sldId id="584" r:id="rId71"/>
    <p:sldId id="585" r:id="rId72"/>
    <p:sldId id="586" r:id="rId73"/>
    <p:sldId id="587" r:id="rId74"/>
    <p:sldId id="588" r:id="rId75"/>
    <p:sldId id="589" r:id="rId76"/>
    <p:sldId id="590" r:id="rId77"/>
    <p:sldId id="591" r:id="rId78"/>
    <p:sldId id="592" r:id="rId79"/>
    <p:sldId id="593" r:id="rId80"/>
    <p:sldId id="595" r:id="rId81"/>
    <p:sldId id="596" r:id="rId82"/>
    <p:sldId id="597" r:id="rId83"/>
    <p:sldId id="599" r:id="rId84"/>
    <p:sldId id="600" r:id="rId85"/>
    <p:sldId id="601" r:id="rId86"/>
    <p:sldId id="602" r:id="rId87"/>
    <p:sldId id="603" r:id="rId88"/>
    <p:sldId id="604" r:id="rId89"/>
    <p:sldId id="605" r:id="rId90"/>
    <p:sldId id="606" r:id="rId91"/>
    <p:sldId id="608" r:id="rId92"/>
    <p:sldId id="607" r:id="rId93"/>
    <p:sldId id="609" r:id="rId94"/>
    <p:sldId id="610" r:id="rId95"/>
    <p:sldId id="611" r:id="rId96"/>
    <p:sldId id="612" r:id="rId97"/>
    <p:sldId id="613" r:id="rId98"/>
    <p:sldId id="615" r:id="rId99"/>
    <p:sldId id="623" r:id="rId100"/>
    <p:sldId id="621" r:id="rId101"/>
    <p:sldId id="622" r:id="rId102"/>
  </p:sldIdLst>
  <p:sldSz cx="12192000" cy="6858000"/>
  <p:notesSz cx="6858000" cy="9144000"/>
  <p:custDataLst>
    <p:tags r:id="rId10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extLst>
      <p:ext uri="{BB962C8B-B14F-4D97-AF65-F5344CB8AC3E}">
        <p14:creationId xmlns:p14="http://schemas.microsoft.com/office/powerpoint/2010/main" val="3942675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extLst>
      <p:ext uri="{BB962C8B-B14F-4D97-AF65-F5344CB8AC3E}">
        <p14:creationId xmlns:p14="http://schemas.microsoft.com/office/powerpoint/2010/main" val="311923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extLst>
      <p:ext uri="{BB962C8B-B14F-4D97-AF65-F5344CB8AC3E}">
        <p14:creationId xmlns:p14="http://schemas.microsoft.com/office/powerpoint/2010/main" val="2052471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2023/1/28</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2023/1/28</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330.xml"/><Relationship Id="rId7" Type="http://schemas.openxmlformats.org/officeDocument/2006/relationships/slideLayout" Target="../slideLayouts/slideLayout28.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9"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343.xml"/><Relationship Id="rId7"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s>
</file>

<file path=ppt/slides/_rels/slide34.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image" Target="../media/image2.png"/><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notesSlide" Target="../notesSlides/notesSlide31.xml"/><Relationship Id="rId5" Type="http://schemas.openxmlformats.org/officeDocument/2006/relationships/slideLayout" Target="../slideLayouts/slideLayout28.xml"/><Relationship Id="rId4" Type="http://schemas.openxmlformats.org/officeDocument/2006/relationships/tags" Target="../tags/tag353.xml"/></Relationships>
</file>

<file path=ppt/slides/_rels/slide36.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notesSlide" Target="../notesSlides/notesSlide32.xml"/><Relationship Id="rId4"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 Id="rId5" Type="http://schemas.openxmlformats.org/officeDocument/2006/relationships/notesSlide" Target="../notesSlides/notesSlide33.xml"/><Relationship Id="rId4"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tags" Target="../tags/tag362.xml"/><Relationship Id="rId7" Type="http://schemas.openxmlformats.org/officeDocument/2006/relationships/image" Target="../media/image3.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tags" Target="../tags/tag3400.xml"/><Relationship Id="rId5" Type="http://schemas.openxmlformats.org/officeDocument/2006/relationships/notesSlide" Target="../notesSlides/notesSlide34.xml"/><Relationship Id="rId4"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4.xml"/><Relationship Id="rId1" Type="http://schemas.openxmlformats.org/officeDocument/2006/relationships/tags" Target="../tags/tag363.xml"/><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6.xml"/><Relationship Id="rId1" Type="http://schemas.openxmlformats.org/officeDocument/2006/relationships/tags" Target="../tags/tag365.xml"/><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3.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notesSlide" Target="../notesSlides/notesSlide39.xml"/><Relationship Id="rId11" Type="http://schemas.openxmlformats.org/officeDocument/2006/relationships/tags" Target="../tags/tag3530.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74.xml"/><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2.xml"/><Relationship Id="rId9" Type="http://schemas.openxmlformats.org/officeDocument/2006/relationships/image" Target="../media/image9.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3.xml"/><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4.xml"/><Relationship Id="rId9"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5" Type="http://schemas.openxmlformats.org/officeDocument/2006/relationships/notesSlide" Target="../notesSlides/notesSlide45.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90.xml"/><Relationship Id="rId7" Type="http://schemas.openxmlformats.org/officeDocument/2006/relationships/tags" Target="../tags/tag3700.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notesSlide" Target="../notesSlides/notesSlide46.xml"/><Relationship Id="rId5" Type="http://schemas.openxmlformats.org/officeDocument/2006/relationships/slideLayout" Target="../slideLayouts/slideLayout28.xml"/><Relationship Id="rId4" Type="http://schemas.openxmlformats.org/officeDocument/2006/relationships/tags" Target="../tags/tag391.xml"/></Relationships>
</file>

<file path=ppt/slides/_rels/slide51.xml.rels><?xml version="1.0" encoding="UTF-8" standalone="yes"?>
<Relationships xmlns="http://schemas.openxmlformats.org/package/2006/relationships"><Relationship Id="rId8" Type="http://schemas.openxmlformats.org/officeDocument/2006/relationships/tags" Target="../tags/tag3770.xml"/><Relationship Id="rId3" Type="http://schemas.openxmlformats.org/officeDocument/2006/relationships/tags" Target="../tags/tag394.xml"/><Relationship Id="rId7" Type="http://schemas.openxmlformats.org/officeDocument/2006/relationships/notesSlide" Target="../notesSlides/notesSlide47.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slideLayout" Target="../slideLayouts/slideLayout28.xml"/><Relationship Id="rId5" Type="http://schemas.openxmlformats.org/officeDocument/2006/relationships/tags" Target="../tags/tag396.xml"/><Relationship Id="rId4" Type="http://schemas.openxmlformats.org/officeDocument/2006/relationships/tags" Target="../tags/tag395.xml"/><Relationship Id="rId9" Type="http://schemas.openxmlformats.org/officeDocument/2006/relationships/image" Target="../media/image14.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0.xml"/><Relationship Id="rId3" Type="http://schemas.openxmlformats.org/officeDocument/2006/relationships/tags" Target="../tags/tag399.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8.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5.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6.xml"/><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7.xm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8.xml"/><Relationship Id="rId9" Type="http://schemas.openxmlformats.org/officeDocument/2006/relationships/image" Target="../media/image20.png"/></Relationships>
</file>

<file path=ppt/slides/_rels/slide6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5" Type="http://schemas.openxmlformats.org/officeDocument/2006/relationships/notesSlide" Target="../notesSlides/notesSlide62.xml"/><Relationship Id="rId4"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notesSlide" Target="../notesSlides/notesSlide63.xml"/><Relationship Id="rId4"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4.xml"/><Relationship Id="rId9"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5.xml"/><Relationship Id="rId9" Type="http://schemas.openxmlformats.org/officeDocument/2006/relationships/image" Target="../media/image19.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6.xml"/><Relationship Id="rId9" Type="http://schemas.openxmlformats.org/officeDocument/2006/relationships/image" Target="../media/image35.png"/><Relationship Id="rId14" Type="http://schemas.openxmlformats.org/officeDocument/2006/relationships/image" Target="../media/image38.png"/></Relationships>
</file>

<file path=ppt/slides/_rels/slide7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40.xml"/><Relationship Id="rId7" Type="http://schemas.openxmlformats.org/officeDocument/2006/relationships/tags" Target="../tags/tag423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41.xml"/><Relationship Id="rId9" Type="http://schemas.openxmlformats.org/officeDocument/2006/relationships/tags" Target="../tags/tag4250.xml"/></Relationships>
</file>

<file path=ppt/slides/_rels/slide7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44.xml"/><Relationship Id="rId7" Type="http://schemas.openxmlformats.org/officeDocument/2006/relationships/tags" Target="../tags/tag4290.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45.xml"/><Relationship Id="rId9" Type="http://schemas.openxmlformats.org/officeDocument/2006/relationships/tags" Target="../tags/tag4310.xml"/></Relationships>
</file>

<file path=ppt/slides/_rels/slide7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48.xml"/><Relationship Id="rId7" Type="http://schemas.openxmlformats.org/officeDocument/2006/relationships/tags" Target="../tags/tag4350.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notesSlide" Target="../notesSlides/notesSlide69.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49.xml"/><Relationship Id="rId9" Type="http://schemas.openxmlformats.org/officeDocument/2006/relationships/tags" Target="../tags/tag4370.xml"/></Relationships>
</file>

<file path=ppt/slides/_rels/slide7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52.xml"/><Relationship Id="rId7" Type="http://schemas.openxmlformats.org/officeDocument/2006/relationships/tags" Target="../tags/tag4410.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notesSlide" Target="../notesSlides/notesSlide70.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53.xml"/><Relationship Id="rId9" Type="http://schemas.openxmlformats.org/officeDocument/2006/relationships/tags" Target="../tags/tag4430.xml"/></Relationships>
</file>

<file path=ppt/slides/_rels/slide7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56.xml"/><Relationship Id="rId7" Type="http://schemas.openxmlformats.org/officeDocument/2006/relationships/tags" Target="../tags/tag4470.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notesSlide" Target="../notesSlides/notesSlide71.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57.xml"/><Relationship Id="rId9" Type="http://schemas.openxmlformats.org/officeDocument/2006/relationships/tags" Target="../tags/tag4490.xml"/></Relationships>
</file>

<file path=ppt/slides/_rels/slide7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60.xml"/><Relationship Id="rId7" Type="http://schemas.openxmlformats.org/officeDocument/2006/relationships/tags" Target="../tags/tag454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1.xml"/></Relationships>
</file>

<file path=ppt/slides/_rels/slide77.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50.pn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5.xml"/></Relationships>
</file>

<file path=ppt/slides/_rels/slide78.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5" Type="http://schemas.openxmlformats.org/officeDocument/2006/relationships/notesSlide" Target="../notesSlides/notesSlide74.xml"/><Relationship Id="rId4"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3" Type="http://schemas.openxmlformats.org/officeDocument/2006/relationships/tags" Target="../tags/tag471.xml"/><Relationship Id="rId7" Type="http://schemas.openxmlformats.org/officeDocument/2006/relationships/image" Target="../media/image51.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2.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image" Target="../media/image52.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6.xml"/></Relationships>
</file>

<file path=ppt/slides/_rels/slide81.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2.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2.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2.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3.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3.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4.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5.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6.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7.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8.xml.rels><?xml version="1.0" encoding="UTF-8" standalone="yes"?>
<Relationships xmlns="http://schemas.openxmlformats.org/package/2006/relationships"><Relationship Id="rId3" Type="http://schemas.openxmlformats.org/officeDocument/2006/relationships/tags" Target="../tags/tag507.xml"/><Relationship Id="rId7" Type="http://schemas.openxmlformats.org/officeDocument/2006/relationships/image" Target="../media/image53.png"/><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4.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9.xml.rels><?xml version="1.0" encoding="UTF-8" standalone="yes"?>
<Relationships xmlns="http://schemas.openxmlformats.org/package/2006/relationships"><Relationship Id="rId3" Type="http://schemas.openxmlformats.org/officeDocument/2006/relationships/tags" Target="../tags/tag511.xml"/><Relationship Id="rId7" Type="http://schemas.openxmlformats.org/officeDocument/2006/relationships/image" Target="../media/image53.png"/><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notesSlide" Target="../notesSlides/notesSlide85.xml"/><Relationship Id="rId5" Type="http://schemas.openxmlformats.org/officeDocument/2006/relationships/slideLayout" Target="../slideLayouts/slideLayout28.xml"/><Relationship Id="rId4" Type="http://schemas.openxmlformats.org/officeDocument/2006/relationships/tags" Target="../tags/tag512.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15.xml"/><Relationship Id="rId7" Type="http://schemas.openxmlformats.org/officeDocument/2006/relationships/tags" Target="../tags/tag5100.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notesSlide" Target="../notesSlides/notesSlide86.xml"/><Relationship Id="rId5" Type="http://schemas.openxmlformats.org/officeDocument/2006/relationships/slideLayout" Target="../slideLayouts/slideLayout28.xml"/><Relationship Id="rId4" Type="http://schemas.openxmlformats.org/officeDocument/2006/relationships/tags" Target="../tags/tag516.xml"/></Relationships>
</file>

<file path=ppt/slides/_rels/slide91.xml.rels><?xml version="1.0" encoding="UTF-8" standalone="yes"?>
<Relationships xmlns="http://schemas.openxmlformats.org/package/2006/relationships"><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 Id="rId5" Type="http://schemas.openxmlformats.org/officeDocument/2006/relationships/notesSlide" Target="../notesSlides/notesSlide87.xml"/><Relationship Id="rId4"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29.xml"/></Relationships>
</file>

<file path=ppt/slides/_rels/slide95.xml.rels><?xml version="1.0" encoding="UTF-8" standalone="yes"?>
<Relationships xmlns="http://schemas.openxmlformats.org/package/2006/relationships"><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33.xml"/></Relationships>
</file>

<file path=ppt/slides/_rels/slide96.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5" Type="http://schemas.openxmlformats.org/officeDocument/2006/relationships/notesSlide" Target="../notesSlides/notesSlide92.xml"/><Relationship Id="rId4"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9.xml"/><Relationship Id="rId7" Type="http://schemas.openxmlformats.org/officeDocument/2006/relationships/image" Target="../media/image55.png"/><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notesSlide" Target="../notesSlides/notesSlide93.xml"/><Relationship Id="rId5" Type="http://schemas.openxmlformats.org/officeDocument/2006/relationships/slideLayout" Target="../slideLayouts/slideLayout28.xml"/><Relationship Id="rId4" Type="http://schemas.openxmlformats.org/officeDocument/2006/relationships/tags" Target="../tags/tag540.xml"/></Relationships>
</file>

<file path=ppt/slides/_rels/slide98.xml.rels><?xml version="1.0" encoding="UTF-8" standalone="yes"?>
<Relationships xmlns="http://schemas.openxmlformats.org/package/2006/relationships"><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46.xml"/><Relationship Id="rId7" Type="http://schemas.openxmlformats.org/officeDocument/2006/relationships/slideLayout" Target="../slideLayouts/slideLayout28.xml"/><Relationship Id="rId2" Type="http://schemas.openxmlformats.org/officeDocument/2006/relationships/tags" Target="../tags/tag545.xml"/><Relationship Id="rId1" Type="http://schemas.openxmlformats.org/officeDocument/2006/relationships/tags" Target="../tags/tag544.xml"/><Relationship Id="rId6" Type="http://schemas.openxmlformats.org/officeDocument/2006/relationships/tags" Target="../tags/tag549.xml"/><Relationship Id="rId5" Type="http://schemas.openxmlformats.org/officeDocument/2006/relationships/tags" Target="../tags/tag548.xml"/><Relationship Id="rId10" Type="http://schemas.openxmlformats.org/officeDocument/2006/relationships/image" Target="../media/image57.png"/><Relationship Id="rId4" Type="http://schemas.openxmlformats.org/officeDocument/2006/relationships/tags" Target="../tags/tag547.xml"/><Relationship Id="rId9" Type="http://schemas.openxmlformats.org/officeDocument/2006/relationships/tags" Target="../tags/tag56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775672"/>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62D800F6-F90F-29E9-E8EB-FD75D2CC1525}"/>
              </a:ext>
            </a:extLst>
          </p:cNvPr>
          <p:cNvSpPr txBox="1"/>
          <p:nvPr/>
        </p:nvSpPr>
        <p:spPr>
          <a:xfrm>
            <a:off x="574675" y="1362336"/>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486873"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30FE8139-8592-33A8-B621-21FB3B4E3CF3}"/>
              </a:ext>
            </a:extLst>
          </p:cNvPr>
          <p:cNvSpPr txBox="1"/>
          <p:nvPr/>
        </p:nvSpPr>
        <p:spPr>
          <a:xfrm>
            <a:off x="93218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42185D9D-3DFB-BCCF-02AF-A53AD5DE16D3}"/>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D128F296-D7CE-4AEE-4BED-42672965A11A}"/>
              </a:ext>
            </a:extLst>
          </p:cNvPr>
          <p:cNvSpPr txBox="1"/>
          <p:nvPr/>
        </p:nvSpPr>
        <p:spPr>
          <a:xfrm>
            <a:off x="79121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1D68BFF3-F953-628E-3384-0B245CC12F10}"/>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A231D2EE-1092-7302-8F0E-BB4F6BEBC5D7}"/>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0E115F4F-31B8-1E43-792D-93071D55966D}"/>
              </a:ext>
            </a:extLst>
          </p:cNvPr>
          <p:cNvSpPr txBox="1"/>
          <p:nvPr/>
        </p:nvSpPr>
        <p:spPr>
          <a:xfrm>
            <a:off x="736039"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65AC0277-3D86-015C-A7AE-BF9EFBE6D470}"/>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F5C974FD-18AD-3EF5-C8D2-9590BFF35CD5}"/>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88DD8782-BDBA-3B11-D0E4-0CD265CEDE9D}"/>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022F80C-0590-5D64-A0F9-ACC9205C065C}"/>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BEFECA7-F8FE-C2F8-1297-EDBF7B189BB1}"/>
              </a:ext>
            </a:extLst>
          </p:cNvPr>
          <p:cNvSpPr txBox="1"/>
          <p:nvPr/>
        </p:nvSpPr>
        <p:spPr>
          <a:xfrm>
            <a:off x="803275" y="1679149"/>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1F70709-38E7-145E-6CB6-3C134A1D4999}"/>
              </a:ext>
            </a:extLst>
          </p:cNvPr>
          <p:cNvSpPr txBox="1"/>
          <p:nvPr/>
        </p:nvSpPr>
        <p:spPr>
          <a:xfrm>
            <a:off x="93218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249271"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4814047" y="1194356"/>
            <a:ext cx="7261412"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224118" y="1193165"/>
            <a:ext cx="7324164"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722702" y="4501814"/>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251022" y="4757084"/>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173802" y="4757084"/>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251022" y="5375574"/>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173802" y="5375574"/>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722702" y="4133514"/>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722702" y="1825289"/>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8251022" y="2253279"/>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10173802" y="2253279"/>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8251022" y="1884979"/>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10173802" y="1884979"/>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722702" y="1456989"/>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621227" y="2871769"/>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544007" y="2871769"/>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727897" y="4780729"/>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224118" y="1193165"/>
            <a:ext cx="7593106"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809610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62442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54720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62442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54720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809610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809610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862442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1054720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862442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1054720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809610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693120" y="1505232"/>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936483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197224" y="1193165"/>
            <a:ext cx="7467600"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898878" y="442341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427198" y="467868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349978" y="467868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427198" y="5297170"/>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349978" y="5297170"/>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898878" y="4055110"/>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a:cxnSpLocks/>
          </p:cNvCxnSpPr>
          <p:nvPr/>
        </p:nvCxnSpPr>
        <p:spPr>
          <a:xfrm>
            <a:off x="749412" y="5161168"/>
            <a:ext cx="664647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5" y="1389380"/>
            <a:ext cx="4252222"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4831977" y="1156148"/>
            <a:ext cx="7243482" cy="535531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72804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64624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6122371"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126225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13601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5355312"/>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&lt;string&gt;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5355312"/>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&lt;string&gt;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结束条件</a:t>
            </a:r>
            <a:r>
              <a:t>，确保在递归过程中能在合适的地方停止并返回。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extLst>
              <p:ext uri="{D42A27DB-BD31-4B8C-83A1-F6EECF244321}">
                <p14:modId xmlns:p14="http://schemas.microsoft.com/office/powerpoint/2010/main" val="1561513336"/>
              </p:ext>
            </p:extLst>
          </p:nvPr>
        </p:nvGraphicFramePr>
        <p:xfrm>
          <a:off x="1307577" y="5716594"/>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4" y="1262063"/>
            <a:ext cx="5901727" cy="4247317"/>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574675" y="948055"/>
            <a:ext cx="6883400" cy="5909310"/>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function prototype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if(num1 &gt; num2)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 else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flipV="1">
            <a:off x="5002306" y="3933825"/>
            <a:ext cx="1611854" cy="2063563"/>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a:cxnSpLocks/>
          </p:cNvCxnSpPr>
          <p:nvPr/>
        </p:nvCxnSpPr>
        <p:spPr>
          <a:xfrm flipV="1">
            <a:off x="7287260" y="1784350"/>
            <a:ext cx="748030" cy="268568"/>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522259" y="1023041"/>
            <a:ext cx="5791199" cy="5909310"/>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4524315"/>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extLst>
              <p:ext uri="{D42A27DB-BD31-4B8C-83A1-F6EECF244321}">
                <p14:modId xmlns:p14="http://schemas.microsoft.com/office/powerpoint/2010/main" val="103113254"/>
              </p:ext>
            </p:extLst>
          </p:nvPr>
        </p:nvGraphicFramePr>
        <p:xfrm>
          <a:off x="1360768" y="6039710"/>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49392" y="1234702"/>
            <a:ext cx="4977765" cy="5078313"/>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&amp;&amp;</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284475914"/>
              </p:ext>
            </p:extLst>
          </p:nvPr>
        </p:nvGraphicFramePr>
        <p:xfrm>
          <a:off x="8571716" y="4924724"/>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600" y="1245795"/>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574675" y="1362336"/>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600" y="1057536"/>
            <a:ext cx="6512560" cy="535531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en-US" altLang="zh-CN" b="1" kern="100">
              <a:highlight>
                <a:srgbClr val="FFFFFF"/>
              </a:highligh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solidFill>
                  <a:srgbClr val="000000"/>
                </a:solidFill>
                <a:effectLst/>
                <a:highlight>
                  <a:srgbClr val="FFFFFF"/>
                </a:highlight>
                <a:latin typeface="等线" panose="02010600030101010101" pitchFamily="2" charset="-122"/>
                <a:ea typeface="等线" panose="02010600030101010101" pitchFamily="2" charset="-122"/>
                <a:cs typeface="Times New Roman" panose="02020603050405020304" pitchFamily="18" charset="0"/>
              </a:rPr>
              <a: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3040427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5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5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30.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5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90.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50.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10.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70.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0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41.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8629</Words>
  <Application>Microsoft Office PowerPoint</Application>
  <PresentationFormat>宽屏</PresentationFormat>
  <Paragraphs>1751</Paragraphs>
  <Slides>100</Slides>
  <Notes>95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100</vt:i4>
      </vt:variant>
    </vt:vector>
  </HeadingPairs>
  <TitlesOfParts>
    <vt:vector size="108"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Practice</vt:lpstr>
      <vt:lpstr>素数</vt:lpstr>
      <vt:lpstr>日期</vt:lpstr>
      <vt:lpstr>二维数组格式输出</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531</cp:revision>
  <dcterms:created xsi:type="dcterms:W3CDTF">2022-11-17T03:47:00Z</dcterms:created>
  <dcterms:modified xsi:type="dcterms:W3CDTF">2023-01-27T18:04:27Z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