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3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4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6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7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8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9" r:id="rId3"/>
    <p:sldId id="265" r:id="rId4"/>
    <p:sldId id="295" r:id="rId5"/>
    <p:sldId id="680" r:id="rId6"/>
    <p:sldId id="635" r:id="rId7"/>
    <p:sldId id="665" r:id="rId8"/>
    <p:sldId id="666" r:id="rId9"/>
    <p:sldId id="669" r:id="rId10"/>
    <p:sldId id="681" r:id="rId11"/>
    <p:sldId id="682" r:id="rId12"/>
    <p:sldId id="683" r:id="rId13"/>
    <p:sldId id="632" r:id="rId14"/>
    <p:sldId id="66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3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81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结构体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：倒数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699D67-D207-DF08-98BA-1B3B6C3C7476}"/>
              </a:ext>
            </a:extLst>
          </p:cNvPr>
          <p:cNvSpPr txBox="1"/>
          <p:nvPr/>
        </p:nvSpPr>
        <p:spPr>
          <a:xfrm>
            <a:off x="579600" y="1187333"/>
            <a:ext cx="824388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denominator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reciprocal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Fraction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cerr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"Error: Denominator cannot be zero."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29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：倒数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C6F438-24A9-D54C-1E67-D3F82D80C21E}"/>
              </a:ext>
            </a:extLst>
          </p:cNvPr>
          <p:cNvSpPr txBox="1"/>
          <p:nvPr/>
        </p:nvSpPr>
        <p:spPr>
          <a:xfrm>
            <a:off x="579600" y="1270708"/>
            <a:ext cx="10016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Fraction fraction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2/5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"Reciprocal of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"/"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reciprocal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"/"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066310-03F4-6E28-F950-71F0FEA6162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8228418"/>
              </p:ext>
            </p:extLst>
          </p:nvPr>
        </p:nvGraphicFramePr>
        <p:xfrm>
          <a:off x="579600" y="4724174"/>
          <a:ext cx="2590163" cy="38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6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Reciprocal of 2/5 is 5/2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5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词频统计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69" y="1224280"/>
            <a:ext cx="6379761" cy="1481213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text.txt</a:t>
            </a:r>
            <a:r>
              <a:rPr lang="zh-CN" altLang="en-US">
                <a:latin typeface="+mn-lt"/>
                <a:cs typeface="+mn-lt"/>
              </a:rPr>
              <a:t>中保存了一段纯英语文本，统计每个单词出现的次数。</a:t>
            </a:r>
            <a:endParaRPr lang="en-US" altLang="zh-CN">
              <a:latin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cs typeface="+mn-lt"/>
              </a:rPr>
              <a:t>忽略大小写比较</a:t>
            </a:r>
            <a:endParaRPr lang="en-US" altLang="zh-CN">
              <a:latin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cs typeface="+mn-lt"/>
              </a:rPr>
              <a:t>将统计结果保存到</a:t>
            </a:r>
            <a:r>
              <a:rPr lang="en-US" altLang="zh-CN">
                <a:latin typeface="+mn-lt"/>
                <a:cs typeface="+mn-lt"/>
              </a:rPr>
              <a:t>frequency.csv</a:t>
            </a:r>
            <a:r>
              <a:rPr lang="zh-CN" altLang="en-US">
                <a:latin typeface="+mn-lt"/>
                <a:cs typeface="+mn-lt"/>
              </a:rPr>
              <a:t>文件中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枚举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枚举（</a:t>
            </a:r>
            <a:r>
              <a:rPr lang="en-US" altLang="zh-CN"/>
              <a:t>Enumeration</a:t>
            </a:r>
            <a:r>
              <a:rPr lang="zh-CN" altLang="en-US"/>
              <a:t>）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52587"/>
            <a:ext cx="10261226" cy="16320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枚举类型可以将一组相关的常量定义为一个类型，并为这些常量赋予一个可读性较高的名字。枚举类型在定义之后就可以像宏常量一样去使用。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例如需要定义一个星期：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691356"/>
            <a:ext cx="10261226" cy="2001781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枚举值默认从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开始，因此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SUN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的值为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的值为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TUE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的值为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，以此类推。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当需要指定枚举值时，可以直接在某个枚举常量后赋值，之后的枚举常量的值会在此基础上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依次加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例如需要定义月份：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6C8BA-1257-EF15-76DC-AC40F856EE6D}"/>
              </a:ext>
            </a:extLst>
          </p:cNvPr>
          <p:cNvSpPr txBox="1"/>
          <p:nvPr/>
        </p:nvSpPr>
        <p:spPr>
          <a:xfrm>
            <a:off x="3741113" y="2415561"/>
            <a:ext cx="4918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Weekday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WED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THU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SAT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F37953-F255-7A4C-92DF-3A4E80A58293}"/>
              </a:ext>
            </a:extLst>
          </p:cNvPr>
          <p:cNvSpPr txBox="1"/>
          <p:nvPr/>
        </p:nvSpPr>
        <p:spPr>
          <a:xfrm>
            <a:off x="3741113" y="5199516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JAN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APR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JUN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JUL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AUG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NOV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联合体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5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联合体（</a:t>
            </a:r>
            <a:r>
              <a:rPr lang="en-US" altLang="zh-CN"/>
              <a:t>Union</a:t>
            </a:r>
            <a:r>
              <a:rPr lang="zh-CN" altLang="en-US"/>
              <a:t>）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8"/>
            <a:ext cx="4058388" cy="210902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联合体允许在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同一个内存位置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存储不同类型的数据，联合体中多个变量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共享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同一块内存空间，因此联合体所占空间取决于占用空间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的成员。这意味着在任意时刻，联合体的内存只能用于存储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单个成员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，这样可以有效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节省内存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EB0659-2D2E-11F9-8343-86F47F9E58F8}"/>
              </a:ext>
            </a:extLst>
          </p:cNvPr>
          <p:cNvSpPr txBox="1"/>
          <p:nvPr/>
        </p:nvSpPr>
        <p:spPr>
          <a:xfrm>
            <a:off x="5012986" y="1014326"/>
            <a:ext cx="71477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union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Value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int_data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char_data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union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Value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char_data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"val.int_data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int_data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int_data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"val.char_data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char_data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7D26FE-B0B7-00C8-BA93-7569A3D39D6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07955607"/>
              </p:ext>
            </p:extLst>
          </p:nvPr>
        </p:nvGraphicFramePr>
        <p:xfrm>
          <a:off x="2622860" y="5618206"/>
          <a:ext cx="2015128" cy="67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7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val.int_data = 65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val.char_data = 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D0D48A5-7C7F-CDBC-4AA2-82599A93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70208"/>
              </p:ext>
            </p:extLst>
          </p:nvPr>
        </p:nvGraphicFramePr>
        <p:xfrm>
          <a:off x="1687511" y="3645816"/>
          <a:ext cx="18706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97">
                  <a:extLst>
                    <a:ext uri="{9D8B030D-6E8A-4147-A177-3AD203B41FA5}">
                      <a16:colId xmlns:a16="http://schemas.microsoft.com/office/drawing/2014/main" val="1337646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6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905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8529E09-A74C-933F-512F-FEE7D22A141E}"/>
              </a:ext>
            </a:extLst>
          </p:cNvPr>
          <p:cNvSpPr txBox="1"/>
          <p:nvPr/>
        </p:nvSpPr>
        <p:spPr>
          <a:xfrm>
            <a:off x="1687511" y="3278507"/>
            <a:ext cx="187069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/>
              <a:t>union Value</a:t>
            </a:r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731C72A-BB5D-7661-C4BE-B4110DC24D02}"/>
              </a:ext>
            </a:extLst>
          </p:cNvPr>
          <p:cNvSpPr/>
          <p:nvPr/>
        </p:nvSpPr>
        <p:spPr>
          <a:xfrm>
            <a:off x="1293879" y="3645816"/>
            <a:ext cx="262647" cy="148336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AA6A4C-20B9-49CA-571B-B220A884BA95}"/>
              </a:ext>
            </a:extLst>
          </p:cNvPr>
          <p:cNvSpPr txBox="1"/>
          <p:nvPr/>
        </p:nvSpPr>
        <p:spPr>
          <a:xfrm>
            <a:off x="250209" y="4202830"/>
            <a:ext cx="102802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/>
              <a:t>int_data</a:t>
            </a:r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965600E4-7793-70FD-7328-05EA1B4B4D74}"/>
              </a:ext>
            </a:extLst>
          </p:cNvPr>
          <p:cNvSpPr/>
          <p:nvPr/>
        </p:nvSpPr>
        <p:spPr>
          <a:xfrm>
            <a:off x="3673803" y="3645816"/>
            <a:ext cx="131797" cy="36933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DE4EA3-CCBA-48D7-D9C5-DECC7A8B4459}"/>
              </a:ext>
            </a:extLst>
          </p:cNvPr>
          <p:cNvSpPr txBox="1"/>
          <p:nvPr/>
        </p:nvSpPr>
        <p:spPr>
          <a:xfrm>
            <a:off x="3730064" y="3604538"/>
            <a:ext cx="128292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/>
              <a:t>char_data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结构体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结构体（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8"/>
            <a:ext cx="10468614" cy="483336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与联合体不同，结构体的成员在内存中占用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的空间，因此结构体所占空间是所有成员占用空间的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总和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结构体通常用于存储复杂的数据类型，将一些相关的变量组合在一起。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例如：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日期（年、月、日）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坐标（横坐标、纵坐标）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学生信息（姓名、出生日期、成绩）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BAA50A-619F-E284-C187-0C4CD08B1B9B}"/>
              </a:ext>
            </a:extLst>
          </p:cNvPr>
          <p:cNvSpPr txBox="1"/>
          <p:nvPr/>
        </p:nvSpPr>
        <p:spPr>
          <a:xfrm>
            <a:off x="7737199" y="1849951"/>
            <a:ext cx="39946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Coordinate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Student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 date_of_birth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typedef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6098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typedef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用于给数据类型定义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别名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，通过使用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typedef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可以简化结构体的声明，不用每次都加上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struct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BC747D-AF99-3D94-FF03-D4552FF78ACE}"/>
              </a:ext>
            </a:extLst>
          </p:cNvPr>
          <p:cNvSpPr txBox="1"/>
          <p:nvPr/>
        </p:nvSpPr>
        <p:spPr>
          <a:xfrm>
            <a:off x="579600" y="2257621"/>
            <a:ext cx="32216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Date date_of_birth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Student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结构体指针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6921"/>
            <a:ext cx="10157530" cy="2712337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当结构体变量作为函数参数传递时，如果结构体变量很大，那么会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消耗大量时间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将结构体变量复制到函数的参数中。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为了避免这种情况，可以使用结构体指针作为函数参数，这样只需要将结构体变量的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传递给函数，函数内部就可以直接访问结构体变量了。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-&gt;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运算符可以访问结构体指针所指的结构变量中的成员。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577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852</Words>
  <Application>Microsoft Office PowerPoint</Application>
  <PresentationFormat>宽屏</PresentationFormat>
  <Paragraphs>138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结构体</vt:lpstr>
      <vt:lpstr>枚举</vt:lpstr>
      <vt:lpstr>枚举（Enumeration）</vt:lpstr>
      <vt:lpstr>联合体</vt:lpstr>
      <vt:lpstr>联合体（Union）</vt:lpstr>
      <vt:lpstr>结构体</vt:lpstr>
      <vt:lpstr>结构体（Structure）</vt:lpstr>
      <vt:lpstr>typedef</vt:lpstr>
      <vt:lpstr>结构体指针</vt:lpstr>
      <vt:lpstr>Demo：倒数</vt:lpstr>
      <vt:lpstr>Demo：倒数</vt:lpstr>
      <vt:lpstr>Practice</vt:lpstr>
      <vt:lpstr>词频统计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819</cp:revision>
  <dcterms:created xsi:type="dcterms:W3CDTF">2022-11-17T03:47:00Z</dcterms:created>
  <dcterms:modified xsi:type="dcterms:W3CDTF">2023-01-28T16:19:00Z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