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1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12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8.xml" ContentType="application/vnd.openxmlformats-officedocument.presentationml.tags+xml"/>
  <Override PartName="/ppt/notesSlides/notesSlide14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  <Override PartName="/ppt/tags/tag2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13" r:id="rId13"/>
    <p:sldId id="315" r:id="rId14"/>
    <p:sldId id="319" r:id="rId15"/>
    <p:sldId id="308" r:id="rId16"/>
    <p:sldId id="309" r:id="rId17"/>
    <p:sldId id="311" r:id="rId18"/>
    <p:sldId id="312" r:id="rId19"/>
    <p:sldId id="320" r:id="rId20"/>
    <p:sldId id="31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10" Type="http://schemas.openxmlformats.org/officeDocument/2006/relationships/image" Target="../media/image2.png"/><Relationship Id="rId4" Type="http://schemas.openxmlformats.org/officeDocument/2006/relationships/tags" Target="../tags/tag277.xml"/><Relationship Id="rId9" Type="http://schemas.openxmlformats.org/officeDocument/2006/relationships/tags" Target="../tags/tag29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10" Type="http://schemas.openxmlformats.org/officeDocument/2006/relationships/image" Target="../media/image3.png"/><Relationship Id="rId4" Type="http://schemas.openxmlformats.org/officeDocument/2006/relationships/tags" Target="../tags/tag283.xml"/><Relationship Id="rId9" Type="http://schemas.openxmlformats.org/officeDocument/2006/relationships/tags" Target="../tags/tag29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9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46814"/>
            <a:ext cx="8763635" cy="44196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41024" y="1608231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9EF14B-0B8F-7D32-62FB-90BE9C8F1800}"/>
              </a:ext>
            </a:extLst>
          </p:cNvPr>
          <p:cNvSpPr txBox="1"/>
          <p:nvPr/>
        </p:nvSpPr>
        <p:spPr>
          <a:xfrm>
            <a:off x="579600" y="1496824"/>
            <a:ext cx="86700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year: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A year is a leap year if it is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1. exactly divisible by 4, and not divisible by 100;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 2. or is exactly divisible by 400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*/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"Leap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"Common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14817"/>
            <a:ext cx="3391765" cy="8215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52235094"/>
              </p:ext>
            </p:extLst>
          </p:nvPr>
        </p:nvGraphicFramePr>
        <p:xfrm>
          <a:off x="1234515" y="5423143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08B070F-C414-48DE-5A2F-06AF9FD9642A}"/>
              </a:ext>
            </a:extLst>
          </p:cNvPr>
          <p:cNvSpPr txBox="1"/>
          <p:nvPr/>
        </p:nvSpPr>
        <p:spPr>
          <a:xfrm>
            <a:off x="4521318" y="948690"/>
            <a:ext cx="70910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Character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character: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'0'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'9'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"Special character"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99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961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283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3985" y="1178335"/>
            <a:ext cx="509841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S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ystem.out.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altLang="zh-CN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System.out.println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062952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3D61A9-C46D-C2FD-8CB9-7E36382FF5A0}"/>
              </a:ext>
            </a:extLst>
          </p:cNvPr>
          <p:cNvSpPr txBox="1"/>
          <p:nvPr/>
        </p:nvSpPr>
        <p:spPr>
          <a:xfrm>
            <a:off x="681355" y="1604607"/>
            <a:ext cx="82564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Calculator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expression: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operator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'+'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+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6179994"/>
              </p:ext>
            </p:extLst>
          </p:nvPr>
        </p:nvGraphicFramePr>
        <p:xfrm>
          <a:off x="7586288" y="59093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D66E529-06EA-275A-894B-ECAA2DBBEA1E}"/>
              </a:ext>
            </a:extLst>
          </p:cNvPr>
          <p:cNvSpPr txBox="1"/>
          <p:nvPr/>
        </p:nvSpPr>
        <p:spPr>
          <a:xfrm>
            <a:off x="574675" y="948690"/>
            <a:ext cx="87943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'-'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-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'*'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*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'/'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/ %d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default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"Error! Operator is not supported"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55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05435066"/>
              </p:ext>
            </p:extLst>
          </p:nvPr>
        </p:nvGraphicFramePr>
        <p:xfrm>
          <a:off x="5759239" y="528529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D8949B-C410-70B3-100F-85844E4E3E22}"/>
              </a:ext>
            </a:extLst>
          </p:cNvPr>
          <p:cNvSpPr txBox="1"/>
          <p:nvPr/>
        </p:nvSpPr>
        <p:spPr>
          <a:xfrm>
            <a:off x="579600" y="1892750"/>
            <a:ext cx="65661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your age: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"Minor"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1180</Words>
  <Application>Microsoft Office PowerPoint</Application>
  <PresentationFormat>宽屏</PresentationFormat>
  <Paragraphs>275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Practice</vt:lpstr>
      <vt:lpstr>分段函数</vt:lpstr>
      <vt:lpstr>三角形</vt:lpstr>
      <vt:lpstr>switch</vt:lpstr>
      <vt:lpstr>switch</vt:lpstr>
      <vt:lpstr>Demo：计算器</vt:lpstr>
      <vt:lpstr>Demo：计算器</vt:lpstr>
      <vt:lpstr>Practice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140</cp:revision>
  <dcterms:created xsi:type="dcterms:W3CDTF">2022-11-17T03:47:00Z</dcterms:created>
  <dcterms:modified xsi:type="dcterms:W3CDTF">2023-01-18T15:10:57Z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