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5.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notesSlides/notesSlide7.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9.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0.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1.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2.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3.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4.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5.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6.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17.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18.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19.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20.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2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22.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23.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24.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notesSlides/notesSlide25.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notesSlides/notesSlide26.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notesSlides/notesSlide27.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8.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29.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30.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31.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32.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33.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34.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35.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notesSlides/notesSlide36.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notesSlides/notesSlide37.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notesSlides/notesSlide38.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notesSlides/notesSlide39.xml" ContentType="application/vnd.openxmlformats-officedocument.presentationml.notesSlide+xml"/>
  <Override PartName="/ppt/tags/tag372.xml" ContentType="application/vnd.openxmlformats-officedocument.presentationml.tags+xml"/>
  <Override PartName="/ppt/tags/tag373.xml" ContentType="application/vnd.openxmlformats-officedocument.presentationml.tags+xml"/>
  <Override PartName="/ppt/notesSlides/notesSlide40.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notesSlides/notesSlide41.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notesSlides/notesSlide42.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notesSlides/notesSlide43.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notesSlides/notesSlide44.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45.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46.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47.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48.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49.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notesSlides/notesSlide50.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notesSlides/notesSlide51.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notesSlides/notesSlide52.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notesSlides/notesSlide53.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notesSlides/notesSlide54.xml" ContentType="application/vnd.openxmlformats-officedocument.presentationml.notesSlide+xml"/>
  <Override PartName="/ppt/tags/tag409.xml" ContentType="application/vnd.openxmlformats-officedocument.presentationml.tags+xml"/>
  <Override PartName="/ppt/tags/tag410.xml" ContentType="application/vnd.openxmlformats-officedocument.presentationml.tags+xml"/>
  <Override PartName="/ppt/notesSlides/notesSlide55.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notesSlides/notesSlide56.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5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notesSlides/notesSlide58.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notesSlides/notesSlide59.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notesSlides/notesSlide60.xml" ContentType="application/vnd.openxmlformats-officedocument.presentationml.notesSlide+xml"/>
  <Override PartName="/ppt/tags/tag421.xml" ContentType="application/vnd.openxmlformats-officedocument.presentationml.tags+xml"/>
  <Override PartName="/ppt/tags/tag422.xml" ContentType="application/vnd.openxmlformats-officedocument.presentationml.tags+xml"/>
  <Override PartName="/ppt/notesSlides/notesSlide61.xml" ContentType="application/vnd.openxmlformats-officedocument.presentationml.notesSlide+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62.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3.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notesSlides/notesSlide64.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notesSlides/notesSlide65.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notesSlides/notesSlide66.xml" ContentType="application/vnd.openxmlformats-officedocument.presentationml.notesSlide+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67.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68.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69.xml" ContentType="application/vnd.openxmlformats-officedocument.presentationml.notesSlide+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70.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notesSlides/notesSlide71.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72.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73.xml" ContentType="application/vnd.openxmlformats-officedocument.presentationml.notesSlide+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4.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75.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76.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77.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78.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notesSlides/notesSlide79.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80.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81.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82.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83.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notesSlides/notesSlide84.xml" ContentType="application/vnd.openxmlformats-officedocument.presentationml.notesSlid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notesSlides/notesSlide85.xml" ContentType="application/vnd.openxmlformats-officedocument.presentationml.notesSlide+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notesSlides/notesSlide86.xml" ContentType="application/vnd.openxmlformats-officedocument.presentationml.notesSlide+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87.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8.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9.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90.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notesSlides/notesSlide91.xml" ContentType="application/vnd.openxmlformats-officedocument.presentationml.notesSlide+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2.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notesSlides/notesSlide93.xml" ContentType="application/vnd.openxmlformats-officedocument.presentationml.notesSlide+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94.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400.xml" ContentType="application/vnd.openxmlformats-officedocument.presentationml.tags+xml"/>
  <Override PartName="/ppt/tags/tag3530.xml" ContentType="application/vnd.openxmlformats-officedocument.presentationml.tags+xml"/>
  <Override PartName="/ppt/tags/tag3700.xml" ContentType="application/vnd.openxmlformats-officedocument.presentationml.tags+xml"/>
  <Override PartName="/ppt/tags/tag3770.xml" ContentType="application/vnd.openxmlformats-officedocument.presentationml.tags+xml"/>
  <Override PartName="/ppt/tags/tag3810.xml" ContentType="application/vnd.openxmlformats-officedocument.presentationml.tags+xml"/>
  <Override PartName="/ppt/tags/tag4230.xml" ContentType="application/vnd.openxmlformats-officedocument.presentationml.tags+xml"/>
  <Override PartName="/ppt/tags/tag4250.xml" ContentType="application/vnd.openxmlformats-officedocument.presentationml.tags+xml"/>
  <Override PartName="/ppt/tags/tag4290.xml" ContentType="application/vnd.openxmlformats-officedocument.presentationml.tags+xml"/>
  <Override PartName="/ppt/tags/tag4310.xml" ContentType="application/vnd.openxmlformats-officedocument.presentationml.tags+xml"/>
  <Override PartName="/ppt/tags/tag4350.xml" ContentType="application/vnd.openxmlformats-officedocument.presentationml.tags+xml"/>
  <Override PartName="/ppt/tags/tag4370.xml" ContentType="application/vnd.openxmlformats-officedocument.presentationml.tags+xml"/>
  <Override PartName="/ppt/tags/tag4410.xml" ContentType="application/vnd.openxmlformats-officedocument.presentationml.tags+xml"/>
  <Override PartName="/ppt/tags/tag4430.xml" ContentType="application/vnd.openxmlformats-officedocument.presentationml.tags+xml"/>
  <Override PartName="/ppt/tags/tag4470.xml" ContentType="application/vnd.openxmlformats-officedocument.presentationml.tags+xml"/>
  <Override PartName="/ppt/tags/tag4490.xml" ContentType="application/vnd.openxmlformats-officedocument.presentationml.tags+xml"/>
  <Override PartName="/ppt/tags/tag4540.xml" ContentType="application/vnd.openxmlformats-officedocument.presentationml.tags+xml"/>
  <Override PartName="/ppt/tags/tag51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3"/>
  </p:notesMasterIdLst>
  <p:sldIdLst>
    <p:sldId id="259" r:id="rId3"/>
    <p:sldId id="265" r:id="rId4"/>
    <p:sldId id="295" r:id="rId5"/>
    <p:sldId id="516" r:id="rId6"/>
    <p:sldId id="517" r:id="rId7"/>
    <p:sldId id="518" r:id="rId8"/>
    <p:sldId id="519" r:id="rId9"/>
    <p:sldId id="520" r:id="rId10"/>
    <p:sldId id="623" r:id="rId11"/>
    <p:sldId id="521" r:id="rId12"/>
    <p:sldId id="522"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536" r:id="rId26"/>
    <p:sldId id="537" r:id="rId27"/>
    <p:sldId id="538" r:id="rId28"/>
    <p:sldId id="539" r:id="rId29"/>
    <p:sldId id="636" r:id="rId30"/>
    <p:sldId id="637" r:id="rId31"/>
    <p:sldId id="616" r:id="rId32"/>
    <p:sldId id="617" r:id="rId33"/>
    <p:sldId id="619" r:id="rId34"/>
    <p:sldId id="620" r:id="rId35"/>
    <p:sldId id="544" r:id="rId36"/>
    <p:sldId id="545" r:id="rId37"/>
    <p:sldId id="546" r:id="rId38"/>
    <p:sldId id="547" r:id="rId39"/>
    <p:sldId id="548" r:id="rId40"/>
    <p:sldId id="550" r:id="rId41"/>
    <p:sldId id="551" r:id="rId42"/>
    <p:sldId id="552" r:id="rId43"/>
    <p:sldId id="553" r:id="rId44"/>
    <p:sldId id="549" r:id="rId45"/>
    <p:sldId id="555" r:id="rId46"/>
    <p:sldId id="556" r:id="rId47"/>
    <p:sldId id="557" r:id="rId48"/>
    <p:sldId id="558" r:id="rId49"/>
    <p:sldId id="554" r:id="rId50"/>
    <p:sldId id="560" r:id="rId51"/>
    <p:sldId id="561" r:id="rId52"/>
    <p:sldId id="562" r:id="rId53"/>
    <p:sldId id="563" r:id="rId54"/>
    <p:sldId id="564" r:id="rId55"/>
    <p:sldId id="565" r:id="rId56"/>
    <p:sldId id="566" r:id="rId57"/>
    <p:sldId id="567" r:id="rId58"/>
    <p:sldId id="569" r:id="rId59"/>
    <p:sldId id="570" r:id="rId60"/>
    <p:sldId id="571" r:id="rId61"/>
    <p:sldId id="573" r:id="rId62"/>
    <p:sldId id="574" r:id="rId63"/>
    <p:sldId id="575" r:id="rId64"/>
    <p:sldId id="576" r:id="rId65"/>
    <p:sldId id="577" r:id="rId66"/>
    <p:sldId id="578" r:id="rId67"/>
    <p:sldId id="579" r:id="rId68"/>
    <p:sldId id="580" r:id="rId69"/>
    <p:sldId id="582" r:id="rId70"/>
    <p:sldId id="584" r:id="rId71"/>
    <p:sldId id="585" r:id="rId72"/>
    <p:sldId id="586" r:id="rId73"/>
    <p:sldId id="587" r:id="rId74"/>
    <p:sldId id="588" r:id="rId75"/>
    <p:sldId id="589" r:id="rId76"/>
    <p:sldId id="590" r:id="rId77"/>
    <p:sldId id="591" r:id="rId78"/>
    <p:sldId id="592" r:id="rId79"/>
    <p:sldId id="593" r:id="rId80"/>
    <p:sldId id="595" r:id="rId81"/>
    <p:sldId id="596" r:id="rId82"/>
    <p:sldId id="597" r:id="rId83"/>
    <p:sldId id="599" r:id="rId84"/>
    <p:sldId id="600" r:id="rId85"/>
    <p:sldId id="601" r:id="rId86"/>
    <p:sldId id="602" r:id="rId87"/>
    <p:sldId id="603" r:id="rId88"/>
    <p:sldId id="604" r:id="rId89"/>
    <p:sldId id="605" r:id="rId90"/>
    <p:sldId id="606" r:id="rId91"/>
    <p:sldId id="608" r:id="rId92"/>
    <p:sldId id="607" r:id="rId93"/>
    <p:sldId id="609" r:id="rId94"/>
    <p:sldId id="610" r:id="rId95"/>
    <p:sldId id="611" r:id="rId96"/>
    <p:sldId id="612" r:id="rId97"/>
    <p:sldId id="613" r:id="rId98"/>
    <p:sldId id="615" r:id="rId99"/>
    <p:sldId id="638" r:id="rId100"/>
    <p:sldId id="621" r:id="rId101"/>
    <p:sldId id="622" r:id="rId102"/>
  </p:sldIdLst>
  <p:sldSz cx="12192000" cy="6858000"/>
  <p:notesSz cx="6858000" cy="9144000"/>
  <p:custDataLst>
    <p:tags r:id="rId10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extLst>
      <p:ext uri="{BB962C8B-B14F-4D97-AF65-F5344CB8AC3E}">
        <p14:creationId xmlns:p14="http://schemas.microsoft.com/office/powerpoint/2010/main" val="20239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extLst>
      <p:ext uri="{BB962C8B-B14F-4D97-AF65-F5344CB8AC3E}">
        <p14:creationId xmlns:p14="http://schemas.microsoft.com/office/powerpoint/2010/main" val="391849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11473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extLst>
      <p:ext uri="{BB962C8B-B14F-4D97-AF65-F5344CB8AC3E}">
        <p14:creationId xmlns:p14="http://schemas.microsoft.com/office/powerpoint/2010/main" val="201817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extLst>
      <p:ext uri="{BB962C8B-B14F-4D97-AF65-F5344CB8AC3E}">
        <p14:creationId xmlns:p14="http://schemas.microsoft.com/office/powerpoint/2010/main" val="1713931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208765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extLst>
      <p:ext uri="{BB962C8B-B14F-4D97-AF65-F5344CB8AC3E}">
        <p14:creationId xmlns:p14="http://schemas.microsoft.com/office/powerpoint/2010/main" val="346718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extLst>
      <p:ext uri="{BB962C8B-B14F-4D97-AF65-F5344CB8AC3E}">
        <p14:creationId xmlns:p14="http://schemas.microsoft.com/office/powerpoint/2010/main" val="96085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extLst>
      <p:ext uri="{BB962C8B-B14F-4D97-AF65-F5344CB8AC3E}">
        <p14:creationId xmlns:p14="http://schemas.microsoft.com/office/powerpoint/2010/main" val="113256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extLst>
      <p:ext uri="{BB962C8B-B14F-4D97-AF65-F5344CB8AC3E}">
        <p14:creationId xmlns:p14="http://schemas.microsoft.com/office/powerpoint/2010/main" val="16784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extLst>
      <p:ext uri="{BB962C8B-B14F-4D97-AF65-F5344CB8AC3E}">
        <p14:creationId xmlns:p14="http://schemas.microsoft.com/office/powerpoint/2010/main" val="691832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23</a:t>
            </a:fld>
            <a:endParaRPr lang="zh-CN" altLang="en-US"/>
          </a:p>
        </p:txBody>
      </p:sp>
    </p:spTree>
    <p:extLst>
      <p:ext uri="{BB962C8B-B14F-4D97-AF65-F5344CB8AC3E}">
        <p14:creationId xmlns:p14="http://schemas.microsoft.com/office/powerpoint/2010/main" val="255896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extLst>
      <p:ext uri="{BB962C8B-B14F-4D97-AF65-F5344CB8AC3E}">
        <p14:creationId xmlns:p14="http://schemas.microsoft.com/office/powerpoint/2010/main" val="1210151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extLst>
      <p:ext uri="{BB962C8B-B14F-4D97-AF65-F5344CB8AC3E}">
        <p14:creationId xmlns:p14="http://schemas.microsoft.com/office/powerpoint/2010/main" val="143982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extLst>
      <p:ext uri="{BB962C8B-B14F-4D97-AF65-F5344CB8AC3E}">
        <p14:creationId xmlns:p14="http://schemas.microsoft.com/office/powerpoint/2010/main" val="149880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extLst>
      <p:ext uri="{BB962C8B-B14F-4D97-AF65-F5344CB8AC3E}">
        <p14:creationId xmlns:p14="http://schemas.microsoft.com/office/powerpoint/2010/main" val="185918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extLst>
      <p:ext uri="{BB962C8B-B14F-4D97-AF65-F5344CB8AC3E}">
        <p14:creationId xmlns:p14="http://schemas.microsoft.com/office/powerpoint/2010/main" val="149515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24882744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2023/1/18</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2023/1/18</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49.xml"/><Relationship Id="rId7" Type="http://schemas.openxmlformats.org/officeDocument/2006/relationships/slideLayout" Target="../slideLayouts/slideLayout28.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s/_rels/slide11.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5" Type="http://schemas.openxmlformats.org/officeDocument/2006/relationships/notesSlide" Target="../notesSlides/notesSlide23.xml"/><Relationship Id="rId4"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notesSlide" Target="../notesSlides/notesSlide24.xml"/><Relationship Id="rId5" Type="http://schemas.openxmlformats.org/officeDocument/2006/relationships/slideLayout" Target="../slideLayouts/slideLayout28.xml"/><Relationship Id="rId4" Type="http://schemas.openxmlformats.org/officeDocument/2006/relationships/tags" Target="../tags/tag31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7.xml"/><Relationship Id="rId1" Type="http://schemas.openxmlformats.org/officeDocument/2006/relationships/tags" Target="../tags/tag316.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1.xml"/><Relationship Id="rId1" Type="http://schemas.openxmlformats.org/officeDocument/2006/relationships/tags" Target="../tags/tag320.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8.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327.xml"/><Relationship Id="rId7" Type="http://schemas.openxmlformats.org/officeDocument/2006/relationships/slideLayout" Target="../slideLayouts/slideLayout28.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9"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340.xml"/><Relationship Id="rId7" Type="http://schemas.openxmlformats.org/officeDocument/2006/relationships/slideLayout" Target="../slideLayouts/slideLayout28.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s>
</file>

<file path=ppt/slides/_rels/slide34.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349.xml"/><Relationship Id="rId7" Type="http://schemas.openxmlformats.org/officeDocument/2006/relationships/image" Target="../media/image2.png"/><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notesSlide" Target="../notesSlides/notesSlide31.xml"/><Relationship Id="rId5" Type="http://schemas.openxmlformats.org/officeDocument/2006/relationships/slideLayout" Target="../slideLayouts/slideLayout28.xml"/><Relationship Id="rId4" Type="http://schemas.openxmlformats.org/officeDocument/2006/relationships/tags" Target="../tags/tag350.xml"/></Relationships>
</file>

<file path=ppt/slides/_rels/slide36.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notesSlide" Target="../notesSlides/notesSlide32.xml"/><Relationship Id="rId4"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notesSlide" Target="../notesSlides/notesSlide33.xml"/><Relationship Id="rId4"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tags" Target="../tags/tag359.xml"/><Relationship Id="rId7" Type="http://schemas.openxmlformats.org/officeDocument/2006/relationships/image" Target="../media/image3.png"/><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400.xml"/><Relationship Id="rId5" Type="http://schemas.openxmlformats.org/officeDocument/2006/relationships/notesSlide" Target="../notesSlides/notesSlide34.xml"/><Relationship Id="rId4"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0.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notesSlide" Target="../notesSlides/notesSlide39.xml"/><Relationship Id="rId11" Type="http://schemas.openxmlformats.org/officeDocument/2006/relationships/tags" Target="../tags/tag3530.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71.xml"/><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3.xml"/><Relationship Id="rId1" Type="http://schemas.openxmlformats.org/officeDocument/2006/relationships/tags" Target="../tags/tag37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2.xml"/><Relationship Id="rId9" Type="http://schemas.openxmlformats.org/officeDocument/2006/relationships/image" Target="../media/image9.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3.xml"/><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4.xml"/><Relationship Id="rId9"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5" Type="http://schemas.openxmlformats.org/officeDocument/2006/relationships/notesSlide" Target="../notesSlides/notesSlide45.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87.xml"/><Relationship Id="rId7" Type="http://schemas.openxmlformats.org/officeDocument/2006/relationships/tags" Target="../tags/tag3700.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notesSlide" Target="../notesSlides/notesSlide46.xml"/><Relationship Id="rId5" Type="http://schemas.openxmlformats.org/officeDocument/2006/relationships/slideLayout" Target="../slideLayouts/slideLayout28.xml"/><Relationship Id="rId4" Type="http://schemas.openxmlformats.org/officeDocument/2006/relationships/tags" Target="../tags/tag388.xml"/></Relationships>
</file>

<file path=ppt/slides/_rels/slide51.xml.rels><?xml version="1.0" encoding="UTF-8" standalone="yes"?>
<Relationships xmlns="http://schemas.openxmlformats.org/package/2006/relationships"><Relationship Id="rId8" Type="http://schemas.openxmlformats.org/officeDocument/2006/relationships/tags" Target="../tags/tag3770.xml"/><Relationship Id="rId3" Type="http://schemas.openxmlformats.org/officeDocument/2006/relationships/tags" Target="../tags/tag391.xml"/><Relationship Id="rId7" Type="http://schemas.openxmlformats.org/officeDocument/2006/relationships/notesSlide" Target="../notesSlides/notesSlide47.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slideLayout" Target="../slideLayouts/slideLayout28.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14.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0.xml"/><Relationship Id="rId3" Type="http://schemas.openxmlformats.org/officeDocument/2006/relationships/tags" Target="../tags/tag396.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8.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5.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0.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6.xml"/><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7.xm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8.xml"/><Relationship Id="rId9" Type="http://schemas.openxmlformats.org/officeDocument/2006/relationships/image" Target="../media/image20.png"/></Relationships>
</file>

<file path=ppt/slides/_rels/slide6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 Id="rId5" Type="http://schemas.openxmlformats.org/officeDocument/2006/relationships/notesSlide" Target="../notesSlides/notesSlide62.xml"/><Relationship Id="rId4"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5" Type="http://schemas.openxmlformats.org/officeDocument/2006/relationships/notesSlide" Target="../notesSlides/notesSlide63.xml"/><Relationship Id="rId4"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4.xml"/><Relationship Id="rId9"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5.xml"/><Relationship Id="rId9" Type="http://schemas.openxmlformats.org/officeDocument/2006/relationships/image" Target="../media/image19.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10" Type="http://schemas.openxmlformats.org/officeDocument/2006/relationships/notesSlide" Target="../notesSlides/notesSlide6.xml"/><Relationship Id="rId4" Type="http://schemas.openxmlformats.org/officeDocument/2006/relationships/tags" Target="../tags/tag254.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6.xml"/><Relationship Id="rId9" Type="http://schemas.openxmlformats.org/officeDocument/2006/relationships/image" Target="../media/image35.png"/><Relationship Id="rId14" Type="http://schemas.openxmlformats.org/officeDocument/2006/relationships/image" Target="../media/image38.png"/></Relationships>
</file>

<file path=ppt/slides/_rels/slide7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37.xml"/><Relationship Id="rId7" Type="http://schemas.openxmlformats.org/officeDocument/2006/relationships/tags" Target="../tags/tag4230.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38.xml"/><Relationship Id="rId9" Type="http://schemas.openxmlformats.org/officeDocument/2006/relationships/tags" Target="../tags/tag4250.xml"/></Relationships>
</file>

<file path=ppt/slides/_rels/slide7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41.xml"/><Relationship Id="rId7" Type="http://schemas.openxmlformats.org/officeDocument/2006/relationships/tags" Target="../tags/tag4290.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42.xml"/><Relationship Id="rId9" Type="http://schemas.openxmlformats.org/officeDocument/2006/relationships/tags" Target="../tags/tag4310.xml"/></Relationships>
</file>

<file path=ppt/slides/_rels/slide7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45.xml"/><Relationship Id="rId7" Type="http://schemas.openxmlformats.org/officeDocument/2006/relationships/tags" Target="../tags/tag4350.xml"/><Relationship Id="rId2" Type="http://schemas.openxmlformats.org/officeDocument/2006/relationships/tags" Target="../tags/tag444.xml"/><Relationship Id="rId1" Type="http://schemas.openxmlformats.org/officeDocument/2006/relationships/tags" Target="../tags/tag443.xml"/><Relationship Id="rId6" Type="http://schemas.openxmlformats.org/officeDocument/2006/relationships/notesSlide" Target="../notesSlides/notesSlide69.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46.xml"/><Relationship Id="rId9" Type="http://schemas.openxmlformats.org/officeDocument/2006/relationships/tags" Target="../tags/tag4370.xml"/></Relationships>
</file>

<file path=ppt/slides/_rels/slide7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49.xml"/><Relationship Id="rId7" Type="http://schemas.openxmlformats.org/officeDocument/2006/relationships/tags" Target="../tags/tag4410.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notesSlide" Target="../notesSlides/notesSlide70.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50.xml"/><Relationship Id="rId9" Type="http://schemas.openxmlformats.org/officeDocument/2006/relationships/tags" Target="../tags/tag4430.xml"/></Relationships>
</file>

<file path=ppt/slides/_rels/slide7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53.xml"/><Relationship Id="rId7" Type="http://schemas.openxmlformats.org/officeDocument/2006/relationships/tags" Target="../tags/tag4470.xml"/><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notesSlide" Target="../notesSlides/notesSlide71.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54.xml"/><Relationship Id="rId9" Type="http://schemas.openxmlformats.org/officeDocument/2006/relationships/tags" Target="../tags/tag4490.xml"/></Relationships>
</file>

<file path=ppt/slides/_rels/slide7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57.xml"/><Relationship Id="rId7" Type="http://schemas.openxmlformats.org/officeDocument/2006/relationships/tags" Target="../tags/tag4540.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58.xml"/></Relationships>
</file>

<file path=ppt/slides/_rels/slide77.xml.rels><?xml version="1.0" encoding="UTF-8" standalone="yes"?>
<Relationships xmlns="http://schemas.openxmlformats.org/package/2006/relationships"><Relationship Id="rId3" Type="http://schemas.openxmlformats.org/officeDocument/2006/relationships/tags" Target="../tags/tag461.xml"/><Relationship Id="rId7" Type="http://schemas.openxmlformats.org/officeDocument/2006/relationships/image" Target="../media/image50.png"/><Relationship Id="rId2" Type="http://schemas.openxmlformats.org/officeDocument/2006/relationships/tags" Target="../tags/tag460.xml"/><Relationship Id="rId1" Type="http://schemas.openxmlformats.org/officeDocument/2006/relationships/tags" Target="../tags/tag459.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2.xml"/></Relationships>
</file>

<file path=ppt/slides/_rels/slide78.xml.rels><?xml version="1.0" encoding="UTF-8" standalone="yes"?>
<Relationships xmlns="http://schemas.openxmlformats.org/package/2006/relationships"><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 Id="rId5" Type="http://schemas.openxmlformats.org/officeDocument/2006/relationships/notesSlide" Target="../notesSlides/notesSlide74.xml"/><Relationship Id="rId4"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3" Type="http://schemas.openxmlformats.org/officeDocument/2006/relationships/tags" Target="../tags/tag468.xml"/><Relationship Id="rId7" Type="http://schemas.openxmlformats.org/officeDocument/2006/relationships/image" Target="../media/image51.png"/><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6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60.xml"/><Relationship Id="rId1" Type="http://schemas.openxmlformats.org/officeDocument/2006/relationships/tags" Target="../tags/tag259.xml"/><Relationship Id="rId4"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image" Target="../media/image52.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3.xml"/></Relationships>
</file>

<file path=ppt/slides/_rels/slide81.xml.rels><?xml version="1.0" encoding="UTF-8" standalone="yes"?>
<Relationships xmlns="http://schemas.openxmlformats.org/package/2006/relationships"><Relationship Id="rId3" Type="http://schemas.openxmlformats.org/officeDocument/2006/relationships/tags" Target="../tags/tag476.xml"/><Relationship Id="rId7" Type="http://schemas.openxmlformats.org/officeDocument/2006/relationships/image" Target="../media/image52.png"/><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77.xml"/></Relationships>
</file>

<file path=ppt/slides/_rels/slide82.xml.rels><?xml version="1.0" encoding="UTF-8" standalone="yes"?>
<Relationships xmlns="http://schemas.openxmlformats.org/package/2006/relationships"><Relationship Id="rId3" Type="http://schemas.openxmlformats.org/officeDocument/2006/relationships/tags" Target="../tags/tag480.xml"/><Relationship Id="rId7" Type="http://schemas.openxmlformats.org/officeDocument/2006/relationships/image" Target="../media/image52.png"/><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1.xml"/></Relationships>
</file>

<file path=ppt/slides/_rels/slide83.xml.rels><?xml version="1.0" encoding="UTF-8" standalone="yes"?>
<Relationships xmlns="http://schemas.openxmlformats.org/package/2006/relationships"><Relationship Id="rId3" Type="http://schemas.openxmlformats.org/officeDocument/2006/relationships/tags" Target="../tags/tag484.xml"/><Relationship Id="rId7" Type="http://schemas.openxmlformats.org/officeDocument/2006/relationships/image" Target="../media/image53.png"/><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85.xml"/></Relationships>
</file>

<file path=ppt/slides/_rels/slide84.xml.rels><?xml version="1.0" encoding="UTF-8" standalone="yes"?>
<Relationships xmlns="http://schemas.openxmlformats.org/package/2006/relationships"><Relationship Id="rId3" Type="http://schemas.openxmlformats.org/officeDocument/2006/relationships/tags" Target="../tags/tag488.xml"/><Relationship Id="rId7" Type="http://schemas.openxmlformats.org/officeDocument/2006/relationships/image" Target="../media/image53.png"/><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89.xml"/></Relationships>
</file>

<file path=ppt/slides/_rels/slide85.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image" Target="../media/image53.png"/><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3.xml"/></Relationships>
</file>

<file path=ppt/slides/_rels/slide86.xml.rels><?xml version="1.0" encoding="UTF-8" standalone="yes"?>
<Relationships xmlns="http://schemas.openxmlformats.org/package/2006/relationships"><Relationship Id="rId3" Type="http://schemas.openxmlformats.org/officeDocument/2006/relationships/tags" Target="../tags/tag496.xml"/><Relationship Id="rId7" Type="http://schemas.openxmlformats.org/officeDocument/2006/relationships/image" Target="../media/image53.png"/><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497.xml"/></Relationships>
</file>

<file path=ppt/slides/_rels/slide87.xml.rels><?xml version="1.0" encoding="UTF-8" standalone="yes"?>
<Relationships xmlns="http://schemas.openxmlformats.org/package/2006/relationships"><Relationship Id="rId3" Type="http://schemas.openxmlformats.org/officeDocument/2006/relationships/tags" Target="../tags/tag500.xml"/><Relationship Id="rId7" Type="http://schemas.openxmlformats.org/officeDocument/2006/relationships/image" Target="../media/image53.png"/><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1.xml"/></Relationships>
</file>

<file path=ppt/slides/_rels/slide88.xml.rels><?xml version="1.0" encoding="UTF-8" standalone="yes"?>
<Relationships xmlns="http://schemas.openxmlformats.org/package/2006/relationships"><Relationship Id="rId3" Type="http://schemas.openxmlformats.org/officeDocument/2006/relationships/tags" Target="../tags/tag504.xml"/><Relationship Id="rId7" Type="http://schemas.openxmlformats.org/officeDocument/2006/relationships/image" Target="../media/image53.png"/><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notesSlide" Target="../notesSlides/notesSlide84.xml"/><Relationship Id="rId5" Type="http://schemas.openxmlformats.org/officeDocument/2006/relationships/slideLayout" Target="../slideLayouts/slideLayout28.xml"/><Relationship Id="rId4" Type="http://schemas.openxmlformats.org/officeDocument/2006/relationships/tags" Target="../tags/tag505.xml"/></Relationships>
</file>

<file path=ppt/slides/_rels/slide89.xml.rels><?xml version="1.0" encoding="UTF-8" standalone="yes"?>
<Relationships xmlns="http://schemas.openxmlformats.org/package/2006/relationships"><Relationship Id="rId3" Type="http://schemas.openxmlformats.org/officeDocument/2006/relationships/tags" Target="../tags/tag508.xml"/><Relationship Id="rId7" Type="http://schemas.openxmlformats.org/officeDocument/2006/relationships/image" Target="../media/image53.png"/><Relationship Id="rId2" Type="http://schemas.openxmlformats.org/officeDocument/2006/relationships/tags" Target="../tags/tag507.xml"/><Relationship Id="rId1" Type="http://schemas.openxmlformats.org/officeDocument/2006/relationships/tags" Target="../tags/tag506.xml"/><Relationship Id="rId6" Type="http://schemas.openxmlformats.org/officeDocument/2006/relationships/notesSlide" Target="../notesSlides/notesSlide85.xml"/><Relationship Id="rId5" Type="http://schemas.openxmlformats.org/officeDocument/2006/relationships/slideLayout" Target="../slideLayouts/slideLayout28.xml"/><Relationship Id="rId4" Type="http://schemas.openxmlformats.org/officeDocument/2006/relationships/tags" Target="../tags/tag509.xml"/></Relationships>
</file>

<file path=ppt/slides/_rels/slide9.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12.xml"/><Relationship Id="rId7" Type="http://schemas.openxmlformats.org/officeDocument/2006/relationships/tags" Target="../tags/tag5100.xml"/><Relationship Id="rId2" Type="http://schemas.openxmlformats.org/officeDocument/2006/relationships/tags" Target="../tags/tag511.xml"/><Relationship Id="rId1" Type="http://schemas.openxmlformats.org/officeDocument/2006/relationships/tags" Target="../tags/tag510.xml"/><Relationship Id="rId6" Type="http://schemas.openxmlformats.org/officeDocument/2006/relationships/notesSlide" Target="../notesSlides/notesSlide86.xml"/><Relationship Id="rId5" Type="http://schemas.openxmlformats.org/officeDocument/2006/relationships/slideLayout" Target="../slideLayouts/slideLayout28.xml"/><Relationship Id="rId4" Type="http://schemas.openxmlformats.org/officeDocument/2006/relationships/tags" Target="../tags/tag513.xml"/></Relationships>
</file>

<file path=ppt/slides/_rels/slide91.xml.rels><?xml version="1.0" encoding="UTF-8" standalone="yes"?>
<Relationships xmlns="http://schemas.openxmlformats.org/package/2006/relationships"><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 Id="rId5" Type="http://schemas.openxmlformats.org/officeDocument/2006/relationships/notesSlide" Target="../notesSlides/notesSlide87.xml"/><Relationship Id="rId4"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26.xml"/></Relationships>
</file>

<file path=ppt/slides/_rels/slide95.xml.rels><?xml version="1.0" encoding="UTF-8" standalone="yes"?>
<Relationships xmlns="http://schemas.openxmlformats.org/package/2006/relationships"><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30.xml"/></Relationships>
</file>

<file path=ppt/slides/_rels/slide96.xml.rels><?xml version="1.0" encoding="UTF-8" standalone="yes"?>
<Relationships xmlns="http://schemas.openxmlformats.org/package/2006/relationships"><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 Id="rId5" Type="http://schemas.openxmlformats.org/officeDocument/2006/relationships/notesSlide" Target="../notesSlides/notesSlide92.xml"/><Relationship Id="rId4"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6.xml"/><Relationship Id="rId7" Type="http://schemas.openxmlformats.org/officeDocument/2006/relationships/image" Target="../media/image55.png"/><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notesSlide" Target="../notesSlides/notesSlide93.xml"/><Relationship Id="rId5" Type="http://schemas.openxmlformats.org/officeDocument/2006/relationships/slideLayout" Target="../slideLayouts/slideLayout28.xml"/><Relationship Id="rId4" Type="http://schemas.openxmlformats.org/officeDocument/2006/relationships/tags" Target="../tags/tag537.xml"/></Relationships>
</file>

<file path=ppt/slides/_rels/slide98.xml.rels><?xml version="1.0" encoding="UTF-8" standalone="yes"?>
<Relationships xmlns="http://schemas.openxmlformats.org/package/2006/relationships"><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 Id="rId4"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43.xml"/><Relationship Id="rId7" Type="http://schemas.openxmlformats.org/officeDocument/2006/relationships/slideLayout" Target="../slideLayouts/slideLayout28.xml"/><Relationship Id="rId2" Type="http://schemas.openxmlformats.org/officeDocument/2006/relationships/tags" Target="../tags/tag542.xml"/><Relationship Id="rId1" Type="http://schemas.openxmlformats.org/officeDocument/2006/relationships/tags" Target="../tags/tag541.xml"/><Relationship Id="rId6" Type="http://schemas.openxmlformats.org/officeDocument/2006/relationships/tags" Target="../tags/tag546.xml"/><Relationship Id="rId5" Type="http://schemas.openxmlformats.org/officeDocument/2006/relationships/tags" Target="../tags/tag545.xml"/><Relationship Id="rId10" Type="http://schemas.openxmlformats.org/officeDocument/2006/relationships/image" Target="../media/image57.png"/><Relationship Id="rId4" Type="http://schemas.openxmlformats.org/officeDocument/2006/relationships/tags" Target="../tags/tag544.xml"/><Relationship Id="rId9" Type="http://schemas.openxmlformats.org/officeDocument/2006/relationships/tags" Target="../tags/tag5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4804559" cy="369332"/>
          </a:xfrm>
          <a:prstGeom prst="rect">
            <a:avLst/>
          </a:prstGeom>
          <a:noFill/>
          <a:ln w="9525">
            <a:noFill/>
          </a:ln>
        </p:spPr>
        <p:txBody>
          <a:bodyPr wrap="square">
            <a:spAutoFit/>
          </a:bodyPr>
          <a:lstStyle/>
          <a:p>
            <a:pPr algn="just"/>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gcd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677914256"/>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178550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287023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35CB1E-7D05-AF92-3F3D-DECE7E948191}"/>
              </a:ext>
            </a:extLst>
          </p:cNvPr>
          <p:cNvCxnSpPr/>
          <p:nvPr/>
        </p:nvCxnSpPr>
        <p:spPr>
          <a:xfrm>
            <a:off x="4101390" y="3038662"/>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1023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04430480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05762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64651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317802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8201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852335500"/>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43553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10844705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2750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544609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3405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6741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70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417404781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54657"/>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A1E0759-E3AD-C4BD-1AD3-6678B0459CDE}"/>
              </a:ext>
            </a:extLst>
          </p:cNvPr>
          <p:cNvCxnSpPr>
            <a:cxnSpLocks/>
          </p:cNvCxnSpPr>
          <p:nvPr/>
        </p:nvCxnSpPr>
        <p:spPr>
          <a:xfrm>
            <a:off x="1963271" y="5503956"/>
            <a:ext cx="564776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14030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2014392641"/>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58773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7445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137829872"/>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140374"/>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1072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61246922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4258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6317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48236" y="1163577"/>
            <a:ext cx="3343835" cy="4468127"/>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graphicFrame>
        <p:nvGraphicFramePr>
          <p:cNvPr id="8" name="表格 7"/>
          <p:cNvGraphicFramePr/>
          <p:nvPr>
            <p:custDataLst>
              <p:tags r:id="rId4"/>
            </p:custDataLst>
            <p:extLst>
              <p:ext uri="{D42A27DB-BD31-4B8C-83A1-F6EECF244321}">
                <p14:modId xmlns:p14="http://schemas.microsoft.com/office/powerpoint/2010/main" val="674207688"/>
              </p:ext>
            </p:extLst>
          </p:nvPr>
        </p:nvGraphicFramePr>
        <p:xfrm>
          <a:off x="5742454" y="563170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DA3994DB-E4E2-DD16-0B11-7CCC49BB3843}"/>
              </a:ext>
            </a:extLst>
          </p:cNvPr>
          <p:cNvSpPr txBox="1"/>
          <p:nvPr/>
        </p:nvSpPr>
        <p:spPr>
          <a:xfrm>
            <a:off x="3953435" y="116357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8DFDF98E-8CA8-2CFB-5A4C-EBE025611FD8}"/>
              </a:ext>
            </a:extLst>
          </p:cNvPr>
          <p:cNvCxnSpPr>
            <a:cxnSpLocks/>
          </p:cNvCxnSpPr>
          <p:nvPr/>
        </p:nvCxnSpPr>
        <p:spPr>
          <a:xfrm>
            <a:off x="1299883" y="4007223"/>
            <a:ext cx="155089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C65B2B7-AB10-F4A8-3E56-8BBE1C7F908F}"/>
              </a:ext>
            </a:extLst>
          </p:cNvPr>
          <p:cNvSpPr/>
          <p:nvPr/>
        </p:nvSpPr>
        <p:spPr>
          <a:xfrm>
            <a:off x="1299883" y="5118847"/>
            <a:ext cx="1792941" cy="79785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箭头连接符 5">
            <a:extLst>
              <a:ext uri="{FF2B5EF4-FFF2-40B4-BE49-F238E27FC236}">
                <a16:creationId xmlns:a16="http://schemas.microsoft.com/office/drawing/2014/main" id="{F8977D24-A0B0-22B4-4D0A-C0547AD1E4C5}"/>
              </a:ext>
            </a:extLst>
          </p:cNvPr>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23524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44E2527C-16A6-F676-80A8-A1F4FB59FE9C}"/>
              </a:ext>
            </a:extLst>
          </p:cNvPr>
          <p:cNvCxnSpPr>
            <a:cxnSpLocks/>
          </p:cNvCxnSpPr>
          <p:nvPr/>
        </p:nvCxnSpPr>
        <p:spPr>
          <a:xfrm>
            <a:off x="1344240" y="4281805"/>
            <a:ext cx="675088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42521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a:t>
                </a:r>
                <a:r>
                  <a:rPr lang="en-US" altLang="zh-CN">
                    <a:latin typeface="+mn-lt"/>
                    <a:cs typeface="+mn-lt"/>
                  </a:rPr>
                  <a:t>ln</a:t>
                </a:r>
                <a:r>
                  <a:rPr>
                    <a:latin typeface="+mn-lt"/>
                    <a:cs typeface="+mn-lt"/>
                  </a:rPr>
                  <a:t>()和</a:t>
                </a:r>
                <a:r>
                  <a:rPr lang="en-US" altLang="zh-CN">
                    <a:latin typeface="+mn-lt"/>
                    <a:cs typeface="+mn-lt"/>
                  </a:rPr>
                  <a:t>length</a:t>
                </a:r>
                <a:r>
                  <a:rPr>
                    <a:latin typeface="+mn-lt"/>
                    <a:cs typeface="+mn-lt"/>
                  </a:rPr>
                  <a:t>()就是函数，其中print</a:t>
                </a:r>
                <a:r>
                  <a:rPr lang="en-US">
                    <a:latin typeface="+mn-lt"/>
                    <a:cs typeface="+mn-lt"/>
                  </a:rPr>
                  <a:t>ln</a:t>
                </a:r>
                <a:r>
                  <a:rPr>
                    <a:latin typeface="+mn-lt"/>
                    <a:cs typeface="+mn-lt"/>
                  </a:rPr>
                  <a:t>()的功能是输出字符串，</a:t>
                </a:r>
                <a:r>
                  <a:rPr lang="en-US">
                    <a:latin typeface="+mn-lt"/>
                    <a:cs typeface="+mn-lt"/>
                  </a:rPr>
                  <a:t>length</a:t>
                </a:r>
                <a:r>
                  <a:rPr>
                    <a:latin typeface="+mn-lt"/>
                    <a:cs typeface="+mn-lt"/>
                  </a:rPr>
                  <a:t>()的功能是计算字符串的长度。</a:t>
                </a:r>
              </a:p>
            </p:txBody>
          </p:sp>
        </mc:Choice>
        <mc:Fallback xmlns="">
          <p:sp>
            <p:nvSpPr>
              <p:cNvPr id="6" name="文本占位符 5"/>
              <p:cNvSpPr>
                <a:spLocks noGrp="1"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a:blip r:embed="rId7"/>
                <a:stretch>
                  <a:fillRect l="-367"/>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30594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isPrime()</a:t>
            </a:r>
            <a:r>
              <a:rPr lang="zh-CN" altLang="en-US">
                <a:latin typeface="+mn-lt"/>
                <a:cs typeface="+mn-lt"/>
              </a:rPr>
              <a:t>，判断一个整数是否是素数。</a:t>
            </a:r>
          </a:p>
        </p:txBody>
      </p:sp>
      <p:graphicFrame>
        <p:nvGraphicFramePr>
          <p:cNvPr id="6" name="表格 5"/>
          <p:cNvGraphicFramePr/>
          <p:nvPr>
            <p:custDataLst>
              <p:tags r:id="rId4"/>
            </p:custData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4938283"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boolean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isPrime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149497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dayOfYear()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7574654"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dayOfYear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82948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print2DArray()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2244978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E6121EA5-A1C0-B27A-470F-74308D2199EC}"/>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结束条件</a:t>
            </a:r>
            <a:r>
              <a:t>，确保在递归过程中能在合适的地方停止并返回。</a:t>
            </a:r>
          </a:p>
        </p:txBody>
      </p:sp>
      <p:graphicFrame>
        <p:nvGraphicFramePr>
          <p:cNvPr id="3" name="表格 2"/>
          <p:cNvGraphicFramePr/>
          <p:nvPr>
            <p:extLst>
              <p:ext uri="{D42A27DB-BD31-4B8C-83A1-F6EECF244321}">
                <p14:modId xmlns:p14="http://schemas.microsoft.com/office/powerpoint/2010/main" val="218270263"/>
              </p:ext>
            </p:extLst>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2" name="文本框 1">
            <a:extLst>
              <a:ext uri="{FF2B5EF4-FFF2-40B4-BE49-F238E27FC236}">
                <a16:creationId xmlns:a16="http://schemas.microsoft.com/office/drawing/2014/main" id="{B5371382-8D1F-431C-12DD-9F0C28B0744D}"/>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3D2003DA-DFFB-CD88-2DE6-AF306B8CFF29}"/>
              </a:ext>
            </a:extLst>
          </p:cNvPr>
          <p:cNvSpPr txBox="1"/>
          <p:nvPr/>
        </p:nvSpPr>
        <p:spPr>
          <a:xfrm>
            <a:off x="579600" y="1348469"/>
            <a:ext cx="6795247" cy="3416320"/>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flipV="1">
            <a:off x="5307106" y="3953435"/>
            <a:ext cx="1507004" cy="102306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sp>
        <p:nvSpPr>
          <p:cNvPr id="4" name="文本框 3">
            <a:extLst>
              <a:ext uri="{FF2B5EF4-FFF2-40B4-BE49-F238E27FC236}">
                <a16:creationId xmlns:a16="http://schemas.microsoft.com/office/drawing/2014/main" id="{4B7766E9-12CF-7078-17DD-D638A81D2BD9}"/>
              </a:ext>
            </a:extLst>
          </p:cNvPr>
          <p:cNvSpPr txBox="1"/>
          <p:nvPr/>
        </p:nvSpPr>
        <p:spPr>
          <a:xfrm>
            <a:off x="574675" y="1156678"/>
            <a:ext cx="6239435" cy="510909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if(num1 &gt; num2)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 else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a:effectLst/>
                <a:latin typeface="Consolas" panose="020B0609020204030204" pitchFamily="49" charset="0"/>
                <a:ea typeface="等线" panose="02010600030101010101" pitchFamily="2" charset="-122"/>
                <a:cs typeface="Times New Roman" panose="02020603050405020304" pitchFamily="18"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45459" y="1453515"/>
            <a:ext cx="4214831"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A96EA950-B76F-3D51-B48E-AB5003B5BB13}"/>
              </a:ext>
            </a:extLst>
          </p:cNvPr>
          <p:cNvSpPr txBox="1"/>
          <p:nvPr/>
        </p:nvSpPr>
        <p:spPr>
          <a:xfrm>
            <a:off x="5156126" y="1283186"/>
            <a:ext cx="6614534" cy="507831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Board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0E7EDE3D-FB7D-2B9E-6C89-642DAFD9A4BB}"/>
              </a:ext>
            </a:extLst>
          </p:cNvPr>
          <p:cNvSpPr txBox="1"/>
          <p:nvPr/>
        </p:nvSpPr>
        <p:spPr>
          <a:xfrm>
            <a:off x="579600" y="1270930"/>
            <a:ext cx="6651812" cy="3693319"/>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7" name="文本框 6">
            <a:extLst>
              <a:ext uri="{FF2B5EF4-FFF2-40B4-BE49-F238E27FC236}">
                <a16:creationId xmlns:a16="http://schemas.microsoft.com/office/drawing/2014/main" id="{1DC5ADE2-0CB7-1E93-F77E-5A27E116EED2}"/>
              </a:ext>
            </a:extLst>
          </p:cNvPr>
          <p:cNvSpPr txBox="1"/>
          <p:nvPr/>
        </p:nvSpPr>
        <p:spPr>
          <a:xfrm>
            <a:off x="5809129" y="2055530"/>
            <a:ext cx="6060141"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Ackermann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&amp;&amp;</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10" name="文本框 9">
            <a:extLst>
              <a:ext uri="{FF2B5EF4-FFF2-40B4-BE49-F238E27FC236}">
                <a16:creationId xmlns:a16="http://schemas.microsoft.com/office/drawing/2014/main" id="{ED1CA59C-9C2E-7C64-E249-FCE5601E4BA4}"/>
              </a:ext>
            </a:extLst>
          </p:cNvPr>
          <p:cNvSpPr txBox="1"/>
          <p:nvPr/>
        </p:nvSpPr>
        <p:spPr>
          <a:xfrm>
            <a:off x="579600" y="1195952"/>
            <a:ext cx="9690847" cy="206210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2000" kern="10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b="1"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700932660"/>
              </p:ext>
            </p:extLst>
          </p:nvPr>
        </p:nvGraphicFramePr>
        <p:xfrm>
          <a:off x="579600" y="5534324"/>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71AB396A-773E-5452-FDCE-A0966109EA78}"/>
              </a:ext>
            </a:extLst>
          </p:cNvPr>
          <p:cNvSpPr txBox="1"/>
          <p:nvPr/>
        </p:nvSpPr>
        <p:spPr>
          <a:xfrm>
            <a:off x="579600" y="1135895"/>
            <a:ext cx="6861106"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 scanner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new</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75325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E552FD1B-0F43-274C-6EEC-23C3F4B72619}"/>
              </a:ext>
            </a:extLst>
          </p:cNvPr>
          <p:cNvSpPr txBox="1"/>
          <p:nvPr/>
        </p:nvSpPr>
        <p:spPr>
          <a:xfrm>
            <a:off x="403412" y="988089"/>
            <a:ext cx="8758518" cy="563231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450719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a:blip r:embed="rId10"/>
                <a:stretch>
                  <a:fillRect l="-1093"/>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4170681"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power2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5.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2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2.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4.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3.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5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4.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30.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5.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25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90.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50.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7.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10.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5.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70.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9.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9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3.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7.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0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8193</Words>
  <Application>Microsoft Office PowerPoint</Application>
  <PresentationFormat>宽屏</PresentationFormat>
  <Paragraphs>1669</Paragraphs>
  <Slides>100</Slides>
  <Notes>95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100</vt:i4>
      </vt:variant>
    </vt:vector>
  </HeadingPairs>
  <TitlesOfParts>
    <vt:vector size="108"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Practice</vt:lpstr>
      <vt:lpstr>素数</vt:lpstr>
      <vt:lpstr>日期</vt:lpstr>
      <vt:lpstr>二维数组格式输出</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541</cp:revision>
  <dcterms:created xsi:type="dcterms:W3CDTF">2022-11-17T03:47:00Z</dcterms:created>
  <dcterms:modified xsi:type="dcterms:W3CDTF">2023-01-18T15:24:06Z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