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2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9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0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1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2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3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8.xml" ContentType="application/vnd.openxmlformats-officedocument.presentationml.tags+xml"/>
  <Override PartName="/ppt/notesSlides/notesSlide14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380.xml" ContentType="application/vnd.openxmlformats-officedocument.presentationml.tags+xml"/>
  <Override PartName="/ppt/tags/tag2920.xml" ContentType="application/vnd.openxmlformats-officedocument.presentationml.tags+xml"/>
  <Override PartName="/ppt/tags/tag2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sldIdLst>
    <p:sldId id="259" r:id="rId2"/>
    <p:sldId id="265" r:id="rId3"/>
    <p:sldId id="295" r:id="rId4"/>
    <p:sldId id="298" r:id="rId5"/>
    <p:sldId id="297" r:id="rId6"/>
    <p:sldId id="299" r:id="rId7"/>
    <p:sldId id="300" r:id="rId8"/>
    <p:sldId id="301" r:id="rId9"/>
    <p:sldId id="303" r:id="rId10"/>
    <p:sldId id="306" r:id="rId11"/>
    <p:sldId id="307" r:id="rId12"/>
    <p:sldId id="313" r:id="rId13"/>
    <p:sldId id="315" r:id="rId14"/>
    <p:sldId id="319" r:id="rId15"/>
    <p:sldId id="308" r:id="rId16"/>
    <p:sldId id="309" r:id="rId17"/>
    <p:sldId id="311" r:id="rId18"/>
    <p:sldId id="312" r:id="rId19"/>
    <p:sldId id="320" r:id="rId20"/>
    <p:sldId id="316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4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6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10" Type="http://schemas.openxmlformats.org/officeDocument/2006/relationships/image" Target="../media/image2.png"/><Relationship Id="rId4" Type="http://schemas.openxmlformats.org/officeDocument/2006/relationships/tags" Target="../tags/tag277.xml"/><Relationship Id="rId9" Type="http://schemas.openxmlformats.org/officeDocument/2006/relationships/tags" Target="../tags/tag29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10" Type="http://schemas.openxmlformats.org/officeDocument/2006/relationships/image" Target="../media/image3.png"/><Relationship Id="rId4" Type="http://schemas.openxmlformats.org/officeDocument/2006/relationships/tags" Target="../tags/tag283.xml"/><Relationship Id="rId9" Type="http://schemas.openxmlformats.org/officeDocument/2006/relationships/tags" Target="../tags/tag29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9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tags" Target="../tags/tag238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46814"/>
            <a:ext cx="8763635" cy="44196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41024" y="1608231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9EF14B-0B8F-7D32-62FB-90BE9C8F1800}"/>
              </a:ext>
            </a:extLst>
          </p:cNvPr>
          <p:cNvSpPr txBox="1"/>
          <p:nvPr/>
        </p:nvSpPr>
        <p:spPr>
          <a:xfrm>
            <a:off x="579600" y="1496824"/>
            <a:ext cx="867005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year: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 A year is a leap year if it is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 1. exactly divisible by 4, and not divisible by 100;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 2. or is exactly divisible by 400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"Leap year"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"Common year"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14817"/>
            <a:ext cx="3391765" cy="8215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52235094"/>
              </p:ext>
            </p:extLst>
          </p:nvPr>
        </p:nvGraphicFramePr>
        <p:xfrm>
          <a:off x="1234515" y="5423143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08B070F-C414-48DE-5A2F-06AF9FD9642A}"/>
              </a:ext>
            </a:extLst>
          </p:cNvPr>
          <p:cNvSpPr txBox="1"/>
          <p:nvPr/>
        </p:nvSpPr>
        <p:spPr>
          <a:xfrm>
            <a:off x="4521318" y="948690"/>
            <a:ext cx="70910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Character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character: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"Lowercase"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"Uppercase"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'0'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'9'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"Special character"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99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579600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9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3184376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5789152" y="3788334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961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7A30D2A-3DE0-A2C6-C685-B8103C48393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lstStyle/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F434A-1DF3-32AF-2782-065936C89E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A37D83-AE11-9F25-CFB3-1C234F5B9697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u="sng">
                    <a:latin typeface="+mj-lt"/>
                    <a:cs typeface="+mj-lt"/>
                  </a:rPr>
                  <a:t>海伦公式</a:t>
                </a:r>
                <a:endParaRPr lang="en-US" altLang="zh-CN" b="1" u="sng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  <a:cs typeface="+mj-lt"/>
                        </a:rPr>
                        <m:t>半周长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+mj-lt"/>
                        </a:rPr>
                        <m:t>面积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+mj-lt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>
                  <a:latin typeface="+mj-lt"/>
                  <a:cs typeface="+mj-lt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  <a:blipFill>
                <a:blip r:embed="rId10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2283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421167"/>
            <a:ext cx="5516400" cy="1411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13985" y="1178335"/>
            <a:ext cx="5098415" cy="53553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ystem.out.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...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062952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3D61A9-C46D-C2FD-8CB9-7E36382FF5A0}"/>
              </a:ext>
            </a:extLst>
          </p:cNvPr>
          <p:cNvSpPr txBox="1"/>
          <p:nvPr/>
        </p:nvSpPr>
        <p:spPr>
          <a:xfrm>
            <a:off x="681355" y="1604607"/>
            <a:ext cx="82564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Calculator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expression: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operator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'+'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+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66179994"/>
              </p:ext>
            </p:extLst>
          </p:nvPr>
        </p:nvGraphicFramePr>
        <p:xfrm>
          <a:off x="7586288" y="59093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D66E529-06EA-275A-894B-ECAA2DBBEA1E}"/>
              </a:ext>
            </a:extLst>
          </p:cNvPr>
          <p:cNvSpPr txBox="1"/>
          <p:nvPr/>
        </p:nvSpPr>
        <p:spPr>
          <a:xfrm>
            <a:off x="574675" y="948690"/>
            <a:ext cx="87943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'-'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-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'*'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*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'/'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/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default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"Error! Operator is not supported"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55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8114423"/>
              </p:ext>
            </p:extLst>
          </p:nvPr>
        </p:nvGraphicFramePr>
        <p:xfrm>
          <a:off x="681355" y="234894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3437323"/>
              </p:ext>
            </p:extLst>
          </p:nvPr>
        </p:nvGraphicFramePr>
        <p:xfrm>
          <a:off x="3884930" y="234957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78557623"/>
              </p:ext>
            </p:extLst>
          </p:nvPr>
        </p:nvGraphicFramePr>
        <p:xfrm>
          <a:off x="681355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00402161"/>
              </p:ext>
            </p:extLst>
          </p:nvPr>
        </p:nvGraphicFramePr>
        <p:xfrm>
          <a:off x="3884930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7598"/>
            <a:ext cx="10213906" cy="1638002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6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7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0541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61987" y="1280870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3424411"/>
              </p:ext>
            </p:extLst>
          </p:nvPr>
        </p:nvGraphicFramePr>
        <p:xfrm>
          <a:off x="3491229" y="247650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36587" y="1289834"/>
            <a:ext cx="5871789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8295032"/>
              </p:ext>
            </p:extLst>
          </p:nvPr>
        </p:nvGraphicFramePr>
        <p:xfrm>
          <a:off x="3488372" y="2458904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437" y="1209674"/>
            <a:ext cx="7309504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544291"/>
              </p:ext>
            </p:extLst>
          </p:nvPr>
        </p:nvGraphicFramePr>
        <p:xfrm>
          <a:off x="4194810" y="2391221"/>
          <a:ext cx="3802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2670"/>
            <a:ext cx="8546472" cy="51337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05435066"/>
              </p:ext>
            </p:extLst>
          </p:nvPr>
        </p:nvGraphicFramePr>
        <p:xfrm>
          <a:off x="5759239" y="5285290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D8949B-C410-70B3-100F-85844E4E3E22}"/>
              </a:ext>
            </a:extLst>
          </p:cNvPr>
          <p:cNvSpPr txBox="1"/>
          <p:nvPr/>
        </p:nvSpPr>
        <p:spPr>
          <a:xfrm>
            <a:off x="579600" y="1892750"/>
            <a:ext cx="65661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your age: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"Minor"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0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50"/>
  <p:tag name="TABLE_ENDDRAG_RECT" val="535*444*218*5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0*50"/>
  <p:tag name="TABLE_ENDDRAG_RECT" val="611*325*280*5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1176</Words>
  <Application>Microsoft Office PowerPoint</Application>
  <PresentationFormat>宽屏</PresentationFormat>
  <Paragraphs>275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Cambria Math</vt:lpstr>
      <vt:lpstr>Consolas</vt:lpstr>
      <vt:lpstr>2_Office 主题​​</vt:lpstr>
      <vt:lpstr>分支</vt:lpstr>
      <vt:lpstr>逻辑运算符</vt:lpstr>
      <vt:lpstr>关系运算符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Practice</vt:lpstr>
      <vt:lpstr>分段函数</vt:lpstr>
      <vt:lpstr>三角形</vt:lpstr>
      <vt:lpstr>switch</vt:lpstr>
      <vt:lpstr>switch</vt:lpstr>
      <vt:lpstr>Demo：计算器</vt:lpstr>
      <vt:lpstr>Demo：计算器</vt:lpstr>
      <vt:lpstr>Practice</vt:lpstr>
      <vt:lpstr>月份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</dc:title>
  <dc:creator/>
  <cp:lastModifiedBy>DAI XIAOTIAN</cp:lastModifiedBy>
  <cp:revision>141</cp:revision>
  <dcterms:created xsi:type="dcterms:W3CDTF">2022-11-17T03:47:00Z</dcterms:created>
  <dcterms:modified xsi:type="dcterms:W3CDTF">2023-01-27T16:35:55Z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