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heme/theme3.xml" ContentType="application/vnd.openxmlformats-officedocument.them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2.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3.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4.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5.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notesSlides/notesSlide6.xml" ContentType="application/vnd.openxmlformats-officedocument.presentationml.notesSlide+xml"/>
  <Override PartName="/ppt/tags/tag259.xml" ContentType="application/vnd.openxmlformats-officedocument.presentationml.tags+xml"/>
  <Override PartName="/ppt/tags/tag260.xml" ContentType="application/vnd.openxmlformats-officedocument.presentationml.tags+xml"/>
  <Override PartName="/ppt/notesSlides/notesSlide7.xml" ContentType="application/vnd.openxmlformats-officedocument.presentationml.notesSlide+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8.xml" ContentType="application/vnd.openxmlformats-officedocument.presentationml.notesSlide+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9.xml" ContentType="application/vnd.openxmlformats-officedocument.presentationml.notesSlide+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notesSlides/notesSlide10.xml" ContentType="application/vnd.openxmlformats-officedocument.presentationml.notesSlid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11.xml" ContentType="application/vnd.openxmlformats-officedocument.presentationml.notesSl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notesSlides/notesSlide12.xml" ContentType="application/vnd.openxmlformats-officedocument.presentationml.notesSlide+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notesSlides/notesSlide13.xml" ContentType="application/vnd.openxmlformats-officedocument.presentationml.notesSlide+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notesSlides/notesSlide14.xml" ContentType="application/vnd.openxmlformats-officedocument.presentationml.notesSlide+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notesSlides/notesSlide15.xml" ContentType="application/vnd.openxmlformats-officedocument.presentationml.notesSlide+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notesSlides/notesSlide16.xml" ContentType="application/vnd.openxmlformats-officedocument.presentationml.notesSlide+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notesSlides/notesSlide17.xml" ContentType="application/vnd.openxmlformats-officedocument.presentationml.notesSlide+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notesSlides/notesSlide18.xml" ContentType="application/vnd.openxmlformats-officedocument.presentationml.notesSlide+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notesSlides/notesSlide19.xml" ContentType="application/vnd.openxmlformats-officedocument.presentationml.notesSlide+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notesSlides/notesSlide20.xml" ContentType="application/vnd.openxmlformats-officedocument.presentationml.notesSlide+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21.xml" ContentType="application/vnd.openxmlformats-officedocument.presentationml.notesSlide+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notesSlides/notesSlide22.xml" ContentType="application/vnd.openxmlformats-officedocument.presentationml.notesSlide+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notesSlides/notesSlide23.xml" ContentType="application/vnd.openxmlformats-officedocument.presentationml.notesSlide+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notesSlides/notesSlide24.xml" ContentType="application/vnd.openxmlformats-officedocument.presentationml.notesSlide+xml"/>
  <Override PartName="/ppt/tags/tag316.xml" ContentType="application/vnd.openxmlformats-officedocument.presentationml.tags+xml"/>
  <Override PartName="/ppt/tags/tag317.xml" ContentType="application/vnd.openxmlformats-officedocument.presentationml.tags+xml"/>
  <Override PartName="/ppt/notesSlides/notesSlide25.xml" ContentType="application/vnd.openxmlformats-officedocument.presentationml.notesSlide+xml"/>
  <Override PartName="/ppt/tags/tag318.xml" ContentType="application/vnd.openxmlformats-officedocument.presentationml.tags+xml"/>
  <Override PartName="/ppt/tags/tag319.xml" ContentType="application/vnd.openxmlformats-officedocument.presentationml.tags+xml"/>
  <Override PartName="/ppt/notesSlides/notesSlide26.xml" ContentType="application/vnd.openxmlformats-officedocument.presentationml.notesSlide+xml"/>
  <Override PartName="/ppt/tags/tag320.xml" ContentType="application/vnd.openxmlformats-officedocument.presentationml.tags+xml"/>
  <Override PartName="/ppt/tags/tag321.xml" ContentType="application/vnd.openxmlformats-officedocument.presentationml.tags+xml"/>
  <Override PartName="/ppt/notesSlides/notesSlide27.xml" ContentType="application/vnd.openxmlformats-officedocument.presentationml.notesSlide+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notesSlides/notesSlide28.xml" ContentType="application/vnd.openxmlformats-officedocument.presentationml.notesSlide+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notesSlides/notesSlide29.xml" ContentType="application/vnd.openxmlformats-officedocument.presentationml.notesSlide+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notesSlides/notesSlide30.xml" ContentType="application/vnd.openxmlformats-officedocument.presentationml.notesSlide+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notesSlides/notesSlide31.xml" ContentType="application/vnd.openxmlformats-officedocument.presentationml.notesSlide+xml"/>
  <Override PartName="/ppt/tags/tag338.xml" ContentType="application/vnd.openxmlformats-officedocument.presentationml.tags+xml"/>
  <Override PartName="/ppt/tags/tag339.xml" ContentType="application/vnd.openxmlformats-officedocument.presentationml.tags+xml"/>
  <Override PartName="/ppt/notesSlides/notesSlide32.xml" ContentType="application/vnd.openxmlformats-officedocument.presentationml.notesSlide+xml"/>
  <Override PartName="/ppt/tags/tag340.xml" ContentType="application/vnd.openxmlformats-officedocument.presentationml.tags+xml"/>
  <Override PartName="/ppt/tags/tag341.xml" ContentType="application/vnd.openxmlformats-officedocument.presentationml.tags+xml"/>
  <Override PartName="/ppt/notesSlides/notesSlide33.xml" ContentType="application/vnd.openxmlformats-officedocument.presentationml.notesSlide+xml"/>
  <Override PartName="/ppt/tags/tag342.xml" ContentType="application/vnd.openxmlformats-officedocument.presentationml.tags+xml"/>
  <Override PartName="/ppt/tags/tag343.xml" ContentType="application/vnd.openxmlformats-officedocument.presentationml.tags+xml"/>
  <Override PartName="/ppt/notesSlides/notesSlide34.xml" ContentType="application/vnd.openxmlformats-officedocument.presentationml.notesSlide+xml"/>
  <Override PartName="/ppt/tags/tag344.xml" ContentType="application/vnd.openxmlformats-officedocument.presentationml.tags+xml"/>
  <Override PartName="/ppt/tags/tag345.xml" ContentType="application/vnd.openxmlformats-officedocument.presentationml.tags+xml"/>
  <Override PartName="/ppt/notesSlides/notesSlide35.xml" ContentType="application/vnd.openxmlformats-officedocument.presentationml.notesSlide+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notesSlides/notesSlide36.xml" ContentType="application/vnd.openxmlformats-officedocument.presentationml.notesSlide+xml"/>
  <Override PartName="/ppt/tags/tag350.xml" ContentType="application/vnd.openxmlformats-officedocument.presentationml.tags+xml"/>
  <Override PartName="/ppt/tags/tag351.xml" ContentType="application/vnd.openxmlformats-officedocument.presentationml.tags+xml"/>
  <Override PartName="/ppt/notesSlides/notesSlide37.xml" ContentType="application/vnd.openxmlformats-officedocument.presentationml.notesSlide+xml"/>
  <Override PartName="/ppt/tags/tag352.xml" ContentType="application/vnd.openxmlformats-officedocument.presentationml.tags+xml"/>
  <Override PartName="/ppt/tags/tag354.xml" ContentType="application/vnd.openxmlformats-officedocument.presentationml.tags+xml"/>
  <Override PartName="/ppt/notesSlides/notesSlide38.xml" ContentType="application/vnd.openxmlformats-officedocument.presentationml.notesSlide+xml"/>
  <Override PartName="/ppt/tags/tag355.xml" ContentType="application/vnd.openxmlformats-officedocument.presentationml.tags+xml"/>
  <Override PartName="/ppt/tags/tag356.xml" ContentType="application/vnd.openxmlformats-officedocument.presentationml.tags+xml"/>
  <Override PartName="/ppt/notesSlides/notesSlide39.xml" ContentType="application/vnd.openxmlformats-officedocument.presentationml.notesSlide+xml"/>
  <Override PartName="/ppt/tags/tag357.xml" ContentType="application/vnd.openxmlformats-officedocument.presentationml.tags+xml"/>
  <Override PartName="/ppt/tags/tag358.xml" ContentType="application/vnd.openxmlformats-officedocument.presentationml.tags+xml"/>
  <Override PartName="/ppt/notesSlides/notesSlide40.xml" ContentType="application/vnd.openxmlformats-officedocument.presentationml.notesSlide+xml"/>
  <Override PartName="/ppt/tags/tag359.xml" ContentType="application/vnd.openxmlformats-officedocument.presentationml.tags+xml"/>
  <Override PartName="/ppt/tags/tag360.xml" ContentType="application/vnd.openxmlformats-officedocument.presentationml.tags+xml"/>
  <Override PartName="/ppt/notesSlides/notesSlide41.xml" ContentType="application/vnd.openxmlformats-officedocument.presentationml.notesSlide+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notesSlides/notesSlide42.xml" ContentType="application/vnd.openxmlformats-officedocument.presentationml.notesSlide+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notesSlides/notesSlide43.xml" ContentType="application/vnd.openxmlformats-officedocument.presentationml.notesSlide+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notesSlides/notesSlide44.xml" ContentType="application/vnd.openxmlformats-officedocument.presentationml.notesSlide+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notesSlides/notesSlide45.xml" ContentType="application/vnd.openxmlformats-officedocument.presentationml.notesSlide+xml"/>
  <Override PartName="/ppt/tags/tag376.xml" ContentType="application/vnd.openxmlformats-officedocument.presentationml.tags+xml"/>
  <Override PartName="/ppt/tags/tag378.xml" ContentType="application/vnd.openxmlformats-officedocument.presentationml.tags+xml"/>
  <Override PartName="/ppt/notesSlides/notesSlide46.xml" ContentType="application/vnd.openxmlformats-officedocument.presentationml.notesSlide+xml"/>
  <Override PartName="/ppt/tags/tag379.xml" ContentType="application/vnd.openxmlformats-officedocument.presentationml.tags+xml"/>
  <Override PartName="/ppt/tags/tag380.xml" ContentType="application/vnd.openxmlformats-officedocument.presentationml.tags+xml"/>
  <Override PartName="/ppt/notesSlides/notesSlide47.xml" ContentType="application/vnd.openxmlformats-officedocument.presentationml.notesSlide+xml"/>
  <Override PartName="/ppt/tags/tag382.xml" ContentType="application/vnd.openxmlformats-officedocument.presentationml.tags+xml"/>
  <Override PartName="/ppt/tags/tag383.xml" ContentType="application/vnd.openxmlformats-officedocument.presentationml.tags+xml"/>
  <Override PartName="/ppt/notesSlides/notesSlide48.xml" ContentType="application/vnd.openxmlformats-officedocument.presentationml.notesSlide+xml"/>
  <Override PartName="/ppt/tags/tag384.xml" ContentType="application/vnd.openxmlformats-officedocument.presentationml.tags+xml"/>
  <Override PartName="/ppt/tags/tag385.xml" ContentType="application/vnd.openxmlformats-officedocument.presentationml.tags+xml"/>
  <Override PartName="/ppt/notesSlides/notesSlide49.xml" ContentType="application/vnd.openxmlformats-officedocument.presentationml.notesSlide+xml"/>
  <Override PartName="/ppt/tags/tag386.xml" ContentType="application/vnd.openxmlformats-officedocument.presentationml.tags+xml"/>
  <Override PartName="/ppt/tags/tag387.xml" ContentType="application/vnd.openxmlformats-officedocument.presentationml.tags+xml"/>
  <Override PartName="/ppt/notesSlides/notesSlide50.xml" ContentType="application/vnd.openxmlformats-officedocument.presentationml.notesSlide+xml"/>
  <Override PartName="/ppt/tags/tag388.xml" ContentType="application/vnd.openxmlformats-officedocument.presentationml.tags+xml"/>
  <Override PartName="/ppt/tags/tag389.xml" ContentType="application/vnd.openxmlformats-officedocument.presentationml.tags+xml"/>
  <Override PartName="/ppt/notesSlides/notesSlide51.xml" ContentType="application/vnd.openxmlformats-officedocument.presentationml.notesSlide+xml"/>
  <Override PartName="/ppt/tags/tag390.xml" ContentType="application/vnd.openxmlformats-officedocument.presentationml.tags+xml"/>
  <Override PartName="/ppt/tags/tag391.xml" ContentType="application/vnd.openxmlformats-officedocument.presentationml.tags+xml"/>
  <Override PartName="/ppt/notesSlides/notesSlide52.xml" ContentType="application/vnd.openxmlformats-officedocument.presentationml.notesSlide+xml"/>
  <Override PartName="/ppt/tags/tag392.xml" ContentType="application/vnd.openxmlformats-officedocument.presentationml.tags+xml"/>
  <Override PartName="/ppt/tags/tag393.xml" ContentType="application/vnd.openxmlformats-officedocument.presentationml.tags+xml"/>
  <Override PartName="/ppt/notesSlides/notesSlide53.xml" ContentType="application/vnd.openxmlformats-officedocument.presentationml.notesSlide+xml"/>
  <Override PartName="/ppt/tags/tag394.xml" ContentType="application/vnd.openxmlformats-officedocument.presentationml.tags+xml"/>
  <Override PartName="/ppt/tags/tag395.xml" ContentType="application/vnd.openxmlformats-officedocument.presentationml.tags+xml"/>
  <Override PartName="/ppt/notesSlides/notesSlide54.xml" ContentType="application/vnd.openxmlformats-officedocument.presentationml.notesSlide+xml"/>
  <Override PartName="/ppt/tags/tag396.xml" ContentType="application/vnd.openxmlformats-officedocument.presentationml.tags+xml"/>
  <Override PartName="/ppt/tags/tag397.xml" ContentType="application/vnd.openxmlformats-officedocument.presentationml.tags+xml"/>
  <Override PartName="/ppt/notesSlides/notesSlide55.xml" ContentType="application/vnd.openxmlformats-officedocument.presentationml.notesSlide+xml"/>
  <Override PartName="/ppt/tags/tag398.xml" ContentType="application/vnd.openxmlformats-officedocument.presentationml.tags+xml"/>
  <Override PartName="/ppt/tags/tag399.xml" ContentType="application/vnd.openxmlformats-officedocument.presentationml.tags+xml"/>
  <Override PartName="/ppt/notesSlides/notesSlide56.xml" ContentType="application/vnd.openxmlformats-officedocument.presentationml.notesSlide+xml"/>
  <Override PartName="/ppt/tags/tag400.xml" ContentType="application/vnd.openxmlformats-officedocument.presentationml.tags+xml"/>
  <Override PartName="/ppt/tags/tag401.xml" ContentType="application/vnd.openxmlformats-officedocument.presentationml.tags+xml"/>
  <Override PartName="/ppt/notesSlides/notesSlide57.xml" ContentType="application/vnd.openxmlformats-officedocument.presentationml.notesSlide+xml"/>
  <Override PartName="/ppt/tags/tag402.xml" ContentType="application/vnd.openxmlformats-officedocument.presentationml.tags+xml"/>
  <Override PartName="/ppt/tags/tag403.xml" ContentType="application/vnd.openxmlformats-officedocument.presentationml.tags+xml"/>
  <Override PartName="/ppt/notesSlides/notesSlide58.xml" ContentType="application/vnd.openxmlformats-officedocument.presentationml.notesSlide+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notesSlides/notesSlide59.xml" ContentType="application/vnd.openxmlformats-officedocument.presentationml.notesSlide+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notesSlides/notesSlide60.xml" ContentType="application/vnd.openxmlformats-officedocument.presentationml.notesSlide+xml"/>
  <Override PartName="/ppt/tags/tag410.xml" ContentType="application/vnd.openxmlformats-officedocument.presentationml.tags+xml"/>
  <Override PartName="/ppt/tags/tag411.xml" ContentType="application/vnd.openxmlformats-officedocument.presentationml.tags+xml"/>
  <Override PartName="/ppt/notesSlides/notesSlide61.xml" ContentType="application/vnd.openxmlformats-officedocument.presentationml.notesSlide+xml"/>
  <Override PartName="/ppt/tags/tag412.xml" ContentType="application/vnd.openxmlformats-officedocument.presentationml.tags+xml"/>
  <Override PartName="/ppt/tags/tag413.xml" ContentType="application/vnd.openxmlformats-officedocument.presentationml.tags+xml"/>
  <Override PartName="/ppt/notesSlides/notesSlide62.xml" ContentType="application/vnd.openxmlformats-officedocument.presentationml.notesSlide+xml"/>
  <Override PartName="/ppt/tags/tag414.xml" ContentType="application/vnd.openxmlformats-officedocument.presentationml.tags+xml"/>
  <Override PartName="/ppt/tags/tag415.xml" ContentType="application/vnd.openxmlformats-officedocument.presentationml.tags+xml"/>
  <Override PartName="/ppt/notesSlides/notesSlide63.xml" ContentType="application/vnd.openxmlformats-officedocument.presentationml.notesSlide+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notesSlides/notesSlide64.xml" ContentType="application/vnd.openxmlformats-officedocument.presentationml.notesSlide+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4.xml" ContentType="application/vnd.openxmlformats-officedocument.presentationml.tags+xml"/>
  <Override PartName="/ppt/notesSlides/notesSlide65.xml" ContentType="application/vnd.openxmlformats-officedocument.presentationml.notesSlide+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30.xml" ContentType="application/vnd.openxmlformats-officedocument.presentationml.tags+xml"/>
  <Override PartName="/ppt/notesSlides/notesSlide66.xml" ContentType="application/vnd.openxmlformats-officedocument.presentationml.notesSlide+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6.xml" ContentType="application/vnd.openxmlformats-officedocument.presentationml.tags+xml"/>
  <Override PartName="/ppt/notesSlides/notesSlide67.xml" ContentType="application/vnd.openxmlformats-officedocument.presentationml.notesSlide+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2.xml" ContentType="application/vnd.openxmlformats-officedocument.presentationml.tags+xml"/>
  <Override PartName="/ppt/notesSlides/notesSlide68.xml" ContentType="application/vnd.openxmlformats-officedocument.presentationml.notesSlide+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8.xml" ContentType="application/vnd.openxmlformats-officedocument.presentationml.tags+xml"/>
  <Override PartName="/ppt/notesSlides/notesSlide69.xml" ContentType="application/vnd.openxmlformats-officedocument.presentationml.notesSlide+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notesSlides/notesSlide70.xml" ContentType="application/vnd.openxmlformats-officedocument.presentationml.notesSlide+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notesSlides/notesSlide71.xml" ContentType="application/vnd.openxmlformats-officedocument.presentationml.notesSlide+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notesSlides/notesSlide72.xml" ContentType="application/vnd.openxmlformats-officedocument.presentationml.notesSlide+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notesSlides/notesSlide73.xml" ContentType="application/vnd.openxmlformats-officedocument.presentationml.notesSlide+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notesSlides/notesSlide74.xml" ContentType="application/vnd.openxmlformats-officedocument.presentationml.notesSlide+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notesSlides/notesSlide75.xml" ContentType="application/vnd.openxmlformats-officedocument.presentationml.notesSlide+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notesSlides/notesSlide76.xml" ContentType="application/vnd.openxmlformats-officedocument.presentationml.notesSlide+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notesSlides/notesSlide77.xml" ContentType="application/vnd.openxmlformats-officedocument.presentationml.notesSlide+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notesSlides/notesSlide78.xml" ContentType="application/vnd.openxmlformats-officedocument.presentationml.notesSlide+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notesSlides/notesSlide79.xml" ContentType="application/vnd.openxmlformats-officedocument.presentationml.notesSlide+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notesSlides/notesSlide80.xml" ContentType="application/vnd.openxmlformats-officedocument.presentationml.notesSlide+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notesSlides/notesSlide81.xml" ContentType="application/vnd.openxmlformats-officedocument.presentationml.notesSlide+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notesSlides/notesSlide82.xml" ContentType="application/vnd.openxmlformats-officedocument.presentationml.notesSlide+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notesSlides/notesSlide83.xml" ContentType="application/vnd.openxmlformats-officedocument.presentationml.notesSlide+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notesSlides/notesSlide84.xml" ContentType="application/vnd.openxmlformats-officedocument.presentationml.notesSlide+xml"/>
  <Override PartName="/ppt/tags/tag509.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notesSlides/notesSlide85.xml" ContentType="application/vnd.openxmlformats-officedocument.presentationml.notesSlide+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notesSlides/notesSlide86.xml" ContentType="application/vnd.openxmlformats-officedocument.presentationml.notesSlide+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notesSlides/notesSlide87.xml" ContentType="application/vnd.openxmlformats-officedocument.presentationml.notesSlide+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notesSlides/notesSlide88.xml" ContentType="application/vnd.openxmlformats-officedocument.presentationml.notesSlide+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notesSlides/notesSlide89.xml" ContentType="application/vnd.openxmlformats-officedocument.presentationml.notesSlide+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notesSlides/notesSlide90.xml" ContentType="application/vnd.openxmlformats-officedocument.presentationml.notesSlide+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notesSlides/notesSlide91.xml" ContentType="application/vnd.openxmlformats-officedocument.presentationml.notesSlide+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notesSlides/notesSlide92.xml" ContentType="application/vnd.openxmlformats-officedocument.presentationml.notesSlide+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notesSlides/notesSlide93.xml" ContentType="application/vnd.openxmlformats-officedocument.presentationml.notesSlide+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notesSlides/notesSlide94.xml" ContentType="application/vnd.openxmlformats-officedocument.presentationml.notesSlide+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3400.xml" ContentType="application/vnd.openxmlformats-officedocument.presentationml.tags+xml"/>
  <Override PartName="/ppt/tags/tag353.xml" ContentType="application/vnd.openxmlformats-officedocument.presentationml.tags+xml"/>
  <Override PartName="/ppt/tags/tag3700.xml" ContentType="application/vnd.openxmlformats-officedocument.presentationml.tags+xml"/>
  <Override PartName="/ppt/tags/tag377.xml" ContentType="application/vnd.openxmlformats-officedocument.presentationml.tags+xml"/>
  <Override PartName="/ppt/tags/tag381.xml" ContentType="application/vnd.openxmlformats-officedocument.presentationml.tags+xml"/>
  <Override PartName="/ppt/tags/tag423.xml" ContentType="application/vnd.openxmlformats-officedocument.presentationml.tags+xml"/>
  <Override PartName="/ppt/tags/tag425.xml" ContentType="application/vnd.openxmlformats-officedocument.presentationml.tags+xml"/>
  <Override PartName="/ppt/tags/tag429.xml" ContentType="application/vnd.openxmlformats-officedocument.presentationml.tags+xml"/>
  <Override PartName="/ppt/tags/tag431.xml" ContentType="application/vnd.openxmlformats-officedocument.presentationml.tags+xml"/>
  <Override PartName="/ppt/tags/tag435.xml" ContentType="application/vnd.openxmlformats-officedocument.presentationml.tags+xml"/>
  <Override PartName="/ppt/tags/tag437.xml" ContentType="application/vnd.openxmlformats-officedocument.presentationml.tags+xml"/>
  <Override PartName="/ppt/tags/tag441.xml" ContentType="application/vnd.openxmlformats-officedocument.presentationml.tags+xml"/>
  <Override PartName="/ppt/tags/tag443.xml" ContentType="application/vnd.openxmlformats-officedocument.presentationml.tags+xml"/>
  <Override PartName="/ppt/tags/tag447.xml" ContentType="application/vnd.openxmlformats-officedocument.presentationml.tags+xml"/>
  <Override PartName="/ppt/tags/tag449.xml" ContentType="application/vnd.openxmlformats-officedocument.presentationml.tags+xml"/>
  <Override PartName="/ppt/tags/tag454.xml" ContentType="application/vnd.openxmlformats-officedocument.presentationml.tags+xml"/>
  <Override PartName="/ppt/tags/tag51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02"/>
  </p:notesMasterIdLst>
  <p:sldIdLst>
    <p:sldId id="259" r:id="rId3"/>
    <p:sldId id="265" r:id="rId4"/>
    <p:sldId id="295" r:id="rId5"/>
    <p:sldId id="516" r:id="rId6"/>
    <p:sldId id="517" r:id="rId7"/>
    <p:sldId id="518" r:id="rId8"/>
    <p:sldId id="519" r:id="rId9"/>
    <p:sldId id="520" r:id="rId10"/>
    <p:sldId id="623" r:id="rId11"/>
    <p:sldId id="521" r:id="rId12"/>
    <p:sldId id="522" r:id="rId13"/>
    <p:sldId id="624" r:id="rId14"/>
    <p:sldId id="625" r:id="rId15"/>
    <p:sldId id="626" r:id="rId16"/>
    <p:sldId id="627" r:id="rId17"/>
    <p:sldId id="628" r:id="rId18"/>
    <p:sldId id="629" r:id="rId19"/>
    <p:sldId id="630" r:id="rId20"/>
    <p:sldId id="631" r:id="rId21"/>
    <p:sldId id="632" r:id="rId22"/>
    <p:sldId id="633" r:id="rId23"/>
    <p:sldId id="634" r:id="rId24"/>
    <p:sldId id="635" r:id="rId25"/>
    <p:sldId id="536" r:id="rId26"/>
    <p:sldId id="537" r:id="rId27"/>
    <p:sldId id="538" r:id="rId28"/>
    <p:sldId id="539" r:id="rId29"/>
    <p:sldId id="636" r:id="rId30"/>
    <p:sldId id="637" r:id="rId31"/>
    <p:sldId id="544" r:id="rId32"/>
    <p:sldId id="545" r:id="rId33"/>
    <p:sldId id="546" r:id="rId34"/>
    <p:sldId id="547" r:id="rId35"/>
    <p:sldId id="548" r:id="rId36"/>
    <p:sldId id="550" r:id="rId37"/>
    <p:sldId id="551" r:id="rId38"/>
    <p:sldId id="552" r:id="rId39"/>
    <p:sldId id="553" r:id="rId40"/>
    <p:sldId id="549" r:id="rId41"/>
    <p:sldId id="555" r:id="rId42"/>
    <p:sldId id="556" r:id="rId43"/>
    <p:sldId id="557" r:id="rId44"/>
    <p:sldId id="558" r:id="rId45"/>
    <p:sldId id="554" r:id="rId46"/>
    <p:sldId id="560" r:id="rId47"/>
    <p:sldId id="561" r:id="rId48"/>
    <p:sldId id="562" r:id="rId49"/>
    <p:sldId id="563" r:id="rId50"/>
    <p:sldId id="564" r:id="rId51"/>
    <p:sldId id="565" r:id="rId52"/>
    <p:sldId id="566" r:id="rId53"/>
    <p:sldId id="567" r:id="rId54"/>
    <p:sldId id="569" r:id="rId55"/>
    <p:sldId id="570" r:id="rId56"/>
    <p:sldId id="571" r:id="rId57"/>
    <p:sldId id="573" r:id="rId58"/>
    <p:sldId id="574" r:id="rId59"/>
    <p:sldId id="575" r:id="rId60"/>
    <p:sldId id="576" r:id="rId61"/>
    <p:sldId id="577" r:id="rId62"/>
    <p:sldId id="578" r:id="rId63"/>
    <p:sldId id="579" r:id="rId64"/>
    <p:sldId id="580" r:id="rId65"/>
    <p:sldId id="582" r:id="rId66"/>
    <p:sldId id="584" r:id="rId67"/>
    <p:sldId id="585" r:id="rId68"/>
    <p:sldId id="586" r:id="rId69"/>
    <p:sldId id="587" r:id="rId70"/>
    <p:sldId id="588" r:id="rId71"/>
    <p:sldId id="589" r:id="rId72"/>
    <p:sldId id="590" r:id="rId73"/>
    <p:sldId id="591" r:id="rId74"/>
    <p:sldId id="592" r:id="rId75"/>
    <p:sldId id="593" r:id="rId76"/>
    <p:sldId id="595" r:id="rId77"/>
    <p:sldId id="596" r:id="rId78"/>
    <p:sldId id="597" r:id="rId79"/>
    <p:sldId id="599" r:id="rId80"/>
    <p:sldId id="600" r:id="rId81"/>
    <p:sldId id="601" r:id="rId82"/>
    <p:sldId id="602" r:id="rId83"/>
    <p:sldId id="603" r:id="rId84"/>
    <p:sldId id="604" r:id="rId85"/>
    <p:sldId id="605" r:id="rId86"/>
    <p:sldId id="606" r:id="rId87"/>
    <p:sldId id="608" r:id="rId88"/>
    <p:sldId id="607" r:id="rId89"/>
    <p:sldId id="609" r:id="rId90"/>
    <p:sldId id="610" r:id="rId91"/>
    <p:sldId id="611" r:id="rId92"/>
    <p:sldId id="612" r:id="rId93"/>
    <p:sldId id="613" r:id="rId94"/>
    <p:sldId id="615" r:id="rId95"/>
    <p:sldId id="616" r:id="rId96"/>
    <p:sldId id="617" r:id="rId97"/>
    <p:sldId id="619" r:id="rId98"/>
    <p:sldId id="620" r:id="rId99"/>
    <p:sldId id="621" r:id="rId100"/>
    <p:sldId id="622" r:id="rId101"/>
  </p:sldIdLst>
  <p:sldSz cx="12192000" cy="6858000"/>
  <p:notesSz cx="6858000" cy="9144000"/>
  <p:custDataLst>
    <p:tags r:id="rId10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05D9"/>
    <a:srgbClr val="F6EDCE"/>
    <a:srgbClr val="F1B960"/>
    <a:srgbClr val="318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tags" Target="tags/tag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12</a:t>
            </a:fld>
            <a:endParaRPr lang="zh-CN" altLang="en-US"/>
          </a:p>
        </p:txBody>
      </p:sp>
    </p:spTree>
    <p:extLst>
      <p:ext uri="{BB962C8B-B14F-4D97-AF65-F5344CB8AC3E}">
        <p14:creationId xmlns:p14="http://schemas.microsoft.com/office/powerpoint/2010/main" val="2023934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13</a:t>
            </a:fld>
            <a:endParaRPr lang="zh-CN" altLang="en-US"/>
          </a:p>
        </p:txBody>
      </p:sp>
    </p:spTree>
    <p:extLst>
      <p:ext uri="{BB962C8B-B14F-4D97-AF65-F5344CB8AC3E}">
        <p14:creationId xmlns:p14="http://schemas.microsoft.com/office/powerpoint/2010/main" val="3918492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14</a:t>
            </a:fld>
            <a:endParaRPr lang="zh-CN" altLang="en-US"/>
          </a:p>
        </p:txBody>
      </p:sp>
    </p:spTree>
    <p:extLst>
      <p:ext uri="{BB962C8B-B14F-4D97-AF65-F5344CB8AC3E}">
        <p14:creationId xmlns:p14="http://schemas.microsoft.com/office/powerpoint/2010/main" val="1147316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15</a:t>
            </a:fld>
            <a:endParaRPr lang="zh-CN" altLang="en-US"/>
          </a:p>
        </p:txBody>
      </p:sp>
    </p:spTree>
    <p:extLst>
      <p:ext uri="{BB962C8B-B14F-4D97-AF65-F5344CB8AC3E}">
        <p14:creationId xmlns:p14="http://schemas.microsoft.com/office/powerpoint/2010/main" val="2018179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16</a:t>
            </a:fld>
            <a:endParaRPr lang="zh-CN" altLang="en-US"/>
          </a:p>
        </p:txBody>
      </p:sp>
    </p:spTree>
    <p:extLst>
      <p:ext uri="{BB962C8B-B14F-4D97-AF65-F5344CB8AC3E}">
        <p14:creationId xmlns:p14="http://schemas.microsoft.com/office/powerpoint/2010/main" val="1713931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17</a:t>
            </a:fld>
            <a:endParaRPr lang="zh-CN" altLang="en-US"/>
          </a:p>
        </p:txBody>
      </p:sp>
    </p:spTree>
    <p:extLst>
      <p:ext uri="{BB962C8B-B14F-4D97-AF65-F5344CB8AC3E}">
        <p14:creationId xmlns:p14="http://schemas.microsoft.com/office/powerpoint/2010/main" val="2087655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18</a:t>
            </a:fld>
            <a:endParaRPr lang="zh-CN" altLang="en-US"/>
          </a:p>
        </p:txBody>
      </p:sp>
    </p:spTree>
    <p:extLst>
      <p:ext uri="{BB962C8B-B14F-4D97-AF65-F5344CB8AC3E}">
        <p14:creationId xmlns:p14="http://schemas.microsoft.com/office/powerpoint/2010/main" val="3467186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19</a:t>
            </a:fld>
            <a:endParaRPr lang="zh-CN" altLang="en-US"/>
          </a:p>
        </p:txBody>
      </p:sp>
    </p:spTree>
    <p:extLst>
      <p:ext uri="{BB962C8B-B14F-4D97-AF65-F5344CB8AC3E}">
        <p14:creationId xmlns:p14="http://schemas.microsoft.com/office/powerpoint/2010/main" val="960854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20</a:t>
            </a:fld>
            <a:endParaRPr lang="zh-CN" altLang="en-US"/>
          </a:p>
        </p:txBody>
      </p:sp>
    </p:spTree>
    <p:extLst>
      <p:ext uri="{BB962C8B-B14F-4D97-AF65-F5344CB8AC3E}">
        <p14:creationId xmlns:p14="http://schemas.microsoft.com/office/powerpoint/2010/main" val="1132567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21</a:t>
            </a:fld>
            <a:endParaRPr lang="zh-CN" altLang="en-US"/>
          </a:p>
        </p:txBody>
      </p:sp>
    </p:spTree>
    <p:extLst>
      <p:ext uri="{BB962C8B-B14F-4D97-AF65-F5344CB8AC3E}">
        <p14:creationId xmlns:p14="http://schemas.microsoft.com/office/powerpoint/2010/main" val="167848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22</a:t>
            </a:fld>
            <a:endParaRPr lang="zh-CN" altLang="en-US"/>
          </a:p>
        </p:txBody>
      </p:sp>
    </p:spTree>
    <p:extLst>
      <p:ext uri="{BB962C8B-B14F-4D97-AF65-F5344CB8AC3E}">
        <p14:creationId xmlns:p14="http://schemas.microsoft.com/office/powerpoint/2010/main" val="691832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23</a:t>
            </a:fld>
            <a:endParaRPr lang="zh-CN" altLang="en-US"/>
          </a:p>
        </p:txBody>
      </p:sp>
    </p:spTree>
    <p:extLst>
      <p:ext uri="{BB962C8B-B14F-4D97-AF65-F5344CB8AC3E}">
        <p14:creationId xmlns:p14="http://schemas.microsoft.com/office/powerpoint/2010/main" val="2558962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28</a:t>
            </a:fld>
            <a:endParaRPr lang="zh-CN" altLang="en-US"/>
          </a:p>
        </p:txBody>
      </p:sp>
    </p:spTree>
    <p:extLst>
      <p:ext uri="{BB962C8B-B14F-4D97-AF65-F5344CB8AC3E}">
        <p14:creationId xmlns:p14="http://schemas.microsoft.com/office/powerpoint/2010/main" val="1210151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29</a:t>
            </a:fld>
            <a:endParaRPr lang="zh-CN" altLang="en-US"/>
          </a:p>
        </p:txBody>
      </p:sp>
    </p:spTree>
    <p:extLst>
      <p:ext uri="{BB962C8B-B14F-4D97-AF65-F5344CB8AC3E}">
        <p14:creationId xmlns:p14="http://schemas.microsoft.com/office/powerpoint/2010/main" val="1439828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31</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33</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34</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35</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36</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37</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38</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39</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40</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41</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43</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44</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45</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46</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47</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48</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49</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50</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51</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53</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54</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55</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56</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57</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58</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59</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60</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61</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63</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64</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65</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66</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67</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68</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69</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70</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71</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73</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74</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75</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76</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77</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78</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79</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80</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81</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a:t>
            </a:fld>
            <a:endParaRPr lang="zh-CN" altLang="en-US"/>
          </a:p>
        </p:txBody>
      </p:sp>
    </p:spTree>
    <p:extLst>
      <p:ext uri="{BB962C8B-B14F-4D97-AF65-F5344CB8AC3E}">
        <p14:creationId xmlns:p14="http://schemas.microsoft.com/office/powerpoint/2010/main" val="24882744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83</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84</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85</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86</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87</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88</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89</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90</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91</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93</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95</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96</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97</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98</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slideMaster" Target="../slideMasters/slideMaster2.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slideMaster" Target="../slideMasters/slideMaster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slideMaster" Target="../slideMasters/slideMaster2.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2" Type="http://schemas.openxmlformats.org/officeDocument/2006/relationships/tags" Target="../tags/tag82.xml"/><Relationship Id="rId16" Type="http://schemas.openxmlformats.org/officeDocument/2006/relationships/slideMaster" Target="../slideMasters/slideMaster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slideMaster" Target="../slideMasters/slideMaster2.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slideMaster" Target="../slideMasters/slideMaster2.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slideMaster" Target="../slideMasters/slideMaster2.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slideMaster" Target="../slideMasters/slideMaster2.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10" Type="http://schemas.openxmlformats.org/officeDocument/2006/relationships/slideMaster" Target="../slideMasters/slideMaster2.xml"/><Relationship Id="rId4" Type="http://schemas.openxmlformats.org/officeDocument/2006/relationships/tags" Target="../tags/tag155.xml"/><Relationship Id="rId9" Type="http://schemas.openxmlformats.org/officeDocument/2006/relationships/tags" Target="../tags/tag160.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slideMaster" Target="../slideMasters/slideMaster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slideMaster" Target="../slideMasters/slideMaster2.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tags" Target="../tags/tag183.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slideMaster" Target="../slideMasters/slideMaster2.xml"/><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tags" Target="../tags/tag195.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slideMaster" Target="../slideMasters/slideMaster2.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tags" Target="../tags/tag207.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0" Type="http://schemas.openxmlformats.org/officeDocument/2006/relationships/tags" Target="../tags/tag205.xml"/><Relationship Id="rId4" Type="http://schemas.openxmlformats.org/officeDocument/2006/relationships/tags" Target="../tags/tag199.xml"/><Relationship Id="rId9" Type="http://schemas.openxmlformats.org/officeDocument/2006/relationships/tags" Target="../tags/tag204.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tags" Target="../tags/tag219.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10" Type="http://schemas.openxmlformats.org/officeDocument/2006/relationships/slideMaster" Target="../slideMasters/slideMaster2.xml"/><Relationship Id="rId4" Type="http://schemas.openxmlformats.org/officeDocument/2006/relationships/tags" Target="../tags/tag224.xml"/><Relationship Id="rId9" Type="http://schemas.openxmlformats.org/officeDocument/2006/relationships/tags" Target="../tags/tag2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11"/>
                </p:custDataLst>
              </p:nvPr>
            </p:nvGrpSpPr>
            <p:grpSpPr>
              <a:xfrm>
                <a:off x="-318" y="635"/>
                <a:ext cx="12192000" cy="6857365"/>
                <a:chOff x="0" y="0"/>
                <a:chExt cx="19200" cy="10799"/>
              </a:xfrm>
            </p:grpSpPr>
            <p:sp>
              <p:nvSpPr>
                <p:cNvPr id="12" name="矩形 11"/>
                <p:cNvSpPr/>
                <p:nvPr userDrawn="1">
                  <p:custDataLst>
                    <p:tags r:id="rId13"/>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14"/>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15"/>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16"/>
                  </p:custDataLst>
                </p:nvPr>
              </p:nvGrpSpPr>
              <p:grpSpPr>
                <a:xfrm>
                  <a:off x="16448" y="9574"/>
                  <a:ext cx="2074" cy="675"/>
                  <a:chOff x="0" y="3633950"/>
                  <a:chExt cx="1405715" cy="457699"/>
                </a:xfrm>
              </p:grpSpPr>
              <p:sp>
                <p:nvSpPr>
                  <p:cNvPr id="20" name="菱形 19"/>
                  <p:cNvSpPr/>
                  <p:nvPr userDrawn="1">
                    <p:custDataLst>
                      <p:tags r:id="rId1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18"/>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9"/>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2"/>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2023/1/12</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5"/>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p>
        </p:txBody>
      </p:sp>
      <p:sp>
        <p:nvSpPr>
          <p:cNvPr id="2" name="标题 1"/>
          <p:cNvSpPr>
            <a:spLocks noGrp="1"/>
          </p:cNvSpPr>
          <p:nvPr>
            <p:ph type="ctrTitle" hasCustomPrompt="1"/>
            <p:custDataLst>
              <p:tags r:id="rId6"/>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7"/>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4" name="文本占位符 13"/>
          <p:cNvSpPr>
            <a:spLocks noGrp="1"/>
          </p:cNvSpPr>
          <p:nvPr>
            <p:ph type="body" sz="quarter" idx="14" hasCustomPrompt="1"/>
            <p:custDataLst>
              <p:tags r:id="rId8"/>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94286" y="-27771"/>
            <a:ext cx="11755418" cy="6611091"/>
            <a:chOff x="294286" y="-27771"/>
            <a:chExt cx="11755418" cy="6611091"/>
          </a:xfrm>
        </p:grpSpPr>
        <p:grpSp>
          <p:nvGrpSpPr>
            <p:cNvPr id="8" name="组合 7"/>
            <p:cNvGrpSpPr/>
            <p:nvPr userDrawn="1">
              <p:custDataLst>
                <p:tags r:id="rId7"/>
              </p:custDataLst>
            </p:nvPr>
          </p:nvGrpSpPr>
          <p:grpSpPr>
            <a:xfrm>
              <a:off x="11598965" y="6433146"/>
              <a:ext cx="450739" cy="150174"/>
              <a:chOff x="0" y="3623101"/>
              <a:chExt cx="1405715" cy="468548"/>
            </a:xfrm>
          </p:grpSpPr>
          <p:sp>
            <p:nvSpPr>
              <p:cNvPr id="10" name="菱形 9"/>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318" y="-953"/>
            <a:ext cx="12192000" cy="6858953"/>
            <a:chOff x="-318" y="-953"/>
            <a:chExt cx="12192000" cy="6858953"/>
          </a:xfrm>
        </p:grpSpPr>
        <p:grpSp>
          <p:nvGrpSpPr>
            <p:cNvPr id="11" name="组合 10"/>
            <p:cNvGrpSpPr/>
            <p:nvPr userDrawn="1">
              <p:custDataLst>
                <p:tags r:id="rId7"/>
              </p:custDataLst>
            </p:nvPr>
          </p:nvGrpSpPr>
          <p:grpSpPr>
            <a:xfrm>
              <a:off x="-318" y="635"/>
              <a:ext cx="12192000" cy="6857365"/>
              <a:chOff x="0" y="0"/>
              <a:chExt cx="19200" cy="10799"/>
            </a:xfrm>
          </p:grpSpPr>
          <p:sp>
            <p:nvSpPr>
              <p:cNvPr id="12" name="矩形 11"/>
              <p:cNvSpPr/>
              <p:nvPr userDrawn="1">
                <p:custDataLst>
                  <p:tags r:id="rId11"/>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12"/>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14"/>
                </p:custDataLst>
              </p:nvPr>
            </p:nvGrpSpPr>
            <p:grpSpPr>
              <a:xfrm>
                <a:off x="16448" y="9574"/>
                <a:ext cx="2074" cy="675"/>
                <a:chOff x="0" y="3633950"/>
                <a:chExt cx="1405715" cy="457699"/>
              </a:xfrm>
            </p:grpSpPr>
            <p:sp>
              <p:nvSpPr>
                <p:cNvPr id="16" name="菱形 15"/>
                <p:cNvSpPr/>
                <p:nvPr userDrawn="1">
                  <p:custDataLst>
                    <p:tags r:id="rId1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1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2"/>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294286" y="-27771"/>
            <a:ext cx="11755418" cy="6611091"/>
            <a:chOff x="294286" y="-27771"/>
            <a:chExt cx="11755418" cy="6611091"/>
          </a:xfrm>
        </p:grpSpPr>
        <p:grpSp>
          <p:nvGrpSpPr>
            <p:cNvPr id="11" name="组合 10"/>
            <p:cNvGrpSpPr/>
            <p:nvPr userDrawn="1">
              <p:custDataLst>
                <p:tags r:id="rId10"/>
              </p:custDataLst>
            </p:nvPr>
          </p:nvGrpSpPr>
          <p:grpSpPr>
            <a:xfrm>
              <a:off x="11598965" y="6433146"/>
              <a:ext cx="450739" cy="150174"/>
              <a:chOff x="0" y="3623101"/>
              <a:chExt cx="1405715" cy="468548"/>
            </a:xfrm>
          </p:grpSpPr>
          <p:sp>
            <p:nvSpPr>
              <p:cNvPr id="13" name="菱形 12"/>
              <p:cNvSpPr/>
              <p:nvPr userDrawn="1">
                <p:custDataLst>
                  <p:tags r:id="rId1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11"/>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8" name="页脚占位符 7"/>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7"/>
                </p:custDataLst>
              </p:nvPr>
            </p:nvGrpSpPr>
            <p:grpSpPr>
              <a:xfrm>
                <a:off x="-318" y="635"/>
                <a:ext cx="12192000" cy="6857365"/>
                <a:chOff x="0" y="0"/>
                <a:chExt cx="19200" cy="10799"/>
              </a:xfrm>
            </p:grpSpPr>
            <p:sp>
              <p:nvSpPr>
                <p:cNvPr id="9" name="矩形 8"/>
                <p:cNvSpPr/>
                <p:nvPr userDrawn="1">
                  <p:custDataLst>
                    <p:tags r:id="rId9"/>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0"/>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1"/>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12"/>
                  </p:custDataLst>
                </p:nvPr>
              </p:nvGrpSpPr>
              <p:grpSpPr>
                <a:xfrm>
                  <a:off x="16448" y="9574"/>
                  <a:ext cx="2074" cy="675"/>
                  <a:chOff x="0" y="3633950"/>
                  <a:chExt cx="1405715" cy="457699"/>
                </a:xfrm>
              </p:grpSpPr>
              <p:sp>
                <p:nvSpPr>
                  <p:cNvPr id="13" name="菱形 12"/>
                  <p:cNvSpPr/>
                  <p:nvPr userDrawn="1">
                    <p:custDataLst>
                      <p:tags r:id="rId1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4"/>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5"/>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6"/>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2023/1/12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t>2023/1/12</a:t>
            </a:fld>
            <a:endParaRPr lang="zh-CN" altLang="en-US" dirty="0"/>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7"/>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8"/>
              </p:custDataLst>
            </p:nvPr>
          </p:nvGrpSpPr>
          <p:grpSpPr>
            <a:xfrm>
              <a:off x="11148545" y="6413693"/>
              <a:ext cx="950855" cy="316799"/>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6"/>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7"/>
              </p:custDataLst>
            </p:nvPr>
          </p:nvGrpSpPr>
          <p:grpSpPr>
            <a:xfrm>
              <a:off x="11148545" y="6413693"/>
              <a:ext cx="950855" cy="316799"/>
              <a:chOff x="0" y="3623101"/>
              <a:chExt cx="1405715" cy="468548"/>
            </a:xfrm>
          </p:grpSpPr>
          <p:sp>
            <p:nvSpPr>
              <p:cNvPr id="11" name="菱形 10"/>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10"/>
                </p:custDataLst>
              </p:nvPr>
            </p:nvGrpSpPr>
            <p:grpSpPr>
              <a:xfrm>
                <a:off x="-318" y="635"/>
                <a:ext cx="12192000" cy="6857365"/>
                <a:chOff x="0" y="0"/>
                <a:chExt cx="19200" cy="10799"/>
              </a:xfrm>
            </p:grpSpPr>
            <p:sp>
              <p:nvSpPr>
                <p:cNvPr id="27" name="矩形 26"/>
                <p:cNvSpPr/>
                <p:nvPr userDrawn="1">
                  <p:custDataLst>
                    <p:tags r:id="rId1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1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15"/>
                  </p:custDataLst>
                </p:nvPr>
              </p:nvGrpSpPr>
              <p:grpSpPr>
                <a:xfrm>
                  <a:off x="16448" y="9574"/>
                  <a:ext cx="2074" cy="675"/>
                  <a:chOff x="0" y="3633950"/>
                  <a:chExt cx="1405715" cy="457699"/>
                </a:xfrm>
              </p:grpSpPr>
              <p:sp>
                <p:nvSpPr>
                  <p:cNvPr id="31" name="菱形 30"/>
                  <p:cNvSpPr/>
                  <p:nvPr userDrawn="1">
                    <p:custDataLst>
                      <p:tags r:id="rId16"/>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17"/>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8"/>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8"/>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9"/>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0" name="文本占位符 9"/>
          <p:cNvSpPr>
            <a:spLocks noGrp="1"/>
          </p:cNvSpPr>
          <p:nvPr>
            <p:ph type="body" sz="quarter" idx="13" hasCustomPrompt="1"/>
            <p:custDataLst>
              <p:tags r:id="rId6"/>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p>
        </p:txBody>
      </p:sp>
      <p:sp>
        <p:nvSpPr>
          <p:cNvPr id="12" name="文本占位符 11"/>
          <p:cNvSpPr>
            <a:spLocks noGrp="1"/>
          </p:cNvSpPr>
          <p:nvPr>
            <p:ph type="body" sz="quarter" idx="14" hasCustomPrompt="1"/>
            <p:custDataLst>
              <p:tags r:id="rId7"/>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11598910" y="6433185"/>
            <a:ext cx="450850" cy="149860"/>
            <a:chOff x="0" y="3623101"/>
            <a:chExt cx="1405715" cy="468548"/>
          </a:xfrm>
        </p:grpSpPr>
        <p:sp>
          <p:nvSpPr>
            <p:cNvPr id="19" name="菱形 18"/>
            <p:cNvSpPr/>
            <p:nvPr userDrawn="1">
              <p:custDataLst>
                <p:tags r:id="rId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8"/>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9"/>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userDrawn="1">
            <p:custDataLst>
              <p:tags r:id="rId2"/>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userDrawn="1">
            <p:ph type="dt" sz="half" idx="10"/>
            <p:custDataLst>
              <p:tags r:id="rId3"/>
            </p:custDataLst>
          </p:nvPr>
        </p:nvSpPr>
        <p:spPr/>
        <p:txBody>
          <a:bodyPr/>
          <a:lstStyle/>
          <a:p>
            <a:fld id="{760FBDFE-C587-4B4C-A407-44438C67B59E}" type="datetimeFigureOut">
              <a:rPr lang="zh-CN" altLang="en-US" smtClean="0"/>
              <a:t>2023/1/12</a:t>
            </a:fld>
            <a:endParaRPr lang="zh-CN" altLang="en-US"/>
          </a:p>
        </p:txBody>
      </p:sp>
      <p:sp>
        <p:nvSpPr>
          <p:cNvPr id="4" name="页脚占位符 3"/>
          <p:cNvSpPr>
            <a:spLocks noGrp="1"/>
          </p:cNvSpPr>
          <p:nvPr userDrawn="1">
            <p:ph type="ftr" sz="quarter" idx="11"/>
            <p:custDataLst>
              <p:tags r:id="rId4"/>
            </p:custDataLst>
          </p:nvPr>
        </p:nvSpPr>
        <p:spPr/>
        <p:txBody>
          <a:body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标题 6"/>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1"/>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userDrawn="1">
            <p:custDataLst>
              <p:tags r:id="rId2"/>
            </p:custDataLst>
          </p:nvPr>
        </p:nvGrpSpPr>
        <p:grpSpPr>
          <a:xfrm>
            <a:off x="11148695" y="6413500"/>
            <a:ext cx="950595" cy="316865"/>
            <a:chOff x="0" y="3623101"/>
            <a:chExt cx="1405715" cy="468548"/>
          </a:xfrm>
        </p:grpSpPr>
        <p:sp>
          <p:nvSpPr>
            <p:cNvPr id="27" name="菱形 26"/>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userDrawn="1">
            <p:custDataLst>
              <p:tags r:id="rId3"/>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userDrawn="1">
            <p:ph sz="quarter" idx="13"/>
            <p:custDataLst>
              <p:tags r:id="rId5"/>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6" name="组合 15"/>
          <p:cNvGrpSpPr/>
          <p:nvPr userDrawn="1">
            <p:custDataLst>
              <p:tags r:id="rId2"/>
            </p:custDataLst>
          </p:nvPr>
        </p:nvGrpSpPr>
        <p:grpSpPr>
          <a:xfrm>
            <a:off x="11598910" y="6433185"/>
            <a:ext cx="450850" cy="149860"/>
            <a:chOff x="0" y="3623101"/>
            <a:chExt cx="1405715" cy="468548"/>
          </a:xfrm>
        </p:grpSpPr>
        <p:sp>
          <p:nvSpPr>
            <p:cNvPr id="18" name="菱形 17"/>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p>
        </p:txBody>
      </p:sp>
      <p:sp>
        <p:nvSpPr>
          <p:cNvPr id="3" name="日期占位符 2"/>
          <p:cNvSpPr>
            <a:spLocks noGrp="1"/>
          </p:cNvSpPr>
          <p:nvPr userDrawn="1">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dirty="0"/>
          </a:p>
        </p:txBody>
      </p:sp>
      <p:sp>
        <p:nvSpPr>
          <p:cNvPr id="4" name="页脚占位符 3"/>
          <p:cNvSpPr>
            <a:spLocks noGrp="1"/>
          </p:cNvSpPr>
          <p:nvPr userDrawn="1">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9"/>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3" name="组合 22"/>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1" name="组合 20"/>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2"/>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grpSp>
        <p:nvGrpSpPr>
          <p:cNvPr id="19" name="组合 18"/>
          <p:cNvGrpSpPr/>
          <p:nvPr userDrawn="1">
            <p:custDataLst>
              <p:tags r:id="rId10"/>
            </p:custDataLst>
          </p:nvPr>
        </p:nvGrpSpPr>
        <p:grpSpPr>
          <a:xfrm flipH="1">
            <a:off x="11129043" y="317149"/>
            <a:ext cx="976314" cy="307818"/>
            <a:chOff x="7177184" y="4307561"/>
            <a:chExt cx="976314" cy="307818"/>
          </a:xfrm>
        </p:grpSpPr>
        <p:sp>
          <p:nvSpPr>
            <p:cNvPr id="6" name="等腰三角形 5"/>
            <p:cNvSpPr/>
            <p:nvPr userDrawn="1">
              <p:custDataLst>
                <p:tags r:id="rId11"/>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等腰三角形 5"/>
            <p:cNvSpPr/>
            <p:nvPr userDrawn="1">
              <p:custDataLst>
                <p:tags r:id="rId12"/>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等腰三角形 5"/>
            <p:cNvSpPr/>
            <p:nvPr userDrawn="1">
              <p:custDataLst>
                <p:tags r:id="rId13"/>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1"/>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userDrawn="1">
            <p:custDataLst>
              <p:tags r:id="rId2"/>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五边形 4"/>
          <p:cNvSpPr/>
          <p:nvPr userDrawn="1">
            <p:custDataLst>
              <p:tags r:id="rId3"/>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userDrawn="1">
            <p:custDataLst>
              <p:tags r:id="rId4"/>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5"/>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2023/1/12</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9"/>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5.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2023/1/12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 Id="rId5" Type="http://schemas.openxmlformats.org/officeDocument/2006/relationships/notesSlide" Target="../notesSlides/notesSlide9.xml"/><Relationship Id="rId4"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 Id="rId5" Type="http://schemas.openxmlformats.org/officeDocument/2006/relationships/notesSlide" Target="../notesSlides/notesSlide10.xml"/><Relationship Id="rId4"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 Id="rId5" Type="http://schemas.openxmlformats.org/officeDocument/2006/relationships/notesSlide" Target="../notesSlides/notesSlide11.xml"/><Relationship Id="rId4"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 Id="rId5" Type="http://schemas.openxmlformats.org/officeDocument/2006/relationships/notesSlide" Target="../notesSlides/notesSlide12.xml"/><Relationship Id="rId4"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tags" Target="../tags/tag278.xml"/><Relationship Id="rId2" Type="http://schemas.openxmlformats.org/officeDocument/2006/relationships/tags" Target="../tags/tag277.xml"/><Relationship Id="rId1" Type="http://schemas.openxmlformats.org/officeDocument/2006/relationships/tags" Target="../tags/tag276.xml"/><Relationship Id="rId5" Type="http://schemas.openxmlformats.org/officeDocument/2006/relationships/notesSlide" Target="../notesSlides/notesSlide13.xml"/><Relationship Id="rId4"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 Id="rId5" Type="http://schemas.openxmlformats.org/officeDocument/2006/relationships/notesSlide" Target="../notesSlides/notesSlide14.xml"/><Relationship Id="rId4"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tags" Target="../tags/tag282.xml"/><Relationship Id="rId5" Type="http://schemas.openxmlformats.org/officeDocument/2006/relationships/notesSlide" Target="../notesSlides/notesSlide15.xml"/><Relationship Id="rId4"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tags" Target="../tags/tag285.xml"/><Relationship Id="rId5" Type="http://schemas.openxmlformats.org/officeDocument/2006/relationships/notesSlide" Target="../notesSlides/notesSlide16.xml"/><Relationship Id="rId4"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 Id="rId5" Type="http://schemas.openxmlformats.org/officeDocument/2006/relationships/notesSlide" Target="../notesSlides/notesSlide17.xml"/><Relationship Id="rId4"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tags" Target="../tags/tag293.xml"/><Relationship Id="rId2" Type="http://schemas.openxmlformats.org/officeDocument/2006/relationships/tags" Target="../tags/tag292.xml"/><Relationship Id="rId1" Type="http://schemas.openxmlformats.org/officeDocument/2006/relationships/tags" Target="../tags/tag291.xml"/><Relationship Id="rId5" Type="http://schemas.openxmlformats.org/officeDocument/2006/relationships/notesSlide" Target="../notesSlides/notesSlide18.xml"/><Relationship Id="rId4"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4"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 Id="rId5" Type="http://schemas.openxmlformats.org/officeDocument/2006/relationships/notesSlide" Target="../notesSlides/notesSlide19.xml"/><Relationship Id="rId4"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tags" Target="../tags/tag299.xml"/><Relationship Id="rId2" Type="http://schemas.openxmlformats.org/officeDocument/2006/relationships/tags" Target="../tags/tag298.xml"/><Relationship Id="rId1" Type="http://schemas.openxmlformats.org/officeDocument/2006/relationships/tags" Target="../tags/tag297.xml"/><Relationship Id="rId5" Type="http://schemas.openxmlformats.org/officeDocument/2006/relationships/notesSlide" Target="../notesSlides/notesSlide20.xml"/><Relationship Id="rId4"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tags" Target="../tags/tag302.xml"/><Relationship Id="rId2" Type="http://schemas.openxmlformats.org/officeDocument/2006/relationships/tags" Target="../tags/tag301.xml"/><Relationship Id="rId1" Type="http://schemas.openxmlformats.org/officeDocument/2006/relationships/tags" Target="../tags/tag300.xml"/><Relationship Id="rId5" Type="http://schemas.openxmlformats.org/officeDocument/2006/relationships/notesSlide" Target="../notesSlides/notesSlide21.xml"/><Relationship Id="rId4"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 Id="rId5" Type="http://schemas.openxmlformats.org/officeDocument/2006/relationships/notesSlide" Target="../notesSlides/notesSlide22.xml"/><Relationship Id="rId4"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tags" Target="../tags/tag308.xml"/><Relationship Id="rId2" Type="http://schemas.openxmlformats.org/officeDocument/2006/relationships/tags" Target="../tags/tag307.xml"/><Relationship Id="rId1" Type="http://schemas.openxmlformats.org/officeDocument/2006/relationships/tags" Target="../tags/tag306.xml"/><Relationship Id="rId4"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tags" Target="../tags/tag311.xml"/><Relationship Id="rId2" Type="http://schemas.openxmlformats.org/officeDocument/2006/relationships/tags" Target="../tags/tag310.xml"/><Relationship Id="rId1" Type="http://schemas.openxmlformats.org/officeDocument/2006/relationships/tags" Target="../tags/tag309.xml"/><Relationship Id="rId5" Type="http://schemas.openxmlformats.org/officeDocument/2006/relationships/notesSlide" Target="../notesSlides/notesSlide23.xml"/><Relationship Id="rId4"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6" Type="http://schemas.openxmlformats.org/officeDocument/2006/relationships/notesSlide" Target="../notesSlides/notesSlide24.xml"/><Relationship Id="rId5" Type="http://schemas.openxmlformats.org/officeDocument/2006/relationships/slideLayout" Target="../slideLayouts/slideLayout28.xml"/><Relationship Id="rId4" Type="http://schemas.openxmlformats.org/officeDocument/2006/relationships/tags" Target="../tags/tag31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7.xml"/><Relationship Id="rId1" Type="http://schemas.openxmlformats.org/officeDocument/2006/relationships/tags" Target="../tags/tag316.xml"/><Relationship Id="rId4"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9.xml"/><Relationship Id="rId1" Type="http://schemas.openxmlformats.org/officeDocument/2006/relationships/tags" Target="../tags/tag318.xml"/><Relationship Id="rId4"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21.xml"/><Relationship Id="rId1" Type="http://schemas.openxmlformats.org/officeDocument/2006/relationships/tags" Target="../tags/tag320.xml"/><Relationship Id="rId4"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image" Target="../media/image1.png"/><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38.xml"/><Relationship Id="rId5" Type="http://schemas.openxmlformats.org/officeDocument/2006/relationships/notesSlide" Target="../notesSlides/notesSlide2.xml"/><Relationship Id="rId4"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tags" Target="../tags/tag322.xml"/><Relationship Id="rId4"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tags" Target="../tags/tag327.xml"/><Relationship Id="rId7" Type="http://schemas.openxmlformats.org/officeDocument/2006/relationships/image" Target="../media/image2.png"/><Relationship Id="rId2" Type="http://schemas.openxmlformats.org/officeDocument/2006/relationships/tags" Target="../tags/tag326.xml"/><Relationship Id="rId1" Type="http://schemas.openxmlformats.org/officeDocument/2006/relationships/tags" Target="../tags/tag325.xml"/><Relationship Id="rId6" Type="http://schemas.openxmlformats.org/officeDocument/2006/relationships/notesSlide" Target="../notesSlides/notesSlide28.xml"/><Relationship Id="rId5" Type="http://schemas.openxmlformats.org/officeDocument/2006/relationships/slideLayout" Target="../slideLayouts/slideLayout28.xml"/><Relationship Id="rId4" Type="http://schemas.openxmlformats.org/officeDocument/2006/relationships/tags" Target="../tags/tag328.xml"/></Relationships>
</file>

<file path=ppt/slides/_rels/slide32.xml.rels><?xml version="1.0" encoding="UTF-8" standalone="yes"?>
<Relationships xmlns="http://schemas.openxmlformats.org/package/2006/relationships"><Relationship Id="rId3" Type="http://schemas.openxmlformats.org/officeDocument/2006/relationships/tags" Target="../tags/tag331.xml"/><Relationship Id="rId2" Type="http://schemas.openxmlformats.org/officeDocument/2006/relationships/tags" Target="../tags/tag330.xml"/><Relationship Id="rId1" Type="http://schemas.openxmlformats.org/officeDocument/2006/relationships/tags" Target="../tags/tag329.xml"/><Relationship Id="rId5" Type="http://schemas.openxmlformats.org/officeDocument/2006/relationships/notesSlide" Target="../notesSlides/notesSlide29.xml"/><Relationship Id="rId4"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 Id="rId5" Type="http://schemas.openxmlformats.org/officeDocument/2006/relationships/notesSlide" Target="../notesSlides/notesSlide30.xml"/><Relationship Id="rId4"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3" Type="http://schemas.openxmlformats.org/officeDocument/2006/relationships/tags" Target="../tags/tag337.xml"/><Relationship Id="rId7" Type="http://schemas.openxmlformats.org/officeDocument/2006/relationships/image" Target="../media/image3.png"/><Relationship Id="rId2" Type="http://schemas.openxmlformats.org/officeDocument/2006/relationships/tags" Target="../tags/tag336.xml"/><Relationship Id="rId1" Type="http://schemas.openxmlformats.org/officeDocument/2006/relationships/tags" Target="../tags/tag335.xml"/><Relationship Id="rId6" Type="http://schemas.openxmlformats.org/officeDocument/2006/relationships/tags" Target="../tags/tag3400.xml"/><Relationship Id="rId5" Type="http://schemas.openxmlformats.org/officeDocument/2006/relationships/notesSlide" Target="../notesSlides/notesSlide31.xml"/><Relationship Id="rId4"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39.xml"/><Relationship Id="rId1" Type="http://schemas.openxmlformats.org/officeDocument/2006/relationships/tags" Target="../tags/tag338.xml"/><Relationship Id="rId4"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41.xml"/><Relationship Id="rId1" Type="http://schemas.openxmlformats.org/officeDocument/2006/relationships/tags" Target="../tags/tag340.xml"/><Relationship Id="rId5" Type="http://schemas.openxmlformats.org/officeDocument/2006/relationships/image" Target="../media/image4.png"/><Relationship Id="rId4"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43.xml"/><Relationship Id="rId1" Type="http://schemas.openxmlformats.org/officeDocument/2006/relationships/tags" Target="../tags/tag34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45.xml"/><Relationship Id="rId1" Type="http://schemas.openxmlformats.org/officeDocument/2006/relationships/tags" Target="../tags/tag34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48.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tags" Target="../tags/tag347.xml"/><Relationship Id="rId1" Type="http://schemas.openxmlformats.org/officeDocument/2006/relationships/tags" Target="../tags/tag346.xml"/><Relationship Id="rId6" Type="http://schemas.openxmlformats.org/officeDocument/2006/relationships/notesSlide" Target="../notesSlides/notesSlide36.xml"/><Relationship Id="rId11" Type="http://schemas.openxmlformats.org/officeDocument/2006/relationships/tags" Target="../tags/tag353.xml"/><Relationship Id="rId5" Type="http://schemas.openxmlformats.org/officeDocument/2006/relationships/slideLayout" Target="../slideLayouts/slideLayout28.xml"/><Relationship Id="rId10" Type="http://schemas.openxmlformats.org/officeDocument/2006/relationships/image" Target="../media/image7.png"/><Relationship Id="rId4" Type="http://schemas.openxmlformats.org/officeDocument/2006/relationships/tags" Target="../tags/tag349.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notesSlide" Target="../notesSlides/notesSlide3.xml"/><Relationship Id="rId5" Type="http://schemas.openxmlformats.org/officeDocument/2006/relationships/slideLayout" Target="../slideLayouts/slideLayout28.xml"/><Relationship Id="rId4" Type="http://schemas.openxmlformats.org/officeDocument/2006/relationships/tags" Target="../tags/tag242.xml"/></Relationships>
</file>

<file path=ppt/slides/_rels/slide4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51.xml"/><Relationship Id="rId1" Type="http://schemas.openxmlformats.org/officeDocument/2006/relationships/tags" Target="../tags/tag35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54.xml"/><Relationship Id="rId1" Type="http://schemas.openxmlformats.org/officeDocument/2006/relationships/tags" Target="../tags/tag35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8.xml"/><Relationship Id="rId9" Type="http://schemas.openxmlformats.org/officeDocument/2006/relationships/image" Target="../media/image9.png"/></Relationships>
</file>

<file path=ppt/slides/_rels/slide4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56.xml"/><Relationship Id="rId1" Type="http://schemas.openxmlformats.org/officeDocument/2006/relationships/tags" Target="../tags/tag355.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39.xml"/><Relationship Id="rId9" Type="http://schemas.openxmlformats.org/officeDocument/2006/relationships/image" Target="../media/image9.png"/></Relationships>
</file>

<file path=ppt/slides/_rels/slide4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58.xml"/><Relationship Id="rId1" Type="http://schemas.openxmlformats.org/officeDocument/2006/relationships/tags" Target="../tags/tag357.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0.xml"/><Relationship Id="rId9" Type="http://schemas.openxmlformats.org/officeDocument/2006/relationships/image" Target="../media/image9.png"/></Relationships>
</file>

<file path=ppt/slides/_rels/slide4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12" Type="http://schemas.openxmlformats.org/officeDocument/2006/relationships/image" Target="../media/image12.png"/><Relationship Id="rId2" Type="http://schemas.openxmlformats.org/officeDocument/2006/relationships/tags" Target="../tags/tag360.xml"/><Relationship Id="rId1" Type="http://schemas.openxmlformats.org/officeDocument/2006/relationships/tags" Target="../tags/tag359.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1.xml"/><Relationship Id="rId9"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tags" Target="../tags/tag363.xml"/><Relationship Id="rId2" Type="http://schemas.openxmlformats.org/officeDocument/2006/relationships/tags" Target="../tags/tag362.xml"/><Relationship Id="rId1" Type="http://schemas.openxmlformats.org/officeDocument/2006/relationships/tags" Target="../tags/tag361.xml"/><Relationship Id="rId5" Type="http://schemas.openxmlformats.org/officeDocument/2006/relationships/notesSlide" Target="../notesSlides/notesSlide42.xml"/><Relationship Id="rId4"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66.xml"/><Relationship Id="rId7" Type="http://schemas.openxmlformats.org/officeDocument/2006/relationships/tags" Target="../tags/tag3700.xml"/><Relationship Id="rId2" Type="http://schemas.openxmlformats.org/officeDocument/2006/relationships/tags" Target="../tags/tag365.xml"/><Relationship Id="rId1" Type="http://schemas.openxmlformats.org/officeDocument/2006/relationships/tags" Target="../tags/tag364.xml"/><Relationship Id="rId6" Type="http://schemas.openxmlformats.org/officeDocument/2006/relationships/notesSlide" Target="../notesSlides/notesSlide43.xml"/><Relationship Id="rId5" Type="http://schemas.openxmlformats.org/officeDocument/2006/relationships/slideLayout" Target="../slideLayouts/slideLayout28.xml"/><Relationship Id="rId4" Type="http://schemas.openxmlformats.org/officeDocument/2006/relationships/tags" Target="../tags/tag367.xml"/></Relationships>
</file>

<file path=ppt/slides/_rels/slide47.xml.rels><?xml version="1.0" encoding="UTF-8" standalone="yes"?>
<Relationships xmlns="http://schemas.openxmlformats.org/package/2006/relationships"><Relationship Id="rId8" Type="http://schemas.openxmlformats.org/officeDocument/2006/relationships/tags" Target="../tags/tag377.xml"/><Relationship Id="rId3" Type="http://schemas.openxmlformats.org/officeDocument/2006/relationships/tags" Target="../tags/tag370.xml"/><Relationship Id="rId7" Type="http://schemas.openxmlformats.org/officeDocument/2006/relationships/notesSlide" Target="../notesSlides/notesSlide44.xml"/><Relationship Id="rId2" Type="http://schemas.openxmlformats.org/officeDocument/2006/relationships/tags" Target="../tags/tag369.xml"/><Relationship Id="rId1" Type="http://schemas.openxmlformats.org/officeDocument/2006/relationships/tags" Target="../tags/tag368.xml"/><Relationship Id="rId6" Type="http://schemas.openxmlformats.org/officeDocument/2006/relationships/slideLayout" Target="../slideLayouts/slideLayout28.xml"/><Relationship Id="rId5" Type="http://schemas.openxmlformats.org/officeDocument/2006/relationships/tags" Target="../tags/tag372.xml"/><Relationship Id="rId4" Type="http://schemas.openxmlformats.org/officeDocument/2006/relationships/tags" Target="../tags/tag371.xml"/><Relationship Id="rId9" Type="http://schemas.openxmlformats.org/officeDocument/2006/relationships/image" Target="../media/image14.png"/></Relationships>
</file>

<file path=ppt/slides/_rels/slide4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tags" Target="../tags/tag381.xml"/><Relationship Id="rId3" Type="http://schemas.openxmlformats.org/officeDocument/2006/relationships/tags" Target="../tags/tag375.xml"/><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tags" Target="../tags/tag374.xml"/><Relationship Id="rId1" Type="http://schemas.openxmlformats.org/officeDocument/2006/relationships/tags" Target="../tags/tag37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notesSlide" Target="../notesSlides/notesSlide45.xml"/><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slideLayout" Target="../slideLayouts/slideLayout28.xml"/><Relationship Id="rId9" Type="http://schemas.openxmlformats.org/officeDocument/2006/relationships/image" Target="../media/image18.png"/><Relationship Id="rId14" Type="http://schemas.openxmlformats.org/officeDocument/2006/relationships/image" Target="../media/image22.png"/></Relationships>
</file>

<file path=ppt/slides/_rels/slide4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78.xml"/><Relationship Id="rId1" Type="http://schemas.openxmlformats.org/officeDocument/2006/relationships/tags" Target="../tags/tag37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6.xml"/><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notesSlide" Target="../notesSlides/notesSlide4.xml"/><Relationship Id="rId5" Type="http://schemas.openxmlformats.org/officeDocument/2006/relationships/slideLayout" Target="../slideLayouts/slideLayout28.xml"/><Relationship Id="rId4" Type="http://schemas.openxmlformats.org/officeDocument/2006/relationships/tags" Target="../tags/tag246.xml"/></Relationships>
</file>

<file path=ppt/slides/_rels/slide5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80.xml"/><Relationship Id="rId1" Type="http://schemas.openxmlformats.org/officeDocument/2006/relationships/tags" Target="../tags/tag37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7.xml"/><Relationship Id="rId9" Type="http://schemas.openxmlformats.org/officeDocument/2006/relationships/image" Target="../media/image19.png"/></Relationships>
</file>

<file path=ppt/slides/_rels/slide5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83.xml"/><Relationship Id="rId1" Type="http://schemas.openxmlformats.org/officeDocument/2006/relationships/tags" Target="../tags/tag38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8.xml"/><Relationship Id="rId9" Type="http://schemas.openxmlformats.org/officeDocument/2006/relationships/image" Target="../media/image19.png"/></Relationships>
</file>

<file path=ppt/slides/_rels/slide5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85.xml"/><Relationship Id="rId1" Type="http://schemas.openxmlformats.org/officeDocument/2006/relationships/tags" Target="../tags/tag384.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9.xml"/><Relationship Id="rId9" Type="http://schemas.openxmlformats.org/officeDocument/2006/relationships/image" Target="../media/image19.png"/></Relationships>
</file>

<file path=ppt/slides/_rels/slide5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87.xml"/><Relationship Id="rId1" Type="http://schemas.openxmlformats.org/officeDocument/2006/relationships/tags" Target="../tags/tag38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0.xml"/><Relationship Id="rId9" Type="http://schemas.openxmlformats.org/officeDocument/2006/relationships/image" Target="../media/image19.png"/></Relationships>
</file>

<file path=ppt/slides/_rels/slide5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89.xml"/><Relationship Id="rId1" Type="http://schemas.openxmlformats.org/officeDocument/2006/relationships/tags" Target="../tags/tag388.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1.xml"/><Relationship Id="rId9" Type="http://schemas.openxmlformats.org/officeDocument/2006/relationships/image" Target="../media/image19.png"/></Relationships>
</file>

<file path=ppt/slides/_rels/slide5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91.xml"/><Relationship Id="rId1" Type="http://schemas.openxmlformats.org/officeDocument/2006/relationships/tags" Target="../tags/tag390.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2.xml"/><Relationship Id="rId9" Type="http://schemas.openxmlformats.org/officeDocument/2006/relationships/image" Target="../media/image19.png"/></Relationships>
</file>

<file path=ppt/slides/_rels/slide5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93.xml"/><Relationship Id="rId1" Type="http://schemas.openxmlformats.org/officeDocument/2006/relationships/tags" Target="../tags/tag39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3.xml"/><Relationship Id="rId9" Type="http://schemas.openxmlformats.org/officeDocument/2006/relationships/image" Target="../media/image19.png"/></Relationships>
</file>

<file path=ppt/slides/_rels/slide5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395.xml"/><Relationship Id="rId1" Type="http://schemas.openxmlformats.org/officeDocument/2006/relationships/tags" Target="../tags/tag394.xml"/><Relationship Id="rId6" Type="http://schemas.openxmlformats.org/officeDocument/2006/relationships/image" Target="../media/image25.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4.xml"/><Relationship Id="rId9" Type="http://schemas.openxmlformats.org/officeDocument/2006/relationships/image" Target="../media/image19.png"/></Relationships>
</file>

<file path=ppt/slides/_rels/slide5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97.xml"/><Relationship Id="rId1" Type="http://schemas.openxmlformats.org/officeDocument/2006/relationships/tags" Target="../tags/tag396.xml"/><Relationship Id="rId6" Type="http://schemas.openxmlformats.org/officeDocument/2006/relationships/image" Target="../media/image25.png"/><Relationship Id="rId11" Type="http://schemas.openxmlformats.org/officeDocument/2006/relationships/image" Target="../media/image24.png"/><Relationship Id="rId5" Type="http://schemas.openxmlformats.org/officeDocument/2006/relationships/image" Target="../media/image15.png"/><Relationship Id="rId10" Type="http://schemas.openxmlformats.org/officeDocument/2006/relationships/image" Target="../media/image21.png"/><Relationship Id="rId4" Type="http://schemas.openxmlformats.org/officeDocument/2006/relationships/notesSlide" Target="../notesSlides/notesSlide55.xml"/><Relationship Id="rId9" Type="http://schemas.openxmlformats.org/officeDocument/2006/relationships/image" Target="../media/image20.png"/></Relationships>
</file>

<file path=ppt/slides/_rels/slide5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399.xml"/><Relationship Id="rId1" Type="http://schemas.openxmlformats.org/officeDocument/2006/relationships/tags" Target="../tags/tag398.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notesSlide" Target="../notesSlides/notesSlide5.xml"/><Relationship Id="rId5" Type="http://schemas.openxmlformats.org/officeDocument/2006/relationships/slideLayout" Target="../slideLayouts/slideLayout28.xml"/><Relationship Id="rId4" Type="http://schemas.openxmlformats.org/officeDocument/2006/relationships/tags" Target="../tags/tag250.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24.png"/><Relationship Id="rId2" Type="http://schemas.openxmlformats.org/officeDocument/2006/relationships/tags" Target="../tags/tag401.xml"/><Relationship Id="rId1" Type="http://schemas.openxmlformats.org/officeDocument/2006/relationships/tags" Target="../tags/tag400.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24.png"/><Relationship Id="rId2" Type="http://schemas.openxmlformats.org/officeDocument/2006/relationships/tags" Target="../tags/tag403.xml"/><Relationship Id="rId1" Type="http://schemas.openxmlformats.org/officeDocument/2006/relationships/tags" Target="../tags/tag402.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3" Type="http://schemas.openxmlformats.org/officeDocument/2006/relationships/tags" Target="../tags/tag406.xml"/><Relationship Id="rId2" Type="http://schemas.openxmlformats.org/officeDocument/2006/relationships/tags" Target="../tags/tag405.xml"/><Relationship Id="rId1" Type="http://schemas.openxmlformats.org/officeDocument/2006/relationships/tags" Target="../tags/tag404.xml"/><Relationship Id="rId5" Type="http://schemas.openxmlformats.org/officeDocument/2006/relationships/notesSlide" Target="../notesSlides/notesSlide59.xml"/><Relationship Id="rId4"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3" Type="http://schemas.openxmlformats.org/officeDocument/2006/relationships/tags" Target="../tags/tag409.xml"/><Relationship Id="rId2" Type="http://schemas.openxmlformats.org/officeDocument/2006/relationships/tags" Target="../tags/tag408.xml"/><Relationship Id="rId1" Type="http://schemas.openxmlformats.org/officeDocument/2006/relationships/tags" Target="../tags/tag407.xml"/><Relationship Id="rId5" Type="http://schemas.openxmlformats.org/officeDocument/2006/relationships/notesSlide" Target="../notesSlides/notesSlide60.xml"/><Relationship Id="rId4"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9.png"/><Relationship Id="rId2" Type="http://schemas.openxmlformats.org/officeDocument/2006/relationships/tags" Target="../tags/tag411.xml"/><Relationship Id="rId1" Type="http://schemas.openxmlformats.org/officeDocument/2006/relationships/tags" Target="../tags/tag410.xml"/><Relationship Id="rId6" Type="http://schemas.openxmlformats.org/officeDocument/2006/relationships/image" Target="../media/image16.png"/><Relationship Id="rId11" Type="http://schemas.openxmlformats.org/officeDocument/2006/relationships/image" Target="../media/image28.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61.xml"/><Relationship Id="rId9" Type="http://schemas.openxmlformats.org/officeDocument/2006/relationships/image" Target="../media/image27.png"/></Relationships>
</file>

<file path=ppt/slides/_rels/slide6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1.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tags" Target="../tags/tag413.xml"/><Relationship Id="rId1" Type="http://schemas.openxmlformats.org/officeDocument/2006/relationships/tags" Target="../tags/tag412.xml"/><Relationship Id="rId6" Type="http://schemas.openxmlformats.org/officeDocument/2006/relationships/image" Target="../media/image16.png"/><Relationship Id="rId11" Type="http://schemas.openxmlformats.org/officeDocument/2006/relationships/image" Target="../media/image32.png"/><Relationship Id="rId5" Type="http://schemas.openxmlformats.org/officeDocument/2006/relationships/image" Target="../media/image15.png"/><Relationship Id="rId10" Type="http://schemas.openxmlformats.org/officeDocument/2006/relationships/image" Target="../media/image31.png"/><Relationship Id="rId4" Type="http://schemas.openxmlformats.org/officeDocument/2006/relationships/notesSlide" Target="../notesSlides/notesSlide62.xml"/><Relationship Id="rId9" Type="http://schemas.openxmlformats.org/officeDocument/2006/relationships/image" Target="../media/image19.png"/><Relationship Id="rId14" Type="http://schemas.openxmlformats.org/officeDocument/2006/relationships/image" Target="../media/image33.png"/></Relationships>
</file>

<file path=ppt/slides/_rels/slide6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7.png"/><Relationship Id="rId3" Type="http://schemas.openxmlformats.org/officeDocument/2006/relationships/slideLayout" Target="../slideLayouts/slideLayout28.xml"/><Relationship Id="rId7" Type="http://schemas.openxmlformats.org/officeDocument/2006/relationships/image" Target="../media/image34.png"/><Relationship Id="rId12" Type="http://schemas.openxmlformats.org/officeDocument/2006/relationships/image" Target="../media/image20.png"/><Relationship Id="rId2" Type="http://schemas.openxmlformats.org/officeDocument/2006/relationships/tags" Target="../tags/tag415.xml"/><Relationship Id="rId1" Type="http://schemas.openxmlformats.org/officeDocument/2006/relationships/tags" Target="../tags/tag414.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15.png"/><Relationship Id="rId15" Type="http://schemas.openxmlformats.org/officeDocument/2006/relationships/image" Target="../media/image21.png"/><Relationship Id="rId10" Type="http://schemas.openxmlformats.org/officeDocument/2006/relationships/image" Target="../media/image36.png"/><Relationship Id="rId4" Type="http://schemas.openxmlformats.org/officeDocument/2006/relationships/notesSlide" Target="../notesSlides/notesSlide63.xml"/><Relationship Id="rId9" Type="http://schemas.openxmlformats.org/officeDocument/2006/relationships/image" Target="../media/image35.png"/><Relationship Id="rId14" Type="http://schemas.openxmlformats.org/officeDocument/2006/relationships/image" Target="../media/image38.png"/></Relationships>
</file>

<file path=ppt/slides/_rels/slide6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tags" Target="../tags/tag418.xml"/><Relationship Id="rId7" Type="http://schemas.openxmlformats.org/officeDocument/2006/relationships/tags" Target="../tags/tag423.xml"/><Relationship Id="rId2" Type="http://schemas.openxmlformats.org/officeDocument/2006/relationships/tags" Target="../tags/tag417.xml"/><Relationship Id="rId1" Type="http://schemas.openxmlformats.org/officeDocument/2006/relationships/tags" Target="../tags/tag416.xml"/><Relationship Id="rId6" Type="http://schemas.openxmlformats.org/officeDocument/2006/relationships/notesSlide" Target="../notesSlides/notesSlide64.xml"/><Relationship Id="rId5" Type="http://schemas.openxmlformats.org/officeDocument/2006/relationships/slideLayout" Target="../slideLayouts/slideLayout28.xml"/><Relationship Id="rId10" Type="http://schemas.openxmlformats.org/officeDocument/2006/relationships/image" Target="../media/image40.png"/><Relationship Id="rId4" Type="http://schemas.openxmlformats.org/officeDocument/2006/relationships/tags" Target="../tags/tag419.xml"/><Relationship Id="rId9" Type="http://schemas.openxmlformats.org/officeDocument/2006/relationships/tags" Target="../tags/tag425.xml"/></Relationships>
</file>

<file path=ppt/slides/_rels/slide6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422.xml"/><Relationship Id="rId7" Type="http://schemas.openxmlformats.org/officeDocument/2006/relationships/tags" Target="../tags/tag429.xml"/><Relationship Id="rId2" Type="http://schemas.openxmlformats.org/officeDocument/2006/relationships/tags" Target="../tags/tag421.xml"/><Relationship Id="rId1" Type="http://schemas.openxmlformats.org/officeDocument/2006/relationships/tags" Target="../tags/tag420.xml"/><Relationship Id="rId6" Type="http://schemas.openxmlformats.org/officeDocument/2006/relationships/notesSlide" Target="../notesSlides/notesSlide65.xml"/><Relationship Id="rId5" Type="http://schemas.openxmlformats.org/officeDocument/2006/relationships/slideLayout" Target="../slideLayouts/slideLayout28.xml"/><Relationship Id="rId10" Type="http://schemas.openxmlformats.org/officeDocument/2006/relationships/image" Target="../media/image42.png"/><Relationship Id="rId4" Type="http://schemas.openxmlformats.org/officeDocument/2006/relationships/tags" Target="../tags/tag424.xml"/><Relationship Id="rId9" Type="http://schemas.openxmlformats.org/officeDocument/2006/relationships/tags" Target="../tags/tag431.xml"/></Relationships>
</file>

<file path=ppt/slides/_rels/slide6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428.xml"/><Relationship Id="rId7" Type="http://schemas.openxmlformats.org/officeDocument/2006/relationships/tags" Target="../tags/tag435.xml"/><Relationship Id="rId2" Type="http://schemas.openxmlformats.org/officeDocument/2006/relationships/tags" Target="../tags/tag427.xml"/><Relationship Id="rId1" Type="http://schemas.openxmlformats.org/officeDocument/2006/relationships/tags" Target="../tags/tag426.xml"/><Relationship Id="rId6" Type="http://schemas.openxmlformats.org/officeDocument/2006/relationships/notesSlide" Target="../notesSlides/notesSlide66.xml"/><Relationship Id="rId5" Type="http://schemas.openxmlformats.org/officeDocument/2006/relationships/slideLayout" Target="../slideLayouts/slideLayout28.xml"/><Relationship Id="rId10" Type="http://schemas.openxmlformats.org/officeDocument/2006/relationships/image" Target="../media/image44.png"/><Relationship Id="rId4" Type="http://schemas.openxmlformats.org/officeDocument/2006/relationships/tags" Target="../tags/tag430.xml"/><Relationship Id="rId9" Type="http://schemas.openxmlformats.org/officeDocument/2006/relationships/tags" Target="../tags/tag437.xml"/></Relationships>
</file>

<file path=ppt/slides/_rels/slide7.xml.rels><?xml version="1.0" encoding="UTF-8" standalone="yes"?>
<Relationships xmlns="http://schemas.openxmlformats.org/package/2006/relationships"><Relationship Id="rId8" Type="http://schemas.openxmlformats.org/officeDocument/2006/relationships/tags" Target="../tags/tag258.xml"/><Relationship Id="rId3" Type="http://schemas.openxmlformats.org/officeDocument/2006/relationships/tags" Target="../tags/tag253.xml"/><Relationship Id="rId7" Type="http://schemas.openxmlformats.org/officeDocument/2006/relationships/tags" Target="../tags/tag257.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tags" Target="../tags/tag256.xml"/><Relationship Id="rId5" Type="http://schemas.openxmlformats.org/officeDocument/2006/relationships/tags" Target="../tags/tag255.xml"/><Relationship Id="rId10" Type="http://schemas.openxmlformats.org/officeDocument/2006/relationships/notesSlide" Target="../notesSlides/notesSlide6.xml"/><Relationship Id="rId4" Type="http://schemas.openxmlformats.org/officeDocument/2006/relationships/tags" Target="../tags/tag254.xml"/><Relationship Id="rId9"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434.xml"/><Relationship Id="rId7" Type="http://schemas.openxmlformats.org/officeDocument/2006/relationships/tags" Target="../tags/tag441.xml"/><Relationship Id="rId2" Type="http://schemas.openxmlformats.org/officeDocument/2006/relationships/tags" Target="../tags/tag433.xml"/><Relationship Id="rId1" Type="http://schemas.openxmlformats.org/officeDocument/2006/relationships/tags" Target="../tags/tag432.xml"/><Relationship Id="rId6" Type="http://schemas.openxmlformats.org/officeDocument/2006/relationships/notesSlide" Target="../notesSlides/notesSlide67.xml"/><Relationship Id="rId5" Type="http://schemas.openxmlformats.org/officeDocument/2006/relationships/slideLayout" Target="../slideLayouts/slideLayout28.xml"/><Relationship Id="rId10" Type="http://schemas.openxmlformats.org/officeDocument/2006/relationships/image" Target="../media/image46.png"/><Relationship Id="rId4" Type="http://schemas.openxmlformats.org/officeDocument/2006/relationships/tags" Target="../tags/tag436.xml"/><Relationship Id="rId9" Type="http://schemas.openxmlformats.org/officeDocument/2006/relationships/tags" Target="../tags/tag443.xml"/></Relationships>
</file>

<file path=ppt/slides/_rels/slide7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440.xml"/><Relationship Id="rId7" Type="http://schemas.openxmlformats.org/officeDocument/2006/relationships/tags" Target="../tags/tag447.xml"/><Relationship Id="rId2" Type="http://schemas.openxmlformats.org/officeDocument/2006/relationships/tags" Target="../tags/tag439.xml"/><Relationship Id="rId1" Type="http://schemas.openxmlformats.org/officeDocument/2006/relationships/tags" Target="../tags/tag438.xml"/><Relationship Id="rId6" Type="http://schemas.openxmlformats.org/officeDocument/2006/relationships/notesSlide" Target="../notesSlides/notesSlide68.xml"/><Relationship Id="rId5" Type="http://schemas.openxmlformats.org/officeDocument/2006/relationships/slideLayout" Target="../slideLayouts/slideLayout28.xml"/><Relationship Id="rId10" Type="http://schemas.openxmlformats.org/officeDocument/2006/relationships/image" Target="../media/image48.png"/><Relationship Id="rId4" Type="http://schemas.openxmlformats.org/officeDocument/2006/relationships/tags" Target="../tags/tag442.xml"/><Relationship Id="rId9" Type="http://schemas.openxmlformats.org/officeDocument/2006/relationships/tags" Target="../tags/tag449.xml"/></Relationships>
</file>

<file path=ppt/slides/_rels/slide7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tags" Target="../tags/tag446.xml"/><Relationship Id="rId7" Type="http://schemas.openxmlformats.org/officeDocument/2006/relationships/tags" Target="../tags/tag454.xml"/><Relationship Id="rId2" Type="http://schemas.openxmlformats.org/officeDocument/2006/relationships/tags" Target="../tags/tag445.xml"/><Relationship Id="rId1" Type="http://schemas.openxmlformats.org/officeDocument/2006/relationships/tags" Target="../tags/tag444.xml"/><Relationship Id="rId6" Type="http://schemas.openxmlformats.org/officeDocument/2006/relationships/notesSlide" Target="../notesSlides/notesSlide69.xml"/><Relationship Id="rId5" Type="http://schemas.openxmlformats.org/officeDocument/2006/relationships/slideLayout" Target="../slideLayouts/slideLayout28.xml"/><Relationship Id="rId4" Type="http://schemas.openxmlformats.org/officeDocument/2006/relationships/tags" Target="../tags/tag448.xml"/></Relationships>
</file>

<file path=ppt/slides/_rels/slide73.xml.rels><?xml version="1.0" encoding="UTF-8" standalone="yes"?>
<Relationships xmlns="http://schemas.openxmlformats.org/package/2006/relationships"><Relationship Id="rId3" Type="http://schemas.openxmlformats.org/officeDocument/2006/relationships/tags" Target="../tags/tag452.xml"/><Relationship Id="rId7" Type="http://schemas.openxmlformats.org/officeDocument/2006/relationships/image" Target="../media/image50.png"/><Relationship Id="rId2" Type="http://schemas.openxmlformats.org/officeDocument/2006/relationships/tags" Target="../tags/tag451.xml"/><Relationship Id="rId1" Type="http://schemas.openxmlformats.org/officeDocument/2006/relationships/tags" Target="../tags/tag450.xml"/><Relationship Id="rId6" Type="http://schemas.openxmlformats.org/officeDocument/2006/relationships/notesSlide" Target="../notesSlides/notesSlide70.xml"/><Relationship Id="rId5" Type="http://schemas.openxmlformats.org/officeDocument/2006/relationships/slideLayout" Target="../slideLayouts/slideLayout28.xml"/><Relationship Id="rId4" Type="http://schemas.openxmlformats.org/officeDocument/2006/relationships/tags" Target="../tags/tag453.xml"/></Relationships>
</file>

<file path=ppt/slides/_rels/slide74.xml.rels><?xml version="1.0" encoding="UTF-8" standalone="yes"?>
<Relationships xmlns="http://schemas.openxmlformats.org/package/2006/relationships"><Relationship Id="rId3" Type="http://schemas.openxmlformats.org/officeDocument/2006/relationships/tags" Target="../tags/tag457.xml"/><Relationship Id="rId2" Type="http://schemas.openxmlformats.org/officeDocument/2006/relationships/tags" Target="../tags/tag456.xml"/><Relationship Id="rId1" Type="http://schemas.openxmlformats.org/officeDocument/2006/relationships/tags" Target="../tags/tag455.xml"/><Relationship Id="rId5" Type="http://schemas.openxmlformats.org/officeDocument/2006/relationships/notesSlide" Target="../notesSlides/notesSlide71.xml"/><Relationship Id="rId4"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3" Type="http://schemas.openxmlformats.org/officeDocument/2006/relationships/tags" Target="../tags/tag460.xml"/><Relationship Id="rId7" Type="http://schemas.openxmlformats.org/officeDocument/2006/relationships/image" Target="../media/image51.png"/><Relationship Id="rId2" Type="http://schemas.openxmlformats.org/officeDocument/2006/relationships/tags" Target="../tags/tag459.xml"/><Relationship Id="rId1" Type="http://schemas.openxmlformats.org/officeDocument/2006/relationships/tags" Target="../tags/tag458.xml"/><Relationship Id="rId6" Type="http://schemas.openxmlformats.org/officeDocument/2006/relationships/notesSlide" Target="../notesSlides/notesSlide72.xml"/><Relationship Id="rId5" Type="http://schemas.openxmlformats.org/officeDocument/2006/relationships/slideLayout" Target="../slideLayouts/slideLayout28.xml"/><Relationship Id="rId4" Type="http://schemas.openxmlformats.org/officeDocument/2006/relationships/tags" Target="../tags/tag461.xml"/></Relationships>
</file>

<file path=ppt/slides/_rels/slide76.xml.rels><?xml version="1.0" encoding="UTF-8" standalone="yes"?>
<Relationships xmlns="http://schemas.openxmlformats.org/package/2006/relationships"><Relationship Id="rId3" Type="http://schemas.openxmlformats.org/officeDocument/2006/relationships/tags" Target="../tags/tag464.xml"/><Relationship Id="rId7" Type="http://schemas.openxmlformats.org/officeDocument/2006/relationships/image" Target="../media/image52.png"/><Relationship Id="rId2" Type="http://schemas.openxmlformats.org/officeDocument/2006/relationships/tags" Target="../tags/tag463.xml"/><Relationship Id="rId1" Type="http://schemas.openxmlformats.org/officeDocument/2006/relationships/tags" Target="../tags/tag462.xml"/><Relationship Id="rId6" Type="http://schemas.openxmlformats.org/officeDocument/2006/relationships/notesSlide" Target="../notesSlides/notesSlide73.xml"/><Relationship Id="rId5" Type="http://schemas.openxmlformats.org/officeDocument/2006/relationships/slideLayout" Target="../slideLayouts/slideLayout28.xml"/><Relationship Id="rId4" Type="http://schemas.openxmlformats.org/officeDocument/2006/relationships/tags" Target="../tags/tag465.xml"/></Relationships>
</file>

<file path=ppt/slides/_rels/slide77.xml.rels><?xml version="1.0" encoding="UTF-8" standalone="yes"?>
<Relationships xmlns="http://schemas.openxmlformats.org/package/2006/relationships"><Relationship Id="rId3" Type="http://schemas.openxmlformats.org/officeDocument/2006/relationships/tags" Target="../tags/tag468.xml"/><Relationship Id="rId7" Type="http://schemas.openxmlformats.org/officeDocument/2006/relationships/image" Target="../media/image52.png"/><Relationship Id="rId2" Type="http://schemas.openxmlformats.org/officeDocument/2006/relationships/tags" Target="../tags/tag467.xml"/><Relationship Id="rId1" Type="http://schemas.openxmlformats.org/officeDocument/2006/relationships/tags" Target="../tags/tag466.xml"/><Relationship Id="rId6" Type="http://schemas.openxmlformats.org/officeDocument/2006/relationships/notesSlide" Target="../notesSlides/notesSlide74.xml"/><Relationship Id="rId5" Type="http://schemas.openxmlformats.org/officeDocument/2006/relationships/slideLayout" Target="../slideLayouts/slideLayout28.xml"/><Relationship Id="rId4" Type="http://schemas.openxmlformats.org/officeDocument/2006/relationships/tags" Target="../tags/tag469.xml"/></Relationships>
</file>

<file path=ppt/slides/_rels/slide78.xml.rels><?xml version="1.0" encoding="UTF-8" standalone="yes"?>
<Relationships xmlns="http://schemas.openxmlformats.org/package/2006/relationships"><Relationship Id="rId3" Type="http://schemas.openxmlformats.org/officeDocument/2006/relationships/tags" Target="../tags/tag472.xml"/><Relationship Id="rId7" Type="http://schemas.openxmlformats.org/officeDocument/2006/relationships/image" Target="../media/image52.png"/><Relationship Id="rId2" Type="http://schemas.openxmlformats.org/officeDocument/2006/relationships/tags" Target="../tags/tag471.xml"/><Relationship Id="rId1" Type="http://schemas.openxmlformats.org/officeDocument/2006/relationships/tags" Target="../tags/tag470.xml"/><Relationship Id="rId6" Type="http://schemas.openxmlformats.org/officeDocument/2006/relationships/notesSlide" Target="../notesSlides/notesSlide75.xml"/><Relationship Id="rId5" Type="http://schemas.openxmlformats.org/officeDocument/2006/relationships/slideLayout" Target="../slideLayouts/slideLayout28.xml"/><Relationship Id="rId4" Type="http://schemas.openxmlformats.org/officeDocument/2006/relationships/tags" Target="../tags/tag473.xml"/></Relationships>
</file>

<file path=ppt/slides/_rels/slide79.xml.rels><?xml version="1.0" encoding="UTF-8" standalone="yes"?>
<Relationships xmlns="http://schemas.openxmlformats.org/package/2006/relationships"><Relationship Id="rId3" Type="http://schemas.openxmlformats.org/officeDocument/2006/relationships/tags" Target="../tags/tag476.xml"/><Relationship Id="rId7" Type="http://schemas.openxmlformats.org/officeDocument/2006/relationships/image" Target="../media/image53.png"/><Relationship Id="rId2" Type="http://schemas.openxmlformats.org/officeDocument/2006/relationships/tags" Target="../tags/tag475.xml"/><Relationship Id="rId1" Type="http://schemas.openxmlformats.org/officeDocument/2006/relationships/tags" Target="../tags/tag474.xml"/><Relationship Id="rId6" Type="http://schemas.openxmlformats.org/officeDocument/2006/relationships/notesSlide" Target="../notesSlides/notesSlide76.xml"/><Relationship Id="rId5" Type="http://schemas.openxmlformats.org/officeDocument/2006/relationships/slideLayout" Target="../slideLayouts/slideLayout28.xml"/><Relationship Id="rId4" Type="http://schemas.openxmlformats.org/officeDocument/2006/relationships/tags" Target="../tags/tag47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260.xml"/><Relationship Id="rId1" Type="http://schemas.openxmlformats.org/officeDocument/2006/relationships/tags" Target="../tags/tag259.xml"/><Relationship Id="rId4"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3" Type="http://schemas.openxmlformats.org/officeDocument/2006/relationships/tags" Target="../tags/tag480.xml"/><Relationship Id="rId7" Type="http://schemas.openxmlformats.org/officeDocument/2006/relationships/image" Target="../media/image53.png"/><Relationship Id="rId2" Type="http://schemas.openxmlformats.org/officeDocument/2006/relationships/tags" Target="../tags/tag479.xml"/><Relationship Id="rId1" Type="http://schemas.openxmlformats.org/officeDocument/2006/relationships/tags" Target="../tags/tag478.xml"/><Relationship Id="rId6" Type="http://schemas.openxmlformats.org/officeDocument/2006/relationships/notesSlide" Target="../notesSlides/notesSlide77.xml"/><Relationship Id="rId5" Type="http://schemas.openxmlformats.org/officeDocument/2006/relationships/slideLayout" Target="../slideLayouts/slideLayout28.xml"/><Relationship Id="rId4" Type="http://schemas.openxmlformats.org/officeDocument/2006/relationships/tags" Target="../tags/tag481.xml"/></Relationships>
</file>

<file path=ppt/slides/_rels/slide81.xml.rels><?xml version="1.0" encoding="UTF-8" standalone="yes"?>
<Relationships xmlns="http://schemas.openxmlformats.org/package/2006/relationships"><Relationship Id="rId3" Type="http://schemas.openxmlformats.org/officeDocument/2006/relationships/tags" Target="../tags/tag484.xml"/><Relationship Id="rId7" Type="http://schemas.openxmlformats.org/officeDocument/2006/relationships/image" Target="../media/image53.png"/><Relationship Id="rId2" Type="http://schemas.openxmlformats.org/officeDocument/2006/relationships/tags" Target="../tags/tag483.xml"/><Relationship Id="rId1" Type="http://schemas.openxmlformats.org/officeDocument/2006/relationships/tags" Target="../tags/tag482.xml"/><Relationship Id="rId6" Type="http://schemas.openxmlformats.org/officeDocument/2006/relationships/notesSlide" Target="../notesSlides/notesSlide78.xml"/><Relationship Id="rId5" Type="http://schemas.openxmlformats.org/officeDocument/2006/relationships/slideLayout" Target="../slideLayouts/slideLayout28.xml"/><Relationship Id="rId4" Type="http://schemas.openxmlformats.org/officeDocument/2006/relationships/tags" Target="../tags/tag485.xml"/></Relationships>
</file>

<file path=ppt/slides/_rels/slide82.xml.rels><?xml version="1.0" encoding="UTF-8" standalone="yes"?>
<Relationships xmlns="http://schemas.openxmlformats.org/package/2006/relationships"><Relationship Id="rId3" Type="http://schemas.openxmlformats.org/officeDocument/2006/relationships/tags" Target="../tags/tag488.xml"/><Relationship Id="rId7" Type="http://schemas.openxmlformats.org/officeDocument/2006/relationships/image" Target="../media/image53.png"/><Relationship Id="rId2" Type="http://schemas.openxmlformats.org/officeDocument/2006/relationships/tags" Target="../tags/tag487.xml"/><Relationship Id="rId1" Type="http://schemas.openxmlformats.org/officeDocument/2006/relationships/tags" Target="../tags/tag486.xml"/><Relationship Id="rId6" Type="http://schemas.openxmlformats.org/officeDocument/2006/relationships/notesSlide" Target="../notesSlides/notesSlide79.xml"/><Relationship Id="rId5" Type="http://schemas.openxmlformats.org/officeDocument/2006/relationships/slideLayout" Target="../slideLayouts/slideLayout28.xml"/><Relationship Id="rId4" Type="http://schemas.openxmlformats.org/officeDocument/2006/relationships/tags" Target="../tags/tag489.xml"/></Relationships>
</file>

<file path=ppt/slides/_rels/slide83.xml.rels><?xml version="1.0" encoding="UTF-8" standalone="yes"?>
<Relationships xmlns="http://schemas.openxmlformats.org/package/2006/relationships"><Relationship Id="rId3" Type="http://schemas.openxmlformats.org/officeDocument/2006/relationships/tags" Target="../tags/tag492.xml"/><Relationship Id="rId7" Type="http://schemas.openxmlformats.org/officeDocument/2006/relationships/image" Target="../media/image53.png"/><Relationship Id="rId2" Type="http://schemas.openxmlformats.org/officeDocument/2006/relationships/tags" Target="../tags/tag491.xml"/><Relationship Id="rId1" Type="http://schemas.openxmlformats.org/officeDocument/2006/relationships/tags" Target="../tags/tag490.xml"/><Relationship Id="rId6" Type="http://schemas.openxmlformats.org/officeDocument/2006/relationships/notesSlide" Target="../notesSlides/notesSlide80.xml"/><Relationship Id="rId5" Type="http://schemas.openxmlformats.org/officeDocument/2006/relationships/slideLayout" Target="../slideLayouts/slideLayout28.xml"/><Relationship Id="rId4" Type="http://schemas.openxmlformats.org/officeDocument/2006/relationships/tags" Target="../tags/tag493.xml"/></Relationships>
</file>

<file path=ppt/slides/_rels/slide84.xml.rels><?xml version="1.0" encoding="UTF-8" standalone="yes"?>
<Relationships xmlns="http://schemas.openxmlformats.org/package/2006/relationships"><Relationship Id="rId3" Type="http://schemas.openxmlformats.org/officeDocument/2006/relationships/tags" Target="../tags/tag496.xml"/><Relationship Id="rId7" Type="http://schemas.openxmlformats.org/officeDocument/2006/relationships/image" Target="../media/image53.png"/><Relationship Id="rId2" Type="http://schemas.openxmlformats.org/officeDocument/2006/relationships/tags" Target="../tags/tag495.xml"/><Relationship Id="rId1" Type="http://schemas.openxmlformats.org/officeDocument/2006/relationships/tags" Target="../tags/tag494.xml"/><Relationship Id="rId6" Type="http://schemas.openxmlformats.org/officeDocument/2006/relationships/notesSlide" Target="../notesSlides/notesSlide81.xml"/><Relationship Id="rId5" Type="http://schemas.openxmlformats.org/officeDocument/2006/relationships/slideLayout" Target="../slideLayouts/slideLayout28.xml"/><Relationship Id="rId4" Type="http://schemas.openxmlformats.org/officeDocument/2006/relationships/tags" Target="../tags/tag497.xml"/></Relationships>
</file>

<file path=ppt/slides/_rels/slide85.xml.rels><?xml version="1.0" encoding="UTF-8" standalone="yes"?>
<Relationships xmlns="http://schemas.openxmlformats.org/package/2006/relationships"><Relationship Id="rId3" Type="http://schemas.openxmlformats.org/officeDocument/2006/relationships/tags" Target="../tags/tag500.xml"/><Relationship Id="rId7" Type="http://schemas.openxmlformats.org/officeDocument/2006/relationships/image" Target="../media/image53.png"/><Relationship Id="rId2" Type="http://schemas.openxmlformats.org/officeDocument/2006/relationships/tags" Target="../tags/tag499.xml"/><Relationship Id="rId1" Type="http://schemas.openxmlformats.org/officeDocument/2006/relationships/tags" Target="../tags/tag498.xml"/><Relationship Id="rId6" Type="http://schemas.openxmlformats.org/officeDocument/2006/relationships/notesSlide" Target="../notesSlides/notesSlide82.xml"/><Relationship Id="rId5" Type="http://schemas.openxmlformats.org/officeDocument/2006/relationships/slideLayout" Target="../slideLayouts/slideLayout28.xml"/><Relationship Id="rId4" Type="http://schemas.openxmlformats.org/officeDocument/2006/relationships/tags" Target="../tags/tag501.xml"/></Relationships>
</file>

<file path=ppt/slides/_rels/slide86.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tags" Target="../tags/tag504.xml"/><Relationship Id="rId7" Type="http://schemas.openxmlformats.org/officeDocument/2006/relationships/tags" Target="../tags/tag510.xml"/><Relationship Id="rId2" Type="http://schemas.openxmlformats.org/officeDocument/2006/relationships/tags" Target="../tags/tag503.xml"/><Relationship Id="rId1" Type="http://schemas.openxmlformats.org/officeDocument/2006/relationships/tags" Target="../tags/tag502.xml"/><Relationship Id="rId6" Type="http://schemas.openxmlformats.org/officeDocument/2006/relationships/notesSlide" Target="../notesSlides/notesSlide83.xml"/><Relationship Id="rId5" Type="http://schemas.openxmlformats.org/officeDocument/2006/relationships/slideLayout" Target="../slideLayouts/slideLayout28.xml"/><Relationship Id="rId4" Type="http://schemas.openxmlformats.org/officeDocument/2006/relationships/tags" Target="../tags/tag505.xml"/></Relationships>
</file>

<file path=ppt/slides/_rels/slide87.xml.rels><?xml version="1.0" encoding="UTF-8" standalone="yes"?>
<Relationships xmlns="http://schemas.openxmlformats.org/package/2006/relationships"><Relationship Id="rId3" Type="http://schemas.openxmlformats.org/officeDocument/2006/relationships/tags" Target="../tags/tag508.xml"/><Relationship Id="rId2" Type="http://schemas.openxmlformats.org/officeDocument/2006/relationships/tags" Target="../tags/tag507.xml"/><Relationship Id="rId1" Type="http://schemas.openxmlformats.org/officeDocument/2006/relationships/tags" Target="../tags/tag506.xml"/><Relationship Id="rId5" Type="http://schemas.openxmlformats.org/officeDocument/2006/relationships/notesSlide" Target="../notesSlides/notesSlide84.xml"/><Relationship Id="rId4" Type="http://schemas.openxmlformats.org/officeDocument/2006/relationships/slideLayout" Target="../slideLayouts/slideLayout28.xml"/></Relationships>
</file>

<file path=ppt/slides/_rels/slide88.xml.rels><?xml version="1.0" encoding="UTF-8" standalone="yes"?>
<Relationships xmlns="http://schemas.openxmlformats.org/package/2006/relationships"><Relationship Id="rId3" Type="http://schemas.openxmlformats.org/officeDocument/2006/relationships/tags" Target="../tags/tag512.xml"/><Relationship Id="rId2" Type="http://schemas.openxmlformats.org/officeDocument/2006/relationships/tags" Target="../tags/tag511.xml"/><Relationship Id="rId1" Type="http://schemas.openxmlformats.org/officeDocument/2006/relationships/tags" Target="../tags/tag509.xml"/><Relationship Id="rId5" Type="http://schemas.openxmlformats.org/officeDocument/2006/relationships/notesSlide" Target="../notesSlides/notesSlide85.xml"/><Relationship Id="rId4" Type="http://schemas.openxmlformats.org/officeDocument/2006/relationships/slideLayout" Target="../slideLayouts/slideLayout28.xml"/></Relationships>
</file>

<file path=ppt/slides/_rels/slide89.xml.rels><?xml version="1.0" encoding="UTF-8" standalone="yes"?>
<Relationships xmlns="http://schemas.openxmlformats.org/package/2006/relationships"><Relationship Id="rId3" Type="http://schemas.openxmlformats.org/officeDocument/2006/relationships/tags" Target="../tags/tag515.xml"/><Relationship Id="rId2" Type="http://schemas.openxmlformats.org/officeDocument/2006/relationships/tags" Target="../tags/tag514.xml"/><Relationship Id="rId1" Type="http://schemas.openxmlformats.org/officeDocument/2006/relationships/tags" Target="../tags/tag513.xml"/><Relationship Id="rId5" Type="http://schemas.openxmlformats.org/officeDocument/2006/relationships/notesSlide" Target="../notesSlides/notesSlide86.xml"/><Relationship Id="rId4"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 Id="rId5" Type="http://schemas.openxmlformats.org/officeDocument/2006/relationships/notesSlide" Target="../notesSlides/notesSlide8.xml"/><Relationship Id="rId4" Type="http://schemas.openxmlformats.org/officeDocument/2006/relationships/slideLayout" Target="../slideLayouts/slideLayout28.xml"/></Relationships>
</file>

<file path=ppt/slides/_rels/slide90.xml.rels><?xml version="1.0" encoding="UTF-8" standalone="yes"?>
<Relationships xmlns="http://schemas.openxmlformats.org/package/2006/relationships"><Relationship Id="rId3" Type="http://schemas.openxmlformats.org/officeDocument/2006/relationships/tags" Target="../tags/tag518.xml"/><Relationship Id="rId2" Type="http://schemas.openxmlformats.org/officeDocument/2006/relationships/tags" Target="../tags/tag517.xml"/><Relationship Id="rId1" Type="http://schemas.openxmlformats.org/officeDocument/2006/relationships/tags" Target="../tags/tag516.xml"/><Relationship Id="rId6" Type="http://schemas.openxmlformats.org/officeDocument/2006/relationships/notesSlide" Target="../notesSlides/notesSlide87.xml"/><Relationship Id="rId5" Type="http://schemas.openxmlformats.org/officeDocument/2006/relationships/slideLayout" Target="../slideLayouts/slideLayout28.xml"/><Relationship Id="rId4" Type="http://schemas.openxmlformats.org/officeDocument/2006/relationships/tags" Target="../tags/tag519.xml"/></Relationships>
</file>

<file path=ppt/slides/_rels/slide91.xml.rels><?xml version="1.0" encoding="UTF-8" standalone="yes"?>
<Relationships xmlns="http://schemas.openxmlformats.org/package/2006/relationships"><Relationship Id="rId3" Type="http://schemas.openxmlformats.org/officeDocument/2006/relationships/tags" Target="../tags/tag522.xml"/><Relationship Id="rId2" Type="http://schemas.openxmlformats.org/officeDocument/2006/relationships/tags" Target="../tags/tag521.xml"/><Relationship Id="rId1" Type="http://schemas.openxmlformats.org/officeDocument/2006/relationships/tags" Target="../tags/tag520.xml"/><Relationship Id="rId6" Type="http://schemas.openxmlformats.org/officeDocument/2006/relationships/notesSlide" Target="../notesSlides/notesSlide88.xml"/><Relationship Id="rId5" Type="http://schemas.openxmlformats.org/officeDocument/2006/relationships/slideLayout" Target="../slideLayouts/slideLayout28.xml"/><Relationship Id="rId4" Type="http://schemas.openxmlformats.org/officeDocument/2006/relationships/tags" Target="../tags/tag523.xml"/></Relationships>
</file>

<file path=ppt/slides/_rels/slide92.xml.rels><?xml version="1.0" encoding="UTF-8" standalone="yes"?>
<Relationships xmlns="http://schemas.openxmlformats.org/package/2006/relationships"><Relationship Id="rId3" Type="http://schemas.openxmlformats.org/officeDocument/2006/relationships/tags" Target="../tags/tag526.xml"/><Relationship Id="rId2" Type="http://schemas.openxmlformats.org/officeDocument/2006/relationships/tags" Target="../tags/tag525.xml"/><Relationship Id="rId1" Type="http://schemas.openxmlformats.org/officeDocument/2006/relationships/tags" Target="../tags/tag524.xml"/><Relationship Id="rId5" Type="http://schemas.openxmlformats.org/officeDocument/2006/relationships/notesSlide" Target="../notesSlides/notesSlide89.xml"/><Relationship Id="rId4" Type="http://schemas.openxmlformats.org/officeDocument/2006/relationships/slideLayout" Target="../slideLayouts/slideLayout28.xml"/></Relationships>
</file>

<file path=ppt/slides/_rels/slide9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tags" Target="../tags/tag529.xml"/><Relationship Id="rId7" Type="http://schemas.openxmlformats.org/officeDocument/2006/relationships/image" Target="../media/image55.png"/><Relationship Id="rId2" Type="http://schemas.openxmlformats.org/officeDocument/2006/relationships/tags" Target="../tags/tag528.xml"/><Relationship Id="rId1" Type="http://schemas.openxmlformats.org/officeDocument/2006/relationships/tags" Target="../tags/tag527.xml"/><Relationship Id="rId6" Type="http://schemas.openxmlformats.org/officeDocument/2006/relationships/notesSlide" Target="../notesSlides/notesSlide90.xml"/><Relationship Id="rId5" Type="http://schemas.openxmlformats.org/officeDocument/2006/relationships/slideLayout" Target="../slideLayouts/slideLayout28.xml"/><Relationship Id="rId4" Type="http://schemas.openxmlformats.org/officeDocument/2006/relationships/tags" Target="../tags/tag530.xml"/></Relationships>
</file>

<file path=ppt/slides/_rels/slide94.xml.rels><?xml version="1.0" encoding="UTF-8" standalone="yes"?>
<Relationships xmlns="http://schemas.openxmlformats.org/package/2006/relationships"><Relationship Id="rId3" Type="http://schemas.openxmlformats.org/officeDocument/2006/relationships/tags" Target="../tags/tag533.xml"/><Relationship Id="rId2" Type="http://schemas.openxmlformats.org/officeDocument/2006/relationships/tags" Target="../tags/tag532.xml"/><Relationship Id="rId1" Type="http://schemas.openxmlformats.org/officeDocument/2006/relationships/tags" Target="../tags/tag531.xml"/><Relationship Id="rId4"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8" Type="http://schemas.openxmlformats.org/officeDocument/2006/relationships/notesSlide" Target="../notesSlides/notesSlide91.xml"/><Relationship Id="rId3" Type="http://schemas.openxmlformats.org/officeDocument/2006/relationships/tags" Target="../tags/tag536.xml"/><Relationship Id="rId7" Type="http://schemas.openxmlformats.org/officeDocument/2006/relationships/slideLayout" Target="../slideLayouts/slideLayout28.xml"/><Relationship Id="rId2" Type="http://schemas.openxmlformats.org/officeDocument/2006/relationships/tags" Target="../tags/tag535.xml"/><Relationship Id="rId1" Type="http://schemas.openxmlformats.org/officeDocument/2006/relationships/tags" Target="../tags/tag534.xml"/><Relationship Id="rId6" Type="http://schemas.openxmlformats.org/officeDocument/2006/relationships/tags" Target="../tags/tag539.xml"/><Relationship Id="rId5" Type="http://schemas.openxmlformats.org/officeDocument/2006/relationships/tags" Target="../tags/tag538.xml"/><Relationship Id="rId4" Type="http://schemas.openxmlformats.org/officeDocument/2006/relationships/tags" Target="../tags/tag537.xml"/></Relationships>
</file>

<file path=ppt/slides/_rels/slide96.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tags" Target="../tags/tag542.xml"/><Relationship Id="rId7" Type="http://schemas.openxmlformats.org/officeDocument/2006/relationships/tags" Target="../tags/tag546.xml"/><Relationship Id="rId2" Type="http://schemas.openxmlformats.org/officeDocument/2006/relationships/tags" Target="../tags/tag541.xml"/><Relationship Id="rId1" Type="http://schemas.openxmlformats.org/officeDocument/2006/relationships/tags" Target="../tags/tag540.xml"/><Relationship Id="rId6" Type="http://schemas.openxmlformats.org/officeDocument/2006/relationships/tags" Target="../tags/tag545.xml"/><Relationship Id="rId5" Type="http://schemas.openxmlformats.org/officeDocument/2006/relationships/tags" Target="../tags/tag544.xml"/><Relationship Id="rId4" Type="http://schemas.openxmlformats.org/officeDocument/2006/relationships/tags" Target="../tags/tag543.xml"/><Relationship Id="rId9" Type="http://schemas.openxmlformats.org/officeDocument/2006/relationships/notesSlide" Target="../notesSlides/notesSlide92.xml"/></Relationships>
</file>

<file path=ppt/slides/_rels/slide97.xml.rels><?xml version="1.0" encoding="UTF-8" standalone="yes"?>
<Relationships xmlns="http://schemas.openxmlformats.org/package/2006/relationships"><Relationship Id="rId8" Type="http://schemas.openxmlformats.org/officeDocument/2006/relationships/notesSlide" Target="../notesSlides/notesSlide93.xml"/><Relationship Id="rId3" Type="http://schemas.openxmlformats.org/officeDocument/2006/relationships/tags" Target="../tags/tag549.xml"/><Relationship Id="rId7" Type="http://schemas.openxmlformats.org/officeDocument/2006/relationships/slideLayout" Target="../slideLayouts/slideLayout28.xml"/><Relationship Id="rId2" Type="http://schemas.openxmlformats.org/officeDocument/2006/relationships/tags" Target="../tags/tag548.xml"/><Relationship Id="rId1" Type="http://schemas.openxmlformats.org/officeDocument/2006/relationships/tags" Target="../tags/tag547.xml"/><Relationship Id="rId6" Type="http://schemas.openxmlformats.org/officeDocument/2006/relationships/tags" Target="../tags/tag552.xml"/><Relationship Id="rId5" Type="http://schemas.openxmlformats.org/officeDocument/2006/relationships/tags" Target="../tags/tag551.xml"/><Relationship Id="rId4" Type="http://schemas.openxmlformats.org/officeDocument/2006/relationships/tags" Target="../tags/tag550.xml"/></Relationships>
</file>

<file path=ppt/slides/_rels/slide98.xml.rels><?xml version="1.0" encoding="UTF-8" standalone="yes"?>
<Relationships xmlns="http://schemas.openxmlformats.org/package/2006/relationships"><Relationship Id="rId8" Type="http://schemas.openxmlformats.org/officeDocument/2006/relationships/notesSlide" Target="../notesSlides/notesSlide94.xml"/><Relationship Id="rId3" Type="http://schemas.openxmlformats.org/officeDocument/2006/relationships/tags" Target="../tags/tag555.xml"/><Relationship Id="rId7" Type="http://schemas.openxmlformats.org/officeDocument/2006/relationships/slideLayout" Target="../slideLayouts/slideLayout28.xml"/><Relationship Id="rId2" Type="http://schemas.openxmlformats.org/officeDocument/2006/relationships/tags" Target="../tags/tag554.xml"/><Relationship Id="rId1" Type="http://schemas.openxmlformats.org/officeDocument/2006/relationships/tags" Target="../tags/tag553.xml"/><Relationship Id="rId6" Type="http://schemas.openxmlformats.org/officeDocument/2006/relationships/tags" Target="../tags/tag558.xml"/><Relationship Id="rId5" Type="http://schemas.openxmlformats.org/officeDocument/2006/relationships/tags" Target="../tags/tag557.xml"/><Relationship Id="rId4" Type="http://schemas.openxmlformats.org/officeDocument/2006/relationships/tags" Target="../tags/tag556.xml"/><Relationship Id="rId9" Type="http://schemas.openxmlformats.org/officeDocument/2006/relationships/image" Target="../media/image57.png"/></Relationships>
</file>

<file path=ppt/slides/_rels/slide99.xml.rels><?xml version="1.0" encoding="UTF-8" standalone="yes"?>
<Relationships xmlns="http://schemas.openxmlformats.org/package/2006/relationships"><Relationship Id="rId8" Type="http://schemas.openxmlformats.org/officeDocument/2006/relationships/notesSlide" Target="../notesSlides/notesSlide95.xml"/><Relationship Id="rId3" Type="http://schemas.openxmlformats.org/officeDocument/2006/relationships/tags" Target="../tags/tag561.xml"/><Relationship Id="rId7" Type="http://schemas.openxmlformats.org/officeDocument/2006/relationships/slideLayout" Target="../slideLayouts/slideLayout28.xml"/><Relationship Id="rId2" Type="http://schemas.openxmlformats.org/officeDocument/2006/relationships/tags" Target="../tags/tag560.xml"/><Relationship Id="rId1" Type="http://schemas.openxmlformats.org/officeDocument/2006/relationships/tags" Target="../tags/tag559.xml"/><Relationship Id="rId6" Type="http://schemas.openxmlformats.org/officeDocument/2006/relationships/tags" Target="../tags/tag564.xml"/><Relationship Id="rId5" Type="http://schemas.openxmlformats.org/officeDocument/2006/relationships/tags" Target="../tags/tag563.xml"/><Relationship Id="rId4" Type="http://schemas.openxmlformats.org/officeDocument/2006/relationships/tags" Target="../tags/tag5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2"/>
            </p:custDataLst>
          </p:nvPr>
        </p:nvSpPr>
        <p:spPr>
          <a:xfrm>
            <a:off x="2592705" y="2816225"/>
            <a:ext cx="7005955" cy="1225550"/>
          </a:xfrm>
        </p:spPr>
        <p:txBody>
          <a:bodyPr/>
          <a:lstStyle/>
          <a:p>
            <a:r>
              <a:rPr lang="zh-CN" altLang="en-US" dirty="0"/>
              <a:t>函数</a:t>
            </a:r>
          </a:p>
        </p:txBody>
      </p:sp>
      <p:sp>
        <p:nvSpPr>
          <p:cNvPr id="38" name="文本框 37"/>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endParaRPr lang="zh-CN" altLang="en-US"/>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677914256"/>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1785509"/>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2870238"/>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 name="直接连接符 1">
            <a:extLst>
              <a:ext uri="{FF2B5EF4-FFF2-40B4-BE49-F238E27FC236}">
                <a16:creationId xmlns:a16="http://schemas.microsoft.com/office/drawing/2014/main" id="{5535CB1E-7D05-AF92-3F3D-DECE7E948191}"/>
              </a:ext>
            </a:extLst>
          </p:cNvPr>
          <p:cNvCxnSpPr/>
          <p:nvPr/>
        </p:nvCxnSpPr>
        <p:spPr>
          <a:xfrm>
            <a:off x="4101390" y="3038662"/>
            <a:ext cx="3023870" cy="889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3102314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1044304808"/>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5057626"/>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646519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5336728"/>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 name="直接连接符 1">
            <a:extLst>
              <a:ext uri="{FF2B5EF4-FFF2-40B4-BE49-F238E27FC236}">
                <a16:creationId xmlns:a16="http://schemas.microsoft.com/office/drawing/2014/main" id="{11AEEB30-54C0-7AA3-FBD2-4D9F4848A259}"/>
              </a:ext>
            </a:extLst>
          </p:cNvPr>
          <p:cNvCxnSpPr>
            <a:cxnSpLocks/>
          </p:cNvCxnSpPr>
          <p:nvPr/>
        </p:nvCxnSpPr>
        <p:spPr>
          <a:xfrm>
            <a:off x="3178025" y="5503956"/>
            <a:ext cx="1967716"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820164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852335500"/>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square()</a:t>
                      </a: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3992021"/>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435530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3108447053"/>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4485081"/>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827502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5336728"/>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 name="直接连接符 1">
            <a:extLst>
              <a:ext uri="{FF2B5EF4-FFF2-40B4-BE49-F238E27FC236}">
                <a16:creationId xmlns:a16="http://schemas.microsoft.com/office/drawing/2014/main" id="{11AEEB30-54C0-7AA3-FBD2-4D9F4848A259}"/>
              </a:ext>
            </a:extLst>
          </p:cNvPr>
          <p:cNvCxnSpPr>
            <a:cxnSpLocks/>
          </p:cNvCxnSpPr>
          <p:nvPr/>
        </p:nvCxnSpPr>
        <p:spPr>
          <a:xfrm>
            <a:off x="5446095" y="5503956"/>
            <a:ext cx="1967716"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3340529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square()</a:t>
                      </a: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3992021"/>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367416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4485081"/>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61703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函数</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4174047818"/>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sqrt()</a:t>
                      </a: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5354657"/>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 name="直接连接符 1">
            <a:extLst>
              <a:ext uri="{FF2B5EF4-FFF2-40B4-BE49-F238E27FC236}">
                <a16:creationId xmlns:a16="http://schemas.microsoft.com/office/drawing/2014/main" id="{1A1E0759-E3AD-C4BD-1AD3-6678B0459CDE}"/>
              </a:ext>
            </a:extLst>
          </p:cNvPr>
          <p:cNvCxnSpPr>
            <a:cxnSpLocks/>
          </p:cNvCxnSpPr>
          <p:nvPr/>
        </p:nvCxnSpPr>
        <p:spPr>
          <a:xfrm>
            <a:off x="1963271" y="5503956"/>
            <a:ext cx="5647764"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1140306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2014392641"/>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5587739"/>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274458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1137829872"/>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3140374"/>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310721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1612469223"/>
              </p:ext>
            </p:extLst>
          </p:nvPr>
        </p:nvGraphicFramePr>
        <p:xfrm>
          <a:off x="10239375" y="3264609"/>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endParaRPr lang="en-US" altLang="zh-CN"/>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01600" y="342582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CF8441BE-178D-70BC-5FFA-959B54E2A2A4}"/>
              </a:ext>
            </a:extLst>
          </p:cNvPr>
          <p:cNvSpPr txBox="1"/>
          <p:nvPr/>
        </p:nvSpPr>
        <p:spPr>
          <a:xfrm>
            <a:off x="503555" y="1566097"/>
            <a:ext cx="973582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63177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作用域</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6" name="文本占位符 5"/>
          <p:cNvSpPr>
            <a:spLocks noGrp="1"/>
          </p:cNvSpPr>
          <p:nvPr>
            <p:ph type="body" sz="quarter" idx="15"/>
            <p:custDataLst>
              <p:tags r:id="rId3"/>
            </p:custDataLst>
          </p:nvPr>
        </p:nvSpPr>
        <p:spPr>
          <a:xfrm>
            <a:off x="579755" y="1389380"/>
            <a:ext cx="10159963" cy="3343275"/>
          </a:xfrm>
        </p:spPr>
        <p:txBody>
          <a:bodyPr>
            <a:noAutofit/>
          </a:bodyPr>
          <a:lstStyle/>
          <a:p>
            <a:r>
              <a:t>定义在块中的变量称为局部变量，在</a:t>
            </a:r>
            <a:r>
              <a:rPr>
                <a:solidFill>
                  <a:srgbClr val="FF0000"/>
                </a:solidFill>
              </a:rPr>
              <a:t>进入</a:t>
            </a:r>
            <a:r>
              <a:t>块时变量才会被</a:t>
            </a:r>
            <a:r>
              <a:rPr>
                <a:solidFill>
                  <a:srgbClr val="FF0000"/>
                </a:solidFill>
              </a:rPr>
              <a:t>创建</a:t>
            </a:r>
            <a:r>
              <a:t>，当</a:t>
            </a:r>
            <a:r>
              <a:rPr>
                <a:solidFill>
                  <a:srgbClr val="FF0000"/>
                </a:solidFill>
              </a:rPr>
              <a:t>离开</a:t>
            </a:r>
            <a:r>
              <a:t>块时变量就会被</a:t>
            </a:r>
            <a:r>
              <a:rPr>
                <a:solidFill>
                  <a:srgbClr val="FF0000"/>
                </a:solidFill>
              </a:rPr>
              <a:t>销毁</a:t>
            </a:r>
            <a:r>
              <a:t>。因此，局部变量的</a:t>
            </a:r>
            <a:r>
              <a:rPr>
                <a:solidFill>
                  <a:srgbClr val="FF0000"/>
                </a:solidFill>
              </a:rPr>
              <a:t>生存周期</a:t>
            </a:r>
            <a:r>
              <a:t>为从声明时开始到所在块结束。</a:t>
            </a:r>
          </a:p>
          <a:p>
            <a:endParaRPr/>
          </a:p>
          <a:p>
            <a:r>
              <a:t>例如有些变量只在程序的某一段代码中使用，而在其它地方不会被使用。这时就可以将这些变量定义在一个块（if、for、函数等）中，这样可以避免变量名冲突的问题。最典型的一个例子就是在for循环中，循环变量i被定义被块中，因为i的作用仅用于控制循环次数，在离开循环后就没有存在的必要了。</a:t>
            </a:r>
          </a:p>
          <a:p>
            <a:endParaRPr/>
          </a:p>
          <a:p>
            <a:r>
              <a:t>块与块之间的</a:t>
            </a:r>
            <a:r>
              <a:rPr lang="zh-CN"/>
              <a:t>局部</a:t>
            </a:r>
            <a:r>
              <a:t>变量是互相</a:t>
            </a:r>
            <a:r>
              <a:rPr>
                <a:solidFill>
                  <a:srgbClr val="FF0000"/>
                </a:solidFill>
              </a:rPr>
              <a:t>独立</a:t>
            </a:r>
            <a:r>
              <a:t>的，即使变量名相同，它们也不是同一个变量。</a:t>
            </a:r>
          </a:p>
        </p:txBody>
      </p:sp>
      <p:sp>
        <p:nvSpPr>
          <p:cNvPr id="100" name="文本框 99"/>
          <p:cNvSpPr txBox="1"/>
          <p:nvPr/>
        </p:nvSpPr>
        <p:spPr>
          <a:xfrm>
            <a:off x="3900805" y="5111750"/>
            <a:ext cx="3540760" cy="368300"/>
          </a:xfrm>
          <a:prstGeom prst="rect">
            <a:avLst/>
          </a:prstGeom>
          <a:noFill/>
          <a:ln w="9525">
            <a:noFill/>
          </a:ln>
        </p:spPr>
        <p:txBody>
          <a:bodyPr wrap="square">
            <a:spAutoFit/>
          </a:bodyPr>
          <a:lstStyle/>
          <a:p>
            <a:pPr indent="0"/>
            <a:r>
              <a:rPr lang="en-US" b="1">
                <a:solidFill>
                  <a:srgbClr val="0000FF"/>
                </a:solidFill>
                <a:highlight>
                  <a:srgbClr val="FFFFFF"/>
                </a:highlight>
                <a:latin typeface="Consolas" panose="020B0609020204030204" charset="0"/>
                <a:ea typeface="宋体" panose="02010600030101010101" pitchFamily="2" charset="-122"/>
              </a:rPr>
              <a:t>for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6" name="文本占位符 5"/>
          <p:cNvSpPr>
            <a:spLocks noGrp="1"/>
          </p:cNvSpPr>
          <p:nvPr>
            <p:ph type="body" sz="quarter" idx="15"/>
            <p:custDataLst>
              <p:tags r:id="rId3"/>
            </p:custDataLst>
          </p:nvPr>
        </p:nvSpPr>
        <p:spPr>
          <a:xfrm>
            <a:off x="448236" y="1163577"/>
            <a:ext cx="3343835" cy="4468127"/>
          </a:xfrm>
        </p:spPr>
        <p:txBody>
          <a:bodyPr>
            <a:noAutofit/>
          </a:bodyPr>
          <a:lstStyle/>
          <a:p>
            <a:r>
              <a:t>例如在函数调用中，函数的参数也是局部变量，它们的作用域仅限于函数内。</a:t>
            </a:r>
          </a:p>
          <a:p>
            <a:endParaRPr/>
          </a:p>
          <a:p>
            <a:r>
              <a:t>例如一个用于交换两个变量的函数swap()，在main()中的变量a和b与swap()中的a和b并不是同一个变量。在调用swap()时，是将main()中的a和b的值复制给swap()中的a和b。swap()交换的是其内部的局部变量，并不会对main()中的a和b产生任何影响。</a:t>
            </a:r>
          </a:p>
        </p:txBody>
      </p:sp>
      <p:graphicFrame>
        <p:nvGraphicFramePr>
          <p:cNvPr id="8" name="表格 7"/>
          <p:cNvGraphicFramePr/>
          <p:nvPr>
            <p:custDataLst>
              <p:tags r:id="rId4"/>
            </p:custDataLst>
            <p:extLst>
              <p:ext uri="{D42A27DB-BD31-4B8C-83A1-F6EECF244321}">
                <p14:modId xmlns:p14="http://schemas.microsoft.com/office/powerpoint/2010/main" val="674207688"/>
              </p:ext>
            </p:extLst>
          </p:nvPr>
        </p:nvGraphicFramePr>
        <p:xfrm>
          <a:off x="5742454" y="5631705"/>
          <a:ext cx="2809875" cy="988695"/>
        </p:xfrm>
        <a:graphic>
          <a:graphicData uri="http://schemas.openxmlformats.org/drawingml/2006/table">
            <a:tbl>
              <a:tblPr firstRow="1" bandRow="1">
                <a:tableStyleId>{5C22544A-7EE6-4342-B048-85BDC9FD1C3A}</a:tableStyleId>
              </a:tblPr>
              <a:tblGrid>
                <a:gridCol w="2809875">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Before: a = 1, b = 2</a:t>
                      </a:r>
                    </a:p>
                    <a:p>
                      <a:pPr>
                        <a:buNone/>
                      </a:pPr>
                      <a:r>
                        <a:rPr lang="zh-CN" altLang="en-US" sz="1800" b="0">
                          <a:solidFill>
                            <a:schemeClr val="tx1"/>
                          </a:solidFill>
                          <a:latin typeface="Consolas" panose="020B0609020204030204" charset="0"/>
                          <a:cs typeface="Consolas" panose="020B0609020204030204" charset="0"/>
                          <a:sym typeface="+mn-ea"/>
                        </a:rPr>
                        <a:t>swap(): a = 2, b = 1</a:t>
                      </a:r>
                    </a:p>
                    <a:p>
                      <a:pPr>
                        <a:buNone/>
                      </a:pPr>
                      <a:r>
                        <a:rPr lang="zh-CN" altLang="en-US" sz="1800" b="0">
                          <a:solidFill>
                            <a:schemeClr val="tx1"/>
                          </a:solidFill>
                          <a:latin typeface="Consolas" panose="020B0609020204030204" charset="0"/>
                          <a:cs typeface="Consolas" panose="020B0609020204030204" charset="0"/>
                          <a:sym typeface="+mn-ea"/>
                        </a:rPr>
                        <a:t>After: a = 1, b =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4" name="文本框 3">
            <a:extLst>
              <a:ext uri="{FF2B5EF4-FFF2-40B4-BE49-F238E27FC236}">
                <a16:creationId xmlns:a16="http://schemas.microsoft.com/office/drawing/2014/main" id="{DA3994DB-E4E2-DD16-0B11-7CCC49BB3843}"/>
              </a:ext>
            </a:extLst>
          </p:cNvPr>
          <p:cNvSpPr txBox="1"/>
          <p:nvPr/>
        </p:nvSpPr>
        <p:spPr>
          <a:xfrm>
            <a:off x="3953435" y="1163578"/>
            <a:ext cx="8050306" cy="4832092"/>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sp>
        <p:nvSpPr>
          <p:cNvPr id="14" name="矩形 13"/>
          <p:cNvSpPr/>
          <p:nvPr/>
        </p:nvSpPr>
        <p:spPr>
          <a:xfrm>
            <a:off x="735203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5" name="矩形 14"/>
          <p:cNvSpPr/>
          <p:nvPr/>
        </p:nvSpPr>
        <p:spPr>
          <a:xfrm>
            <a:off x="788035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6" name="矩形 15"/>
          <p:cNvSpPr/>
          <p:nvPr/>
        </p:nvSpPr>
        <p:spPr>
          <a:xfrm>
            <a:off x="980313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7" name="文本框 16"/>
          <p:cNvSpPr txBox="1"/>
          <p:nvPr/>
        </p:nvSpPr>
        <p:spPr>
          <a:xfrm>
            <a:off x="7880350" y="1849120"/>
            <a:ext cx="740410" cy="368300"/>
          </a:xfrm>
          <a:prstGeom prst="rect">
            <a:avLst/>
          </a:prstGeom>
          <a:noFill/>
        </p:spPr>
        <p:txBody>
          <a:bodyPr wrap="square" rtlCol="0">
            <a:spAutoFit/>
          </a:bodyPr>
          <a:lstStyle/>
          <a:p>
            <a:pPr algn="ctr"/>
            <a:r>
              <a:rPr lang="en-US" altLang="zh-CN"/>
              <a:t>a</a:t>
            </a:r>
          </a:p>
        </p:txBody>
      </p:sp>
      <p:sp>
        <p:nvSpPr>
          <p:cNvPr id="18" name="文本框 17"/>
          <p:cNvSpPr txBox="1"/>
          <p:nvPr/>
        </p:nvSpPr>
        <p:spPr>
          <a:xfrm>
            <a:off x="9803130" y="1849120"/>
            <a:ext cx="740410" cy="368300"/>
          </a:xfrm>
          <a:prstGeom prst="rect">
            <a:avLst/>
          </a:prstGeom>
          <a:noFill/>
        </p:spPr>
        <p:txBody>
          <a:bodyPr wrap="square" rtlCol="0">
            <a:spAutoFit/>
          </a:bodyPr>
          <a:lstStyle/>
          <a:p>
            <a:pPr algn="ctr"/>
            <a:r>
              <a:rPr lang="en-US" altLang="zh-CN"/>
              <a:t>b</a:t>
            </a:r>
          </a:p>
        </p:txBody>
      </p:sp>
      <p:sp>
        <p:nvSpPr>
          <p:cNvPr id="19" name="文本框 18"/>
          <p:cNvSpPr txBox="1"/>
          <p:nvPr/>
        </p:nvSpPr>
        <p:spPr>
          <a:xfrm>
            <a:off x="7352030" y="1421130"/>
            <a:ext cx="3615055" cy="368300"/>
          </a:xfrm>
          <a:prstGeom prst="rect">
            <a:avLst/>
          </a:prstGeom>
          <a:noFill/>
        </p:spPr>
        <p:txBody>
          <a:bodyPr wrap="square" rtlCol="0">
            <a:spAutoFit/>
          </a:bodyPr>
          <a:lstStyle/>
          <a:p>
            <a:pPr algn="ctr"/>
            <a:r>
              <a:rPr lang="en-US" altLang="zh-CN"/>
              <a:t>swap()</a:t>
            </a:r>
          </a:p>
        </p:txBody>
      </p:sp>
      <p:cxnSp>
        <p:nvCxnSpPr>
          <p:cNvPr id="21" name="直接箭头连接符 20"/>
          <p:cNvCxnSpPr>
            <a:stCxn id="7" idx="0"/>
            <a:endCxn id="15" idx="2"/>
          </p:cNvCxnSpPr>
          <p:nvPr/>
        </p:nvCxnSpPr>
        <p:spPr>
          <a:xfrm flipV="1">
            <a:off x="8250555" y="2835910"/>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0" idx="0"/>
            <a:endCxn id="16" idx="2"/>
          </p:cNvCxnSpPr>
          <p:nvPr/>
        </p:nvCxnSpPr>
        <p:spPr>
          <a:xfrm flipV="1">
            <a:off x="10173335" y="2835910"/>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
        <p:nvSpPr>
          <p:cNvPr id="3" name="文本框 2">
            <a:extLst>
              <a:ext uri="{FF2B5EF4-FFF2-40B4-BE49-F238E27FC236}">
                <a16:creationId xmlns:a16="http://schemas.microsoft.com/office/drawing/2014/main" id="{9C3BDD7B-6517-9134-BF3F-3983263D2F10}"/>
              </a:ext>
            </a:extLst>
          </p:cNvPr>
          <p:cNvSpPr txBox="1"/>
          <p:nvPr/>
        </p:nvSpPr>
        <p:spPr>
          <a:xfrm>
            <a:off x="286498" y="2025908"/>
            <a:ext cx="8050306" cy="4832092"/>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0" name="直接连接符 19">
            <a:extLst>
              <a:ext uri="{FF2B5EF4-FFF2-40B4-BE49-F238E27FC236}">
                <a16:creationId xmlns:a16="http://schemas.microsoft.com/office/drawing/2014/main" id="{8DFDF98E-8CA8-2CFB-5A4C-EBE025611FD8}"/>
              </a:ext>
            </a:extLst>
          </p:cNvPr>
          <p:cNvCxnSpPr>
            <a:cxnSpLocks/>
          </p:cNvCxnSpPr>
          <p:nvPr/>
        </p:nvCxnSpPr>
        <p:spPr>
          <a:xfrm>
            <a:off x="1299883" y="4007223"/>
            <a:ext cx="1550894"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sp>
        <p:nvSpPr>
          <p:cNvPr id="14" name="矩形 13"/>
          <p:cNvSpPr/>
          <p:nvPr/>
        </p:nvSpPr>
        <p:spPr>
          <a:xfrm>
            <a:off x="735203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5" name="矩形 14"/>
          <p:cNvSpPr/>
          <p:nvPr/>
        </p:nvSpPr>
        <p:spPr>
          <a:xfrm>
            <a:off x="788035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6" name="矩形 15"/>
          <p:cNvSpPr/>
          <p:nvPr/>
        </p:nvSpPr>
        <p:spPr>
          <a:xfrm>
            <a:off x="980313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7" name="文本框 16"/>
          <p:cNvSpPr txBox="1"/>
          <p:nvPr/>
        </p:nvSpPr>
        <p:spPr>
          <a:xfrm>
            <a:off x="7880350" y="1849120"/>
            <a:ext cx="740410" cy="368300"/>
          </a:xfrm>
          <a:prstGeom prst="rect">
            <a:avLst/>
          </a:prstGeom>
          <a:noFill/>
        </p:spPr>
        <p:txBody>
          <a:bodyPr wrap="square" rtlCol="0">
            <a:spAutoFit/>
          </a:bodyPr>
          <a:lstStyle/>
          <a:p>
            <a:pPr algn="ctr"/>
            <a:r>
              <a:rPr lang="en-US" altLang="zh-CN"/>
              <a:t>a</a:t>
            </a:r>
          </a:p>
        </p:txBody>
      </p:sp>
      <p:sp>
        <p:nvSpPr>
          <p:cNvPr id="18" name="文本框 17"/>
          <p:cNvSpPr txBox="1"/>
          <p:nvPr/>
        </p:nvSpPr>
        <p:spPr>
          <a:xfrm>
            <a:off x="9803130" y="1849120"/>
            <a:ext cx="740410" cy="368300"/>
          </a:xfrm>
          <a:prstGeom prst="rect">
            <a:avLst/>
          </a:prstGeom>
          <a:noFill/>
        </p:spPr>
        <p:txBody>
          <a:bodyPr wrap="square" rtlCol="0">
            <a:spAutoFit/>
          </a:bodyPr>
          <a:lstStyle/>
          <a:p>
            <a:pPr algn="ctr"/>
            <a:r>
              <a:rPr lang="en-US" altLang="zh-CN"/>
              <a:t>b</a:t>
            </a:r>
          </a:p>
        </p:txBody>
      </p:sp>
      <p:sp>
        <p:nvSpPr>
          <p:cNvPr id="19" name="文本框 18"/>
          <p:cNvSpPr txBox="1"/>
          <p:nvPr/>
        </p:nvSpPr>
        <p:spPr>
          <a:xfrm>
            <a:off x="7352030" y="1421130"/>
            <a:ext cx="3615055" cy="368300"/>
          </a:xfrm>
          <a:prstGeom prst="rect">
            <a:avLst/>
          </a:prstGeom>
          <a:noFill/>
        </p:spPr>
        <p:txBody>
          <a:bodyPr wrap="square" rtlCol="0">
            <a:spAutoFit/>
          </a:bodyPr>
          <a:lstStyle/>
          <a:p>
            <a:pPr algn="ctr"/>
            <a:r>
              <a:rPr lang="en-US" altLang="zh-CN"/>
              <a:t>swap()</a:t>
            </a:r>
          </a:p>
        </p:txBody>
      </p:sp>
      <p:sp>
        <p:nvSpPr>
          <p:cNvPr id="3" name="文本框 2">
            <a:extLst>
              <a:ext uri="{FF2B5EF4-FFF2-40B4-BE49-F238E27FC236}">
                <a16:creationId xmlns:a16="http://schemas.microsoft.com/office/drawing/2014/main" id="{9C3BDD7B-6517-9134-BF3F-3983263D2F10}"/>
              </a:ext>
            </a:extLst>
          </p:cNvPr>
          <p:cNvSpPr txBox="1"/>
          <p:nvPr/>
        </p:nvSpPr>
        <p:spPr>
          <a:xfrm>
            <a:off x="286498" y="2025908"/>
            <a:ext cx="8050306" cy="4832092"/>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2C65B2B7-AB10-F4A8-3E56-8BBE1C7F908F}"/>
              </a:ext>
            </a:extLst>
          </p:cNvPr>
          <p:cNvSpPr/>
          <p:nvPr/>
        </p:nvSpPr>
        <p:spPr>
          <a:xfrm>
            <a:off x="1299883" y="5118847"/>
            <a:ext cx="1792941" cy="797855"/>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6" name="直接箭头连接符 5">
            <a:extLst>
              <a:ext uri="{FF2B5EF4-FFF2-40B4-BE49-F238E27FC236}">
                <a16:creationId xmlns:a16="http://schemas.microsoft.com/office/drawing/2014/main" id="{F8977D24-A0B0-22B4-4D0A-C0547AD1E4C5}"/>
              </a:ext>
            </a:extLst>
          </p:cNvPr>
          <p:cNvCxnSpPr/>
          <p:nvPr/>
        </p:nvCxnSpPr>
        <p:spPr>
          <a:xfrm>
            <a:off x="8620760" y="2526665"/>
            <a:ext cx="1182370" cy="0"/>
          </a:xfrm>
          <a:prstGeom prst="straightConnector1">
            <a:avLst/>
          </a:prstGeom>
          <a:ln>
            <a:solidFill>
              <a:srgbClr val="FF0000"/>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Tree>
    <p:custDataLst>
      <p:tags r:id="rId1"/>
    </p:custDataLst>
    <p:extLst>
      <p:ext uri="{BB962C8B-B14F-4D97-AF65-F5344CB8AC3E}">
        <p14:creationId xmlns:p14="http://schemas.microsoft.com/office/powerpoint/2010/main" val="2352494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sp>
        <p:nvSpPr>
          <p:cNvPr id="3" name="文本框 2">
            <a:extLst>
              <a:ext uri="{FF2B5EF4-FFF2-40B4-BE49-F238E27FC236}">
                <a16:creationId xmlns:a16="http://schemas.microsoft.com/office/drawing/2014/main" id="{9C3BDD7B-6517-9134-BF3F-3983263D2F10}"/>
              </a:ext>
            </a:extLst>
          </p:cNvPr>
          <p:cNvSpPr txBox="1"/>
          <p:nvPr/>
        </p:nvSpPr>
        <p:spPr>
          <a:xfrm>
            <a:off x="286498" y="2025908"/>
            <a:ext cx="8050306" cy="4832092"/>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temp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8" name="直接连接符 7">
            <a:extLst>
              <a:ext uri="{FF2B5EF4-FFF2-40B4-BE49-F238E27FC236}">
                <a16:creationId xmlns:a16="http://schemas.microsoft.com/office/drawing/2014/main" id="{44E2527C-16A6-F676-80A8-A1F4FB59FE9C}"/>
              </a:ext>
            </a:extLst>
          </p:cNvPr>
          <p:cNvCxnSpPr>
            <a:cxnSpLocks/>
          </p:cNvCxnSpPr>
          <p:nvPr/>
        </p:nvCxnSpPr>
        <p:spPr>
          <a:xfrm>
            <a:off x="1344240" y="4281805"/>
            <a:ext cx="675088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425216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mc:AlternateContent xmlns:mc="http://schemas.openxmlformats.org/markup-compatibility/2006" xmlns:a14="http://schemas.microsoft.com/office/drawing/2010/main">
        <mc:Choice Requires="a14">
          <p:sp>
            <p:nvSpPr>
              <p:cNvPr id="6" name="文本占位符 5"/>
              <p:cNvSpPr>
                <a:spLocks noGrp="1"/>
              </p:cNvSpPr>
              <p:nvPr>
                <p:ph type="body" sz="quarter" idx="15"/>
                <p:custDataLst>
                  <p:tags r:id="rId3"/>
                </p:custDataLst>
              </p:nvPr>
            </p:nvSpPr>
            <p:spPr>
              <a:xfrm>
                <a:off x="579755" y="1389380"/>
                <a:ext cx="9972675" cy="2095500"/>
              </a:xfrm>
            </p:spPr>
            <p:txBody>
              <a:bodyPr>
                <a:noAutofit/>
              </a:bodyPr>
              <a:lstStyle/>
              <a:p>
                <a:r>
                  <a:rPr>
                    <a:latin typeface="+mn-lt"/>
                    <a:cs typeface="+mn-lt"/>
                  </a:rPr>
                  <a:t>数学中的函数</a:t>
                </a:r>
                <a14:m>
                  <m:oMath xmlns:m="http://schemas.openxmlformats.org/officeDocument/2006/math">
                    <m:r>
                      <a:rPr lang="en-US" i="1">
                        <a:latin typeface="Cambria Math" panose="02040503050406030204" charset="0"/>
                        <a:cs typeface="Cambria Math" panose="02040503050406030204" charset="0"/>
                      </a:rPr>
                      <m:t>𝑦</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𝑓</m:t>
                    </m:r>
                    <m:d>
                      <m:dPr>
                        <m:ctrlPr>
                          <a:rPr lang="en-US" i="1">
                            <a:latin typeface="Cambria Math" panose="02040503050406030204" pitchFamily="18" charset="0"/>
                            <a:cs typeface="Cambria Math" panose="02040503050406030204" charset="0"/>
                          </a:rPr>
                        </m:ctrlPr>
                      </m:dPr>
                      <m:e>
                        <m:r>
                          <a:rPr lang="en-US" i="1">
                            <a:latin typeface="Cambria Math" panose="02040503050406030204" charset="0"/>
                            <a:cs typeface="Cambria Math" panose="02040503050406030204" charset="0"/>
                          </a:rPr>
                          <m:t>𝑥</m:t>
                        </m:r>
                      </m:e>
                    </m:d>
                  </m:oMath>
                </a14:m>
                <a:r>
                  <a:rPr>
                    <a:latin typeface="+mn-lt"/>
                    <a:cs typeface="+mn-lt"/>
                  </a:rPr>
                  <a:t>，通过输入</a:t>
                </a:r>
                <a:r>
                  <a:rPr lang="en-US">
                    <a:latin typeface="+mn-lt"/>
                    <a:cs typeface="+mn-lt"/>
                  </a:rPr>
                  <a:t>x</a:t>
                </a:r>
                <a:r>
                  <a:rPr>
                    <a:latin typeface="+mn-lt"/>
                    <a:cs typeface="+mn-lt"/>
                  </a:rPr>
                  <a:t>的值，经过计算可以得到</a:t>
                </a:r>
                <a:r>
                  <a:rPr lang="en-US">
                    <a:latin typeface="+mn-lt"/>
                    <a:cs typeface="+mn-lt"/>
                  </a:rPr>
                  <a:t>y</a:t>
                </a:r>
                <a:r>
                  <a:rPr>
                    <a:latin typeface="+mn-lt"/>
                    <a:cs typeface="+mn-lt"/>
                  </a:rPr>
                  <a:t>的值。计算机中的函数也是如此，将</a:t>
                </a:r>
                <a:r>
                  <a:rPr>
                    <a:solidFill>
                      <a:srgbClr val="FF0000"/>
                    </a:solidFill>
                    <a:latin typeface="+mn-lt"/>
                    <a:cs typeface="+mn-lt"/>
                  </a:rPr>
                  <a:t>输入</a:t>
                </a:r>
                <a:r>
                  <a:rPr>
                    <a:latin typeface="+mn-lt"/>
                    <a:cs typeface="+mn-lt"/>
                  </a:rPr>
                  <a:t>传给函数，经过处理后，会得到</a:t>
                </a:r>
                <a:r>
                  <a:rPr>
                    <a:solidFill>
                      <a:srgbClr val="FF0000"/>
                    </a:solidFill>
                    <a:latin typeface="+mn-lt"/>
                    <a:cs typeface="+mn-lt"/>
                  </a:rPr>
                  <a:t>输出</a:t>
                </a:r>
                <a:r>
                  <a:rPr>
                    <a:latin typeface="+mn-lt"/>
                    <a:cs typeface="+mn-lt"/>
                  </a:rPr>
                  <a:t>。</a:t>
                </a:r>
              </a:p>
              <a:p>
                <a:endParaRPr>
                  <a:latin typeface="+mn-lt"/>
                  <a:cs typeface="+mn-lt"/>
                </a:endParaRPr>
              </a:p>
              <a:p>
                <a:r>
                  <a:rPr>
                    <a:latin typeface="+mn-lt"/>
                    <a:cs typeface="+mn-lt"/>
                  </a:rPr>
                  <a:t>函数是一段可</a:t>
                </a:r>
                <a:r>
                  <a:rPr>
                    <a:solidFill>
                      <a:srgbClr val="FF0000"/>
                    </a:solidFill>
                    <a:latin typeface="+mn-lt"/>
                    <a:cs typeface="+mn-lt"/>
                  </a:rPr>
                  <a:t>重复使用</a:t>
                </a:r>
                <a:r>
                  <a:rPr>
                    <a:latin typeface="+mn-lt"/>
                    <a:cs typeface="+mn-lt"/>
                  </a:rPr>
                  <a:t>的代码，做了一个</a:t>
                </a:r>
                <a:r>
                  <a:rPr>
                    <a:solidFill>
                      <a:srgbClr val="FF0000"/>
                    </a:solidFill>
                    <a:latin typeface="+mn-lt"/>
                    <a:cs typeface="+mn-lt"/>
                  </a:rPr>
                  <a:t>特定</a:t>
                </a:r>
                <a:r>
                  <a:rPr>
                    <a:latin typeface="+mn-lt"/>
                    <a:cs typeface="+mn-lt"/>
                  </a:rPr>
                  <a:t>的任务。例如print</a:t>
                </a:r>
                <a:r>
                  <a:rPr lang="en-US" altLang="zh-CN">
                    <a:latin typeface="+mn-lt"/>
                    <a:cs typeface="+mn-lt"/>
                  </a:rPr>
                  <a:t>ln</a:t>
                </a:r>
                <a:r>
                  <a:rPr>
                    <a:latin typeface="+mn-lt"/>
                    <a:cs typeface="+mn-lt"/>
                  </a:rPr>
                  <a:t>()和</a:t>
                </a:r>
                <a:r>
                  <a:rPr lang="en-US" altLang="zh-CN">
                    <a:latin typeface="+mn-lt"/>
                    <a:cs typeface="+mn-lt"/>
                  </a:rPr>
                  <a:t>length</a:t>
                </a:r>
                <a:r>
                  <a:rPr>
                    <a:latin typeface="+mn-lt"/>
                    <a:cs typeface="+mn-lt"/>
                  </a:rPr>
                  <a:t>()就是函数，其中print</a:t>
                </a:r>
                <a:r>
                  <a:rPr lang="en-US">
                    <a:latin typeface="+mn-lt"/>
                    <a:cs typeface="+mn-lt"/>
                  </a:rPr>
                  <a:t>ln</a:t>
                </a:r>
                <a:r>
                  <a:rPr>
                    <a:latin typeface="+mn-lt"/>
                    <a:cs typeface="+mn-lt"/>
                  </a:rPr>
                  <a:t>()的功能是输出字符串，</a:t>
                </a:r>
                <a:r>
                  <a:rPr lang="en-US">
                    <a:latin typeface="+mn-lt"/>
                    <a:cs typeface="+mn-lt"/>
                  </a:rPr>
                  <a:t>length</a:t>
                </a:r>
                <a:r>
                  <a:rPr>
                    <a:latin typeface="+mn-lt"/>
                    <a:cs typeface="+mn-lt"/>
                  </a:rPr>
                  <a:t>()的功能是计算字符串的长度。</a:t>
                </a:r>
              </a:p>
            </p:txBody>
          </p:sp>
        </mc:Choice>
        <mc:Fallback xmlns="">
          <p:sp>
            <p:nvSpPr>
              <p:cNvPr id="6" name="文本占位符 5"/>
              <p:cNvSpPr>
                <a:spLocks noGrp="1" noRot="1" noChangeAspect="1" noMove="1" noResize="1" noEditPoints="1" noAdjustHandles="1" noChangeArrowheads="1" noChangeShapeType="1" noTextEdit="1"/>
              </p:cNvSpPr>
              <p:nvPr>
                <p:ph type="body" sz="quarter" idx="15"/>
                <p:custDataLst>
                  <p:tags r:id="rId6"/>
                </p:custDataLst>
              </p:nvPr>
            </p:nvSpPr>
            <p:spPr>
              <a:xfrm>
                <a:off x="579755" y="1389380"/>
                <a:ext cx="9972675" cy="2095500"/>
              </a:xfrm>
              <a:blipFill>
                <a:blip r:embed="rId7"/>
                <a:stretch>
                  <a:fillRect l="-367"/>
                </a:stretch>
              </a:blipFill>
            </p:spPr>
            <p:txBody>
              <a:bodyPr/>
              <a:lstStyle/>
              <a:p>
                <a:r>
                  <a:rPr lang="zh-CN" altLang="en-US">
                    <a:noFill/>
                  </a:rPr>
                  <a:t> </a:t>
                </a:r>
              </a:p>
            </p:txBody>
          </p:sp>
        </mc:Fallback>
      </mc:AlternateContent>
      <p:sp>
        <p:nvSpPr>
          <p:cNvPr id="3" name="矩形 2"/>
          <p:cNvSpPr/>
          <p:nvPr/>
        </p:nvSpPr>
        <p:spPr>
          <a:xfrm>
            <a:off x="4976495" y="4194810"/>
            <a:ext cx="2244090" cy="84391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Function</a:t>
            </a:r>
          </a:p>
        </p:txBody>
      </p:sp>
      <p:cxnSp>
        <p:nvCxnSpPr>
          <p:cNvPr id="7" name="直接箭头连接符 6"/>
          <p:cNvCxnSpPr>
            <a:endCxn id="3" idx="1"/>
          </p:cNvCxnSpPr>
          <p:nvPr/>
        </p:nvCxnSpPr>
        <p:spPr>
          <a:xfrm>
            <a:off x="3716655" y="461581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7220585" y="461454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40050" y="4431030"/>
            <a:ext cx="776605" cy="368300"/>
          </a:xfrm>
          <a:prstGeom prst="rect">
            <a:avLst/>
          </a:prstGeom>
          <a:noFill/>
        </p:spPr>
        <p:txBody>
          <a:bodyPr wrap="square" rtlCol="0">
            <a:spAutoFit/>
          </a:bodyPr>
          <a:lstStyle/>
          <a:p>
            <a:r>
              <a:rPr lang="en-US" altLang="zh-CN"/>
              <a:t>Input</a:t>
            </a:r>
          </a:p>
        </p:txBody>
      </p:sp>
      <p:sp>
        <p:nvSpPr>
          <p:cNvPr id="12" name="文本框 11"/>
          <p:cNvSpPr txBox="1"/>
          <p:nvPr/>
        </p:nvSpPr>
        <p:spPr>
          <a:xfrm>
            <a:off x="8480425" y="4432935"/>
            <a:ext cx="913130" cy="368300"/>
          </a:xfrm>
          <a:prstGeom prst="rect">
            <a:avLst/>
          </a:prstGeom>
          <a:noFill/>
        </p:spPr>
        <p:txBody>
          <a:bodyPr wrap="square" rtlCol="0">
            <a:spAutoFit/>
          </a:bodyPr>
          <a:lstStyle/>
          <a:p>
            <a:r>
              <a:rPr lang="en-US" altLang="zh-CN"/>
              <a:t>Output</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递归</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递归（</a:t>
            </a:r>
            <a:r>
              <a:rPr lang="en-US" altLang="zh-CN"/>
              <a:t>Recursion</a:t>
            </a:r>
            <a:r>
              <a:rPr lang="zh-CN" altLang="en-US"/>
              <a:t>）</a:t>
            </a:r>
          </a:p>
        </p:txBody>
      </p:sp>
      <p:sp>
        <p:nvSpPr>
          <p:cNvPr id="6" name="文本占位符 5"/>
          <p:cNvSpPr>
            <a:spLocks noGrp="1"/>
          </p:cNvSpPr>
          <p:nvPr>
            <p:ph type="body" sz="quarter" idx="15"/>
            <p:custDataLst>
              <p:tags r:id="rId3"/>
            </p:custDataLst>
          </p:nvPr>
        </p:nvSpPr>
        <p:spPr>
          <a:xfrm>
            <a:off x="761365" y="1216660"/>
            <a:ext cx="9707245" cy="1732915"/>
          </a:xfrm>
        </p:spPr>
        <p:txBody>
          <a:bodyPr>
            <a:noAutofit/>
          </a:bodyPr>
          <a:lstStyle/>
          <a:p>
            <a:r>
              <a:rPr>
                <a:latin typeface="+mn-lt"/>
              </a:rPr>
              <a:t>要理解递归，得先理解递归</a:t>
            </a:r>
            <a:r>
              <a:rPr lang="zh-CN">
                <a:latin typeface="+mn-lt"/>
              </a:rPr>
              <a:t>。</a:t>
            </a:r>
          </a:p>
          <a:p>
            <a:endParaRPr lang="zh-CN">
              <a:latin typeface="+mn-lt"/>
            </a:endParaRPr>
          </a:p>
          <a:p>
            <a:r>
              <a:rPr lang="zh-CN">
                <a:latin typeface="+mn-lt"/>
              </a:rPr>
              <a:t>一个函数</a:t>
            </a:r>
            <a:r>
              <a:rPr lang="zh-CN">
                <a:solidFill>
                  <a:srgbClr val="FF0000"/>
                </a:solidFill>
                <a:latin typeface="+mn-lt"/>
              </a:rPr>
              <a:t>调用自己</a:t>
            </a:r>
            <a:r>
              <a:rPr lang="zh-CN">
                <a:latin typeface="+mn-lt"/>
              </a:rPr>
              <a:t>的过程被称为递归。递归可以轻松地解决一些复杂的问题，很多著名的算法都利用了递归的思想。</a:t>
            </a:r>
          </a:p>
        </p:txBody>
      </p:sp>
      <p:pic>
        <p:nvPicPr>
          <p:cNvPr id="2" name="图片 1" descr="1"/>
          <p:cNvPicPr>
            <a:picLocks noChangeAspect="1"/>
          </p:cNvPicPr>
          <p:nvPr>
            <p:custDataLst>
              <p:tags r:id="rId4"/>
            </p:custDataLst>
          </p:nvPr>
        </p:nvPicPr>
        <p:blipFill>
          <a:blip r:embed="rId7"/>
          <a:stretch>
            <a:fillRect/>
          </a:stretch>
        </p:blipFill>
        <p:spPr>
          <a:xfrm>
            <a:off x="3274060" y="3058795"/>
            <a:ext cx="5649595" cy="3107055"/>
          </a:xfrm>
          <a:prstGeom prst="rect">
            <a:avLst/>
          </a:prstGeom>
        </p:spPr>
      </p:pic>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：讲故事</a:t>
            </a:r>
          </a:p>
        </p:txBody>
      </p:sp>
      <p:graphicFrame>
        <p:nvGraphicFramePr>
          <p:cNvPr id="8" name="表格 7"/>
          <p:cNvGraphicFramePr/>
          <p:nvPr>
            <p:custDataLst>
              <p:tags r:id="rId3"/>
            </p:custDataLst>
          </p:nvPr>
        </p:nvGraphicFramePr>
        <p:xfrm>
          <a:off x="7399655" y="1262380"/>
          <a:ext cx="2846070" cy="2834640"/>
        </p:xfrm>
        <a:graphic>
          <a:graphicData uri="http://schemas.openxmlformats.org/drawingml/2006/table">
            <a:tbl>
              <a:tblPr firstRow="1" bandRow="1">
                <a:tableStyleId>{5C22544A-7EE6-4342-B048-85BDC9FD1C3A}</a:tableStyleId>
              </a:tblPr>
              <a:tblGrid>
                <a:gridCol w="2846070">
                  <a:extLst>
                    <a:ext uri="{9D8B030D-6E8A-4147-A177-3AD203B41FA5}">
                      <a16:colId xmlns:a16="http://schemas.microsoft.com/office/drawing/2014/main" val="20000"/>
                    </a:ext>
                  </a:extLst>
                </a:gridCol>
              </a:tblGrid>
              <a:tr h="2834640">
                <a:tc>
                  <a:txBody>
                    <a:bodyPr/>
                    <a:lstStyle/>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3" name="文本框 2">
            <a:extLst>
              <a:ext uri="{FF2B5EF4-FFF2-40B4-BE49-F238E27FC236}">
                <a16:creationId xmlns:a16="http://schemas.microsoft.com/office/drawing/2014/main" id="{E6121EA5-A1C0-B27A-470F-74308D2199EC}"/>
              </a:ext>
            </a:extLst>
          </p:cNvPr>
          <p:cNvSpPr txBox="1"/>
          <p:nvPr/>
        </p:nvSpPr>
        <p:spPr>
          <a:xfrm>
            <a:off x="579600" y="1178348"/>
            <a:ext cx="609600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String 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从前有座山，山里有座庙</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庙里有个老和尚</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老和尚在对小和尚讲故事：</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：讲故事</a:t>
            </a:r>
          </a:p>
        </p:txBody>
      </p:sp>
      <p:sp>
        <p:nvSpPr>
          <p:cNvPr id="6" name="文本占位符 5"/>
          <p:cNvSpPr>
            <a:spLocks noGrp="1"/>
          </p:cNvSpPr>
          <p:nvPr>
            <p:ph type="body" sz="quarter" idx="15"/>
            <p:custDataLst>
              <p:tags r:id="rId3"/>
            </p:custDataLst>
          </p:nvPr>
        </p:nvSpPr>
        <p:spPr>
          <a:xfrm>
            <a:off x="6570980" y="1463040"/>
            <a:ext cx="5127961" cy="1294765"/>
          </a:xfrm>
        </p:spPr>
        <p:txBody>
          <a:bodyPr>
            <a:noAutofit/>
          </a:bodyPr>
          <a:lstStyle/>
          <a:p>
            <a:r>
              <a:t>一个永远无法结束的递归函数最终会导致</a:t>
            </a:r>
            <a:r>
              <a:rPr>
                <a:solidFill>
                  <a:srgbClr val="FF0000"/>
                </a:solidFill>
              </a:rPr>
              <a:t>栈溢出</a:t>
            </a:r>
            <a:r>
              <a:t>。</a:t>
            </a:r>
          </a:p>
          <a:p>
            <a:r>
              <a:t>因此递归函数需要确定一个</a:t>
            </a:r>
            <a:r>
              <a:rPr>
                <a:solidFill>
                  <a:srgbClr val="FF0000"/>
                </a:solidFill>
              </a:rPr>
              <a:t>结束条</a:t>
            </a:r>
            <a:r>
              <a:t>件，确保在递归过程中能在合适的地方停止并返回。</a:t>
            </a:r>
          </a:p>
        </p:txBody>
      </p:sp>
      <p:graphicFrame>
        <p:nvGraphicFramePr>
          <p:cNvPr id="3" name="表格 2"/>
          <p:cNvGraphicFramePr/>
          <p:nvPr>
            <p:extLst>
              <p:ext uri="{D42A27DB-BD31-4B8C-83A1-F6EECF244321}">
                <p14:modId xmlns:p14="http://schemas.microsoft.com/office/powerpoint/2010/main" val="218270263"/>
              </p:ext>
            </p:extLst>
          </p:nvPr>
        </p:nvGraphicFramePr>
        <p:xfrm>
          <a:off x="8434070" y="314007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r>
                        <a:rPr lang="en-US" altLang="zh-CN"/>
                        <a:t>...</a:t>
                      </a:r>
                    </a:p>
                  </a:txBody>
                  <a:tcPr anchor="ctr" anchorCtr="1"/>
                </a:tc>
                <a:extLst>
                  <a:ext uri="{0D108BD9-81ED-4DB2-BD59-A6C34878D82A}">
                    <a16:rowId xmlns:a16="http://schemas.microsoft.com/office/drawing/2014/main" val="10001"/>
                  </a:ext>
                </a:extLst>
              </a:tr>
              <a:tr h="381000">
                <a:tc>
                  <a:txBody>
                    <a:bodyPr/>
                    <a:lstStyle/>
                    <a:p>
                      <a:pPr>
                        <a:buNone/>
                      </a:pPr>
                      <a:r>
                        <a:rPr lang="en-US" altLang="zh-CN" sz="1800">
                          <a:sym typeface="+mn-ea"/>
                        </a:rPr>
                        <a:t>tellStory()</a:t>
                      </a:r>
                      <a:endParaRPr lang="zh-CN" altLang="en-US"/>
                    </a:p>
                  </a:txBody>
                  <a:tcPr anchor="ctr" anchorCtr="1"/>
                </a:tc>
                <a:extLst>
                  <a:ext uri="{0D108BD9-81ED-4DB2-BD59-A6C34878D82A}">
                    <a16:rowId xmlns:a16="http://schemas.microsoft.com/office/drawing/2014/main" val="10002"/>
                  </a:ext>
                </a:extLst>
              </a:tr>
              <a:tr h="381000">
                <a:tc>
                  <a:txBody>
                    <a:bodyPr/>
                    <a:lstStyle/>
                    <a:p>
                      <a:pPr>
                        <a:buNone/>
                      </a:pPr>
                      <a:r>
                        <a:rPr lang="en-US" altLang="zh-CN" sz="1800">
                          <a:sym typeface="+mn-ea"/>
                        </a:rPr>
                        <a:t>tellStory()</a:t>
                      </a:r>
                      <a:endParaRPr lang="zh-CN" altLang="en-US"/>
                    </a:p>
                  </a:txBody>
                  <a:tcPr anchor="ctr" anchorCtr="1"/>
                </a:tc>
                <a:extLst>
                  <a:ext uri="{0D108BD9-81ED-4DB2-BD59-A6C34878D82A}">
                    <a16:rowId xmlns:a16="http://schemas.microsoft.com/office/drawing/2014/main" val="10003"/>
                  </a:ext>
                </a:extLst>
              </a:tr>
              <a:tr h="381000">
                <a:tc>
                  <a:txBody>
                    <a:bodyPr/>
                    <a:lstStyle/>
                    <a:p>
                      <a:pPr>
                        <a:buNone/>
                      </a:pPr>
                      <a:r>
                        <a:rPr lang="en-US" altLang="zh-CN" sz="1800">
                          <a:sym typeface="+mn-ea"/>
                        </a:rPr>
                        <a:t>tellStory()</a:t>
                      </a: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sz="1800">
                          <a:sym typeface="+mn-ea"/>
                        </a:rPr>
                        <a:t>tellStory()</a:t>
                      </a: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tellStory()</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2" name="文本框 1">
            <a:extLst>
              <a:ext uri="{FF2B5EF4-FFF2-40B4-BE49-F238E27FC236}">
                <a16:creationId xmlns:a16="http://schemas.microsoft.com/office/drawing/2014/main" id="{B5371382-8D1F-431C-12DD-9F0C28B0744D}"/>
              </a:ext>
            </a:extLst>
          </p:cNvPr>
          <p:cNvSpPr txBox="1"/>
          <p:nvPr/>
        </p:nvSpPr>
        <p:spPr>
          <a:xfrm>
            <a:off x="579600" y="1178348"/>
            <a:ext cx="6096000"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String 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从前有座山，山里有座庙</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庙里有个老和尚</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老和尚在对小和尚讲故事：</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mc:AlternateContent xmlns:mc="http://schemas.openxmlformats.org/markup-compatibility/2006" xmlns:a14="http://schemas.microsoft.com/office/drawing/2010/main">
        <mc:Choice Requires="a14">
          <p:sp>
            <p:nvSpPr>
              <p:cNvPr id="6" name="文本占位符 5"/>
              <p:cNvSpPr>
                <a:spLocks noGrp="1"/>
              </p:cNvSpPr>
              <p:nvPr>
                <p:ph type="body" sz="quarter" idx="15"/>
                <p:custDataLst>
                  <p:tags r:id="rId3"/>
                </p:custDataLst>
              </p:nvPr>
            </p:nvSpPr>
            <p:spPr>
              <a:xfrm>
                <a:off x="579755" y="1275715"/>
                <a:ext cx="7933055" cy="4018915"/>
              </a:xfrm>
            </p:spPr>
            <p:txBody>
              <a:bodyPr>
                <a:noAutofit/>
              </a:bodyPr>
              <a:lstStyle/>
              <a:p>
                <a:r>
                  <a:rPr lang="zh-CN" altLang="en-US">
                    <a:latin typeface="+mn-lt"/>
                    <a:cs typeface="+mn-lt"/>
                  </a:rPr>
                  <a:t>一个正整数的阶乘（</a:t>
                </a:r>
                <a:r>
                  <a:rPr lang="en-US" altLang="zh-CN">
                    <a:latin typeface="+mn-lt"/>
                    <a:cs typeface="+mn-lt"/>
                  </a:rPr>
                  <a:t>factorial</a:t>
                </a:r>
                <a:r>
                  <a:rPr lang="zh-CN" altLang="en-US">
                    <a:latin typeface="+mn-lt"/>
                    <a:cs typeface="+mn-lt"/>
                  </a:rPr>
                  <a:t>）为所有小于等于这个数的正整数的积。</a:t>
                </a:r>
              </a:p>
              <a:p>
                <a:r>
                  <a:rPr lang="zh-CN" altLang="en-US">
                    <a:latin typeface="+mn-lt"/>
                    <a:cs typeface="+mn-lt"/>
                  </a:rPr>
                  <a:t>例如，</a:t>
                </a:r>
                <a14:m>
                  <m:oMath xmlns:m="http://schemas.openxmlformats.org/officeDocument/2006/math">
                    <m:r>
                      <a:rPr lang="en-US" altLang="zh-CN" i="1">
                        <a:latin typeface="Cambria Math" panose="02040503050406030204" charset="0"/>
                        <a:cs typeface="Cambria Math" panose="02040503050406030204" charset="0"/>
                      </a:rPr>
                      <m:t>5!=5×4×3×2×1</m:t>
                    </m:r>
                  </m:oMath>
                </a14:m>
                <a:r>
                  <a:rPr lang="zh-CN" altLang="en-US">
                    <a:latin typeface="Cambria Math" panose="02040503050406030204" charset="0"/>
                    <a:cs typeface="Cambria Math" panose="02040503050406030204" charset="0"/>
                  </a:rPr>
                  <a:t>。</a:t>
                </a:r>
              </a:p>
              <a:p>
                <a:r>
                  <a:rPr lang="zh-CN" altLang="en-US">
                    <a:latin typeface="+mn-lt"/>
                    <a:cs typeface="Cambria Math" panose="02040503050406030204" charset="0"/>
                  </a:rPr>
                  <a:t>并且数学中定义，</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1!=1</m:t>
                    </m:r>
                  </m:oMath>
                </a14:m>
                <a:r>
                  <a:rPr lang="zh-CN" altLang="en-US">
                    <a:latin typeface="+mn-lt"/>
                    <a:cs typeface="Cambria Math" panose="02040503050406030204" charset="0"/>
                  </a:rPr>
                  <a:t>、</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0!=1</m:t>
                    </m:r>
                  </m:oMath>
                </a14:m>
                <a:r>
                  <a:rPr lang="zh-CN" altLang="en-US">
                    <a:latin typeface="+mn-lt"/>
                    <a:cs typeface="Cambria Math" panose="02040503050406030204" charset="0"/>
                  </a:rPr>
                  <a:t>。</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因此，</a:t>
                </a:r>
                <a14:m>
                  <m:oMath xmlns:m="http://schemas.openxmlformats.org/officeDocument/2006/math">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−2</m:t>
                        </m:r>
                      </m:e>
                    </m:d>
                    <m:r>
                      <a:rPr lang="en-US" altLang="zh-CN" i="1">
                        <a:latin typeface="Cambria Math" panose="02040503050406030204" charset="0"/>
                        <a:cs typeface="Cambria Math" panose="02040503050406030204" charset="0"/>
                      </a:rPr>
                      <m:t>×...×2×1</m:t>
                    </m:r>
                  </m:oMath>
                </a14:m>
                <a:r>
                  <a:rPr lang="zh-CN" altLang="en-US">
                    <a:latin typeface="+mn-lt"/>
                    <a:cs typeface="Cambria Math" panose="02040503050406030204" charset="0"/>
                  </a:rPr>
                  <a:t>可以通过循环的方式计算得出。</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但是阶乘也可以用</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oMath>
                </a14:m>
                <a:r>
                  <a:rPr lang="zh-CN" altLang="en-US">
                    <a:latin typeface="+mn-lt"/>
                    <a:cs typeface="Cambria Math" panose="02040503050406030204" charset="0"/>
                  </a:rPr>
                  <a:t>表示，例如</a:t>
                </a:r>
                <a14:m>
                  <m:oMath xmlns:m="http://schemas.openxmlformats.org/officeDocument/2006/math">
                    <m:r>
                      <a:rPr lang="en-US" altLang="zh-CN" i="1">
                        <a:latin typeface="Cambria Math" panose="02040503050406030204" charset="0"/>
                        <a:cs typeface="Cambria Math" panose="02040503050406030204" charset="0"/>
                      </a:rPr>
                      <m:t>5!=5×4!</m:t>
                    </m:r>
                  </m:oMath>
                </a14:m>
                <a:r>
                  <a:rPr lang="zh-CN" altLang="en-US">
                    <a:latin typeface="+mn-lt"/>
                    <a:cs typeface="Cambria Math" panose="02040503050406030204" charset="0"/>
                  </a:rPr>
                  <a:t>。这是一种递归的表示方法，想要计算</a:t>
                </a:r>
                <a14:m>
                  <m:oMath xmlns:m="http://schemas.openxmlformats.org/officeDocument/2006/math">
                    <m:r>
                      <a:rPr lang="en-US" altLang="zh-CN" i="1">
                        <a:latin typeface="Cambria Math" panose="02040503050406030204" charset="0"/>
                        <a:cs typeface="Cambria Math" panose="02040503050406030204" charset="0"/>
                      </a:rPr>
                      <m:t>5!</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4!</m:t>
                    </m:r>
                  </m:oMath>
                </a14:m>
                <a:r>
                  <a:rPr lang="zh-CN" altLang="en-US">
                    <a:latin typeface="+mn-lt"/>
                    <a:cs typeface="Cambria Math" panose="02040503050406030204" charset="0"/>
                  </a:rPr>
                  <a:t>；</a:t>
                </a:r>
                <a:r>
                  <a:rPr lang="zh-CN" altLang="en-US">
                    <a:latin typeface="+mn-lt"/>
                    <a:cs typeface="Cambria Math" panose="02040503050406030204" charset="0"/>
                    <a:sym typeface="+mn-ea"/>
                  </a:rPr>
                  <a:t>想要计算</a:t>
                </a:r>
                <a14:m>
                  <m:oMath xmlns:m="http://schemas.openxmlformats.org/officeDocument/2006/math">
                    <m:r>
                      <a:rPr lang="en-US" altLang="zh-CN" i="1">
                        <a:latin typeface="Cambria Math" panose="02040503050406030204" charset="0"/>
                        <a:cs typeface="Cambria Math" panose="02040503050406030204" charset="0"/>
                      </a:rPr>
                      <m:t>4!</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3!</m:t>
                    </m:r>
                  </m:oMath>
                </a14:m>
                <a:r>
                  <a:rPr lang="en-US" altLang="zh-CN">
                    <a:latin typeface="+mn-lt"/>
                    <a:cs typeface="+mn-lt"/>
                  </a:rPr>
                  <a:t> ...</a:t>
                </a:r>
              </a:p>
            </p:txBody>
          </p:sp>
        </mc:Choice>
        <mc:Fallback xmlns="">
          <p:sp>
            <p:nvSpPr>
              <p:cNvPr id="6" name="文本占位符 5"/>
              <p:cNvSpPr>
                <a:spLocks noRot="1" noChangeAspect="1" noMove="1" noResize="1" noEditPoints="1" noAdjustHandles="1" noChangeArrowheads="1" noChangeShapeType="1" noTextEdit="1"/>
              </p:cNvSpPr>
              <p:nvPr>
                <p:ph type="body" sz="quarter" idx="15"/>
                <p:custDataLst>
                  <p:tags r:id="rId6"/>
                </p:custDataLst>
              </p:nvPr>
            </p:nvSpPr>
            <p:spPr>
              <a:xfrm>
                <a:off x="579755" y="1275715"/>
                <a:ext cx="7933055" cy="4018915"/>
              </a:xfrm>
              <a:blipFill rotWithShape="1">
                <a:blip r:embed="rId7"/>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9"/>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10"/>
                <a:stretch>
                  <a:fillRect l="-74" t="-69" r="74" b="69"/>
                </a:stretch>
              </a:blipFill>
            </p:spPr>
            <p:txBody>
              <a:bodyPr/>
              <a:lstStyle/>
              <a:p>
                <a:r>
                  <a:rPr lang="zh-CN" altLang="en-US">
                    <a:noFill/>
                  </a:rPr>
                  <a:t> </a:t>
                </a:r>
              </a:p>
            </p:txBody>
          </p:sp>
        </mc:Fallback>
      </mc:AlternateContent>
      <p:sp>
        <p:nvSpPr>
          <p:cNvPr id="19" name="文本占位符 18"/>
          <p:cNvSpPr>
            <a:spLocks noGrp="1"/>
          </p:cNvSpPr>
          <p:nvPr>
            <p:ph type="body" sz="quarter" idx="15"/>
            <p:custDataLst>
              <p:tags r:id="rId3"/>
            </p:custDataLst>
          </p:nvPr>
        </p:nvSpPr>
        <p:spPr>
          <a:xfrm>
            <a:off x="959485" y="4906010"/>
            <a:ext cx="4384040" cy="526415"/>
          </a:xfrm>
        </p:spPr>
        <p:txBody>
          <a:bodyPr>
            <a:noAutofit/>
          </a:bodyPr>
          <a:lstStyle/>
          <a:p>
            <a:r>
              <a:rPr lang="zh-CN">
                <a:latin typeface="+mn-lt"/>
              </a:rPr>
              <a:t>逐步将一个复杂的问题简化为简单的问题。</a:t>
            </a:r>
          </a:p>
        </p:txBody>
      </p:sp>
      <mc:AlternateContent xmlns:mc="http://schemas.openxmlformats.org/markup-compatibility/2006" xmlns:a14="http://schemas.microsoft.com/office/drawing/2010/main">
        <mc:Choice Requires="a14">
          <p:sp>
            <p:nvSpPr>
              <p:cNvPr id="22" name="文本占位符 5"/>
              <p:cNvSpPr>
                <a:spLocks noGrp="1"/>
              </p:cNvSpPr>
              <p:nvPr>
                <p:custDataLst>
                  <p:tags r:id="rId4"/>
                </p:custDataLst>
              </p:nvPr>
            </p:nvSpPr>
            <p:spPr>
              <a:xfrm>
                <a:off x="6102350" y="5605145"/>
                <a:ext cx="5061585" cy="8693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altLang="zh-CN" i="1">
                        <a:solidFill>
                          <a:srgbClr val="FF0000"/>
                        </a:solidFill>
                        <a:latin typeface="Cambria Math" panose="02040503050406030204" charset="0"/>
                        <a:cs typeface="Cambria Math" panose="02040503050406030204" charset="0"/>
                      </a:rPr>
                      <m:t>1!</m:t>
                    </m:r>
                  </m:oMath>
                </a14:m>
                <a:r>
                  <a:rPr lang="zh-CN" altLang="en-US">
                    <a:solidFill>
                      <a:srgbClr val="FF0000"/>
                    </a:solidFill>
                    <a:latin typeface="+mn-lt"/>
                  </a:rPr>
                  <a:t>是最简单的情况（结束条件），根据数学定义，可以直接知道</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1!=1</m:t>
                    </m:r>
                  </m:oMath>
                </a14:m>
                <a:r>
                  <a:rPr lang="zh-CN" altLang="en-US">
                    <a:solidFill>
                      <a:srgbClr val="FF0000"/>
                    </a:solidFill>
                    <a:latin typeface="Cambria Math" panose="02040503050406030204" charset="0"/>
                    <a:cs typeface="Cambria Math" panose="02040503050406030204" charset="0"/>
                  </a:rPr>
                  <a:t>。</a:t>
                </a:r>
              </a:p>
            </p:txBody>
          </p:sp>
        </mc:Choice>
        <mc:Fallback xmlns="">
          <p:sp>
            <p:nvSpPr>
              <p:cNvPr id="22" name="文本占位符 5"/>
              <p:cNvSpPr>
                <a:spLocks noRot="1" noChangeAspect="1" noMove="1" noResize="1" noEditPoints="1" noAdjustHandles="1" noChangeArrowheads="1" noChangeShapeType="1" noTextEdit="1"/>
              </p:cNvSpPr>
              <p:nvPr>
                <p:custDataLst>
                  <p:tags r:id="rId11"/>
                </p:custDataLst>
              </p:nvPr>
            </p:nvSpPr>
            <p:spPr>
              <a:xfrm>
                <a:off x="6102350" y="5605145"/>
                <a:ext cx="5061585" cy="869315"/>
              </a:xfrm>
              <a:prstGeom prst="rect">
                <a:avLst/>
              </a:prstGeom>
              <a:blipFill rotWithShape="1">
                <a:blip r:embed="rId12"/>
                <a:stretch>
                  <a:fillRect/>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p:sp>
        <p:nvSpPr>
          <p:cNvPr id="6" name="文本占位符 5"/>
          <p:cNvSpPr>
            <a:spLocks noGrp="1"/>
          </p:cNvSpPr>
          <p:nvPr>
            <p:ph type="body" sz="quarter" idx="15"/>
            <p:custDataLst>
              <p:tags r:id="rId3"/>
            </p:custDataLst>
          </p:nvPr>
        </p:nvSpPr>
        <p:spPr>
          <a:xfrm>
            <a:off x="880110" y="1298575"/>
            <a:ext cx="4662805" cy="1814195"/>
          </a:xfrm>
        </p:spPr>
        <p:txBody>
          <a:bodyPr>
            <a:noAutofit/>
          </a:bodyPr>
          <a:lstStyle/>
          <a:p>
            <a:r>
              <a:t>除了这些内置的函数以外，开发者还可以自定义函数，将程序中会被多次使用的代码或做了一件特定的任务的代码写成一个函数，这样就能</a:t>
            </a:r>
            <a:r>
              <a:rPr>
                <a:solidFill>
                  <a:srgbClr val="FF0000"/>
                </a:solidFill>
              </a:rPr>
              <a:t>避免重复</a:t>
            </a:r>
            <a:r>
              <a:t>写相同的代码，提高开发效率，也利于维护。</a:t>
            </a:r>
          </a:p>
        </p:txBody>
      </p:sp>
      <p:sp>
        <p:nvSpPr>
          <p:cNvPr id="4" name="文本占位符 5"/>
          <p:cNvSpPr>
            <a:spLocks noGrp="1"/>
          </p:cNvSpPr>
          <p:nvPr>
            <p:custDataLst>
              <p:tags r:id="rId4"/>
            </p:custDataLst>
          </p:nvPr>
        </p:nvSpPr>
        <p:spPr>
          <a:xfrm>
            <a:off x="6581140" y="1298575"/>
            <a:ext cx="3742055" cy="508444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在编写函数时需要：</a:t>
            </a:r>
          </a:p>
          <a:p>
            <a:r>
              <a:rPr lang="en-US">
                <a:solidFill>
                  <a:srgbClr val="FF0000"/>
                </a:solidFill>
              </a:rPr>
              <a:t>1. </a:t>
            </a:r>
            <a:r>
              <a:rPr>
                <a:solidFill>
                  <a:srgbClr val="FF0000"/>
                </a:solidFill>
              </a:rPr>
              <a:t>确定函数的功能</a:t>
            </a:r>
          </a:p>
          <a:p>
            <a:pPr indent="457200"/>
            <a:r>
              <a:rPr lang="en-US">
                <a:solidFill>
                  <a:srgbClr val="FF0000"/>
                </a:solidFill>
              </a:rPr>
              <a:t>- </a:t>
            </a:r>
            <a:r>
              <a:rPr>
                <a:solidFill>
                  <a:srgbClr val="FF0000"/>
                </a:solidFill>
              </a:rPr>
              <a:t>函数名</a:t>
            </a:r>
          </a:p>
          <a:p>
            <a:pPr indent="457200"/>
            <a:r>
              <a:rPr lang="en-US">
                <a:solidFill>
                  <a:srgbClr val="FF0000"/>
                </a:solidFill>
              </a:rPr>
              <a:t>- </a:t>
            </a:r>
            <a:r>
              <a:rPr>
                <a:solidFill>
                  <a:srgbClr val="FF0000"/>
                </a:solidFill>
              </a:rPr>
              <a:t>确保一个函数只做一件事</a:t>
            </a:r>
          </a:p>
          <a:p>
            <a:r>
              <a:rPr lang="en-US">
                <a:solidFill>
                  <a:srgbClr val="FF0000"/>
                </a:solidFill>
              </a:rPr>
              <a:t>2. </a:t>
            </a:r>
            <a:r>
              <a:rPr>
                <a:solidFill>
                  <a:srgbClr val="FF0000"/>
                </a:solidFill>
              </a:rPr>
              <a:t>确定函数的输入（参数）</a:t>
            </a:r>
          </a:p>
          <a:p>
            <a:pPr indent="457200"/>
            <a:r>
              <a:rPr lang="en-US">
                <a:solidFill>
                  <a:srgbClr val="FF0000"/>
                </a:solidFill>
              </a:rPr>
              <a:t>- </a:t>
            </a:r>
            <a:r>
              <a:rPr>
                <a:solidFill>
                  <a:srgbClr val="FF0000"/>
                </a:solidFill>
              </a:rPr>
              <a:t>是否需要参数</a:t>
            </a:r>
          </a:p>
          <a:p>
            <a:pPr indent="457200"/>
            <a:r>
              <a:rPr lang="en-US">
                <a:solidFill>
                  <a:srgbClr val="FF0000"/>
                </a:solidFill>
              </a:rPr>
              <a:t>- </a:t>
            </a:r>
            <a:r>
              <a:rPr>
                <a:solidFill>
                  <a:srgbClr val="FF0000"/>
                </a:solidFill>
              </a:rPr>
              <a:t>参数个数</a:t>
            </a:r>
          </a:p>
          <a:p>
            <a:pPr indent="457200"/>
            <a:r>
              <a:rPr lang="en-US">
                <a:solidFill>
                  <a:srgbClr val="FF0000"/>
                </a:solidFill>
              </a:rPr>
              <a:t>- </a:t>
            </a:r>
            <a:r>
              <a:rPr>
                <a:solidFill>
                  <a:srgbClr val="FF0000"/>
                </a:solidFill>
              </a:rPr>
              <a:t>参数类型</a:t>
            </a:r>
          </a:p>
          <a:p>
            <a:r>
              <a:rPr lang="en-US">
                <a:solidFill>
                  <a:srgbClr val="FF0000"/>
                </a:solidFill>
              </a:rPr>
              <a:t>3. </a:t>
            </a:r>
            <a:r>
              <a:rPr>
                <a:solidFill>
                  <a:srgbClr val="FF0000"/>
                </a:solidFill>
              </a:rPr>
              <a:t>确定函数的输出（返回值）</a:t>
            </a:r>
          </a:p>
          <a:p>
            <a:pPr indent="457200"/>
            <a:r>
              <a:rPr lang="en-US">
                <a:solidFill>
                  <a:srgbClr val="FF0000"/>
                </a:solidFill>
              </a:rPr>
              <a:t>- </a:t>
            </a:r>
            <a:r>
              <a:rPr>
                <a:solidFill>
                  <a:srgbClr val="FF0000"/>
                </a:solidFill>
              </a:rPr>
              <a:t>是否需要返回值</a:t>
            </a:r>
          </a:p>
          <a:p>
            <a:pPr indent="457200"/>
            <a:r>
              <a:rPr lang="en-US">
                <a:solidFill>
                  <a:srgbClr val="FF0000"/>
                </a:solidFill>
              </a:rPr>
              <a:t>- </a:t>
            </a:r>
            <a:r>
              <a:rPr>
                <a:solidFill>
                  <a:srgbClr val="FF0000"/>
                </a:solidFill>
              </a:rPr>
              <a:t>返回值类型</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24</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649406" y="438365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11"/>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24</a:t>
            </a:r>
          </a:p>
        </p:txBody>
      </p:sp>
      <p:sp>
        <p:nvSpPr>
          <p:cNvPr id="23" name="矩形 22"/>
          <p:cNvSpPr/>
          <p:nvPr/>
        </p:nvSpPr>
        <p:spPr>
          <a:xfrm>
            <a:off x="1376680" y="279273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120</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7" name="肘形连接符 26"/>
          <p:cNvCxnSpPr>
            <a:stCxn id="21" idx="1"/>
            <a:endCxn id="23" idx="3"/>
          </p:cNvCxnSpPr>
          <p:nvPr/>
        </p:nvCxnSpPr>
        <p:spPr>
          <a:xfrm rot="10800000">
            <a:off x="2056765" y="312102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649406" y="438365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11"/>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93251" y="3767709"/>
                <a:ext cx="83439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5×</m:t>
                      </m:r>
                      <m:r>
                        <a:rPr lang="en-US" altLang="zh-CN" i="1">
                          <a:solidFill>
                            <a:srgbClr val="0070C0"/>
                          </a:solidFill>
                          <a:latin typeface="Cambria Math" panose="02040503050406030204" charset="0"/>
                          <a:ea typeface="MS Mincho" charset="0"/>
                          <a:cs typeface="Cambria Math" panose="02040503050406030204" charset="0"/>
                        </a:rPr>
                        <m:t>24</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2393251" y="3767709"/>
                <a:ext cx="834390" cy="368300"/>
              </a:xfrm>
              <a:prstGeom prst="rect">
                <a:avLst/>
              </a:prstGeom>
              <a:blipFill rotWithShape="1">
                <a:blip r:embed="rId12"/>
                <a:stretch>
                  <a:fillRect l="-68" t="-69" r="68"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p>
        </p:txBody>
      </p:sp>
      <p:graphicFrame>
        <p:nvGraphicFramePr>
          <p:cNvPr id="8" name="表格 7"/>
          <p:cNvGraphicFramePr/>
          <p:nvPr>
            <p:custDataLst>
              <p:tags r:id="rId3"/>
            </p:custDataLst>
          </p:nvPr>
        </p:nvGraphicFramePr>
        <p:xfrm>
          <a:off x="1370330" y="5433695"/>
          <a:ext cx="1198245" cy="375285"/>
        </p:xfrm>
        <a:graphic>
          <a:graphicData uri="http://schemas.openxmlformats.org/drawingml/2006/table">
            <a:tbl>
              <a:tblPr firstRow="1" bandRow="1">
                <a:tableStyleId>{5C22544A-7EE6-4342-B048-85BDC9FD1C3A}</a:tableStyleId>
              </a:tblPr>
              <a:tblGrid>
                <a:gridCol w="1198245">
                  <a:extLst>
                    <a:ext uri="{9D8B030D-6E8A-4147-A177-3AD203B41FA5}">
                      <a16:colId xmlns:a16="http://schemas.microsoft.com/office/drawing/2014/main" val="20000"/>
                    </a:ext>
                  </a:extLst>
                </a:gridCol>
              </a:tblGrid>
              <a:tr h="375285">
                <a:tc>
                  <a:txBody>
                    <a:bodyPr/>
                    <a:lstStyle/>
                    <a:p>
                      <a:pPr>
                        <a:buNone/>
                      </a:pPr>
                      <a:r>
                        <a:rPr lang="zh-CN" altLang="en-US" sz="1800" b="0">
                          <a:solidFill>
                            <a:schemeClr val="tx1"/>
                          </a:solidFill>
                          <a:latin typeface="Consolas" panose="020B0609020204030204" charset="0"/>
                          <a:cs typeface="Consolas" panose="020B0609020204030204" charset="0"/>
                          <a:sym typeface="+mn-ea"/>
                        </a:rPr>
                        <a:t>5! = 120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4" name="文本框 3">
            <a:extLst>
              <a:ext uri="{FF2B5EF4-FFF2-40B4-BE49-F238E27FC236}">
                <a16:creationId xmlns:a16="http://schemas.microsoft.com/office/drawing/2014/main" id="{3D2003DA-DFFB-CD88-2DE6-AF306B8CFF29}"/>
              </a:ext>
            </a:extLst>
          </p:cNvPr>
          <p:cNvSpPr txBox="1"/>
          <p:nvPr/>
        </p:nvSpPr>
        <p:spPr>
          <a:xfrm>
            <a:off x="579600" y="1348469"/>
            <a:ext cx="6795247" cy="3416320"/>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Factorial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"5! =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factorial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5</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factorial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factorial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05879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07797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09968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11886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11708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13625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15797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059430" y="5589905"/>
            <a:ext cx="1018540" cy="368300"/>
          </a:xfrm>
          <a:prstGeom prst="rect">
            <a:avLst/>
          </a:prstGeom>
          <a:noFill/>
        </p:spPr>
        <p:txBody>
          <a:bodyPr wrap="square" rtlCol="0">
            <a:spAutoFit/>
          </a:bodyPr>
          <a:lstStyle/>
          <a:p>
            <a:pPr algn="ctr"/>
            <a:r>
              <a:rPr lang="en-US" altLang="zh-CN"/>
              <a:t>0</a:t>
            </a:r>
          </a:p>
        </p:txBody>
      </p:sp>
      <p:sp>
        <p:nvSpPr>
          <p:cNvPr id="40" name="文本框 39"/>
          <p:cNvSpPr txBox="1"/>
          <p:nvPr/>
        </p:nvSpPr>
        <p:spPr>
          <a:xfrm>
            <a:off x="4077970" y="5589905"/>
            <a:ext cx="1018540" cy="368300"/>
          </a:xfrm>
          <a:prstGeom prst="rect">
            <a:avLst/>
          </a:prstGeom>
          <a:noFill/>
        </p:spPr>
        <p:txBody>
          <a:bodyPr wrap="square" rtlCol="0">
            <a:spAutoFit/>
          </a:bodyPr>
          <a:lstStyle/>
          <a:p>
            <a:pPr algn="ctr"/>
            <a:r>
              <a:rPr lang="en-US" altLang="zh-CN"/>
              <a:t>1</a:t>
            </a:r>
          </a:p>
        </p:txBody>
      </p:sp>
      <p:sp>
        <p:nvSpPr>
          <p:cNvPr id="41" name="文本框 40"/>
          <p:cNvSpPr txBox="1"/>
          <p:nvPr/>
        </p:nvSpPr>
        <p:spPr>
          <a:xfrm>
            <a:off x="5096510" y="5589905"/>
            <a:ext cx="1018540" cy="368300"/>
          </a:xfrm>
          <a:prstGeom prst="rect">
            <a:avLst/>
          </a:prstGeom>
          <a:noFill/>
        </p:spPr>
        <p:txBody>
          <a:bodyPr wrap="square" rtlCol="0">
            <a:spAutoFit/>
          </a:bodyPr>
          <a:lstStyle/>
          <a:p>
            <a:pPr algn="ctr"/>
            <a:r>
              <a:rPr lang="en-US" altLang="zh-CN"/>
              <a:t>2</a:t>
            </a:r>
          </a:p>
        </p:txBody>
      </p:sp>
      <p:sp>
        <p:nvSpPr>
          <p:cNvPr id="42" name="文本框 41"/>
          <p:cNvSpPr txBox="1"/>
          <p:nvPr/>
        </p:nvSpPr>
        <p:spPr>
          <a:xfrm>
            <a:off x="6115050" y="5589905"/>
            <a:ext cx="1018540" cy="368300"/>
          </a:xfrm>
          <a:prstGeom prst="rect">
            <a:avLst/>
          </a:prstGeom>
          <a:noFill/>
        </p:spPr>
        <p:txBody>
          <a:bodyPr wrap="square" rtlCol="0">
            <a:spAutoFit/>
          </a:bodyPr>
          <a:lstStyle/>
          <a:p>
            <a:pPr algn="ctr"/>
            <a:r>
              <a:rPr lang="en-US" altLang="zh-CN"/>
              <a:t>3</a:t>
            </a:r>
          </a:p>
        </p:txBody>
      </p:sp>
      <p:sp>
        <p:nvSpPr>
          <p:cNvPr id="43" name="文本框 42"/>
          <p:cNvSpPr txBox="1"/>
          <p:nvPr/>
        </p:nvSpPr>
        <p:spPr>
          <a:xfrm>
            <a:off x="7133590" y="5589905"/>
            <a:ext cx="1018540" cy="368300"/>
          </a:xfrm>
          <a:prstGeom prst="rect">
            <a:avLst/>
          </a:prstGeom>
          <a:noFill/>
        </p:spPr>
        <p:txBody>
          <a:bodyPr wrap="square" rtlCol="0">
            <a:spAutoFit/>
          </a:bodyPr>
          <a:lstStyle/>
          <a:p>
            <a:pPr algn="ctr"/>
            <a:r>
              <a:rPr lang="en-US" altLang="zh-CN"/>
              <a:t>4</a:t>
            </a:r>
          </a:p>
        </p:txBody>
      </p:sp>
      <p:sp>
        <p:nvSpPr>
          <p:cNvPr id="44" name="文本框 43"/>
          <p:cNvSpPr txBox="1"/>
          <p:nvPr/>
        </p:nvSpPr>
        <p:spPr>
          <a:xfrm>
            <a:off x="8152130" y="5589905"/>
            <a:ext cx="1018540" cy="368300"/>
          </a:xfrm>
          <a:prstGeom prst="rect">
            <a:avLst/>
          </a:prstGeom>
          <a:noFill/>
        </p:spPr>
        <p:txBody>
          <a:bodyPr wrap="square" rtlCol="0">
            <a:spAutoFit/>
          </a:bodyPr>
          <a:lstStyle/>
          <a:p>
            <a:pPr algn="ctr"/>
            <a:r>
              <a:rPr lang="en-US" altLang="zh-CN"/>
              <a:t>5</a:t>
            </a:r>
          </a:p>
        </p:txBody>
      </p:sp>
      <p:sp>
        <p:nvSpPr>
          <p:cNvPr id="45" name="文本框 44"/>
          <p:cNvSpPr txBox="1"/>
          <p:nvPr/>
        </p:nvSpPr>
        <p:spPr>
          <a:xfrm>
            <a:off x="9170670" y="5589905"/>
            <a:ext cx="1018540" cy="368300"/>
          </a:xfrm>
          <a:prstGeom prst="rect">
            <a:avLst/>
          </a:prstGeom>
          <a:noFill/>
        </p:spPr>
        <p:txBody>
          <a:bodyPr wrap="square" rtlCol="0">
            <a:spAutoFit/>
          </a:bodyPr>
          <a:lstStyle/>
          <a:p>
            <a:pPr algn="ctr"/>
            <a:r>
              <a:rPr lang="en-US" altLang="zh-CN"/>
              <a:t>6</a:t>
            </a:r>
          </a:p>
        </p:txBody>
      </p:sp>
      <p:sp>
        <p:nvSpPr>
          <p:cNvPr id="46" name="文本框 45"/>
          <p:cNvSpPr txBox="1"/>
          <p:nvPr/>
        </p:nvSpPr>
        <p:spPr>
          <a:xfrm>
            <a:off x="10189210" y="5589905"/>
            <a:ext cx="1018540" cy="368300"/>
          </a:xfrm>
          <a:prstGeom prst="rect">
            <a:avLst/>
          </a:prstGeom>
          <a:noFill/>
        </p:spPr>
        <p:txBody>
          <a:bodyPr wrap="square" rtlCol="0">
            <a:spAutoFit/>
          </a:bodyPr>
          <a:lstStyle/>
          <a:p>
            <a:pPr algn="ctr"/>
            <a:r>
              <a:rPr lang="en-US" altLang="zh-CN"/>
              <a:t>7</a:t>
            </a:r>
          </a:p>
        </p:txBody>
      </p:sp>
      <p:sp>
        <p:nvSpPr>
          <p:cNvPr id="54" name="笑脸 53"/>
          <p:cNvSpPr/>
          <p:nvPr/>
        </p:nvSpPr>
        <p:spPr>
          <a:xfrm>
            <a:off x="3375660" y="51365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mc:AlternateContent xmlns:mc="http://schemas.openxmlformats.org/markup-compatibility/2006" xmlns:a14="http://schemas.microsoft.com/office/drawing/2010/main">
        <mc:Choice Requires="a14">
          <p:sp>
            <p:nvSpPr>
              <p:cNvPr id="58" name="文本占位符 57"/>
              <p:cNvSpPr>
                <a:spLocks noGrp="1"/>
              </p:cNvSpPr>
              <p:nvPr>
                <p:ph type="body" sz="quarter" idx="15"/>
                <p:custDataLst>
                  <p:tags r:id="rId3"/>
                </p:custDataLst>
              </p:nvPr>
            </p:nvSpPr>
            <p:spPr>
              <a:xfrm>
                <a:off x="579755" y="1197610"/>
                <a:ext cx="8230235" cy="4866640"/>
              </a:xfrm>
            </p:spPr>
            <p:txBody>
              <a:bodyPr>
                <a:noAutofit/>
              </a:bodyPr>
              <a:lstStyle/>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p>
              <a:p>
                <a:endParaRPr lang="zh-CN" altLang="en-US">
                  <a:latin typeface="+mn-lt"/>
                  <a:cs typeface="+mn-lt"/>
                  <a:sym typeface="+mn-ea"/>
                </a:endParaRPr>
              </a:p>
              <a:p>
                <a:r>
                  <a:rPr lang="zh-CN" altLang="en-US">
                    <a:latin typeface="+mn-lt"/>
                    <a:cs typeface="+mn-lt"/>
                    <a:sym typeface="+mn-ea"/>
                  </a:rPr>
                  <a:t>假设</a:t>
                </a:r>
                <a14:m>
                  <m:oMath xmlns:m="http://schemas.openxmlformats.org/officeDocument/2006/math">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=7</m:t>
                    </m:r>
                  </m:oMath>
                </a14:m>
                <a:r>
                  <a:rPr lang="zh-CN" altLang="en-US">
                    <a:latin typeface="Cambria Math" panose="02040503050406030204" charset="0"/>
                    <a:cs typeface="Cambria Math" panose="02040503050406030204" charset="0"/>
                    <a:sym typeface="+mn-ea"/>
                  </a:rPr>
                  <a:t>：</a:t>
                </a:r>
                <a:endParaRPr lang="en-US" altLang="zh-CN">
                  <a:latin typeface="+mn-lt"/>
                  <a:cs typeface="+mn-lt"/>
                  <a:sym typeface="+mn-ea"/>
                </a:endParaRPr>
              </a:p>
              <a:p>
                <a:r>
                  <a:rPr lang="en-US" altLang="zh-CN">
                    <a:latin typeface="+mn-lt"/>
                    <a:cs typeface="+mn-lt"/>
                    <a:sym typeface="+mn-ea"/>
                  </a:rPr>
                  <a:t>1 + 1 + 1 +1 + 1 + 1 + 1</a:t>
                </a:r>
                <a:endParaRPr lang="en-US" altLang="zh-CN">
                  <a:latin typeface="+mn-lt"/>
                  <a:cs typeface="+mn-lt"/>
                </a:endParaRPr>
              </a:p>
              <a:p>
                <a:r>
                  <a:rPr lang="en-US" altLang="zh-CN">
                    <a:latin typeface="+mn-lt"/>
                    <a:cs typeface="+mn-lt"/>
                    <a:sym typeface="+mn-ea"/>
                  </a:rPr>
                  <a:t>2 + 2 + 2 + 1</a:t>
                </a:r>
                <a:endParaRPr lang="en-US" altLang="zh-CN">
                  <a:latin typeface="+mn-lt"/>
                  <a:cs typeface="+mn-lt"/>
                </a:endParaRPr>
              </a:p>
              <a:p>
                <a:r>
                  <a:rPr lang="en-US" altLang="zh-CN">
                    <a:latin typeface="+mn-lt"/>
                    <a:cs typeface="+mn-lt"/>
                    <a:sym typeface="+mn-ea"/>
                  </a:rPr>
                  <a:t>1 + 2 + 1 + 2 + 1</a:t>
                </a:r>
                <a:endParaRPr lang="en-US" altLang="zh-CN">
                  <a:latin typeface="+mn-lt"/>
                  <a:cs typeface="+mn-lt"/>
                </a:endParaRPr>
              </a:p>
              <a:p>
                <a:r>
                  <a:rPr lang="en-US" altLang="zh-CN">
                    <a:latin typeface="+mn-lt"/>
                    <a:cs typeface="+mn-lt"/>
                    <a:sym typeface="+mn-ea"/>
                  </a:rPr>
                  <a:t>2 + 1 + 2 + 1 + 1</a:t>
                </a:r>
                <a:endParaRPr lang="en-US" altLang="zh-CN">
                  <a:latin typeface="+mn-lt"/>
                  <a:cs typeface="+mn-lt"/>
                </a:endParaRPr>
              </a:p>
              <a:p>
                <a:r>
                  <a:rPr lang="en-US" altLang="zh-CN">
                    <a:latin typeface="+mn-lt"/>
                    <a:cs typeface="+mn-lt"/>
                    <a:sym typeface="+mn-ea"/>
                  </a:rPr>
                  <a:t>2 + 1 + 2 + 2</a:t>
                </a:r>
                <a:endParaRPr lang="en-US" altLang="zh-CN">
                  <a:latin typeface="+mn-lt"/>
                  <a:cs typeface="+mn-lt"/>
                </a:endParaRPr>
              </a:p>
              <a:p>
                <a:r>
                  <a:rPr lang="en-US" altLang="zh-CN">
                    <a:latin typeface="+mn-lt"/>
                    <a:cs typeface="+mn-lt"/>
                    <a:sym typeface="+mn-ea"/>
                  </a:rPr>
                  <a:t>1 + 2 + 2 + 2</a:t>
                </a:r>
              </a:p>
              <a:p>
                <a:r>
                  <a:rPr lang="en-US" altLang="zh-CN">
                    <a:latin typeface="+mn-lt"/>
                    <a:cs typeface="+mn-lt"/>
                    <a:sym typeface="+mn-ea"/>
                  </a:rPr>
                  <a:t>1 + 2 + 1 + 1 + 2</a:t>
                </a:r>
              </a:p>
              <a:p>
                <a:r>
                  <a:rPr lang="en-US" altLang="zh-CN">
                    <a:latin typeface="+mn-lt"/>
                    <a:cs typeface="+mn-lt"/>
                  </a:rPr>
                  <a:t>...</a:t>
                </a:r>
              </a:p>
              <a:p>
                <a:endParaRPr lang="zh-CN" altLang="en-US">
                  <a:latin typeface="+mn-lt"/>
                  <a:cs typeface="+mn-lt"/>
                </a:endParaRPr>
              </a:p>
            </p:txBody>
          </p:sp>
        </mc:Choice>
        <mc:Fallback xmlns="">
          <p:sp>
            <p:nvSpPr>
              <p:cNvPr id="58" name="文本占位符 57"/>
              <p:cNvSpPr>
                <a:spLocks noRot="1" noChangeAspect="1" noMove="1" noResize="1" noEditPoints="1" noAdjustHandles="1" noChangeArrowheads="1" noChangeShapeType="1" noTextEdit="1"/>
              </p:cNvSpPr>
              <p:nvPr>
                <p:ph type="body" sz="quarter" idx="15"/>
                <p:custDataLst>
                  <p:tags r:id="rId7"/>
                </p:custDataLst>
              </p:nvPr>
            </p:nvSpPr>
            <p:spPr>
              <a:xfrm>
                <a:off x="579755" y="1197610"/>
                <a:ext cx="8230235" cy="4866640"/>
              </a:xfrm>
              <a:blipFill rotWithShape="1">
                <a:blip r:embed="rId8"/>
                <a:stretch>
                  <a:fillRect b="-7790"/>
                </a:stretch>
              </a:blipFill>
            </p:spPr>
            <p:txBody>
              <a:bodyPr/>
              <a:lstStyle/>
              <a:p>
                <a:r>
                  <a:rPr lang="zh-CN" altLang="en-US">
                    <a:noFill/>
                  </a:rPr>
                  <a:t> </a:t>
                </a:r>
              </a:p>
            </p:txBody>
          </p:sp>
        </mc:Fallback>
      </mc:AlternateContent>
      <p:sp>
        <p:nvSpPr>
          <p:cNvPr id="60" name="文本占位符 18"/>
          <p:cNvSpPr>
            <a:spLocks noGrp="1"/>
          </p:cNvSpPr>
          <p:nvPr>
            <p:custDataLst>
              <p:tags r:id="rId4"/>
            </p:custDataLst>
          </p:nvPr>
        </p:nvSpPr>
        <p:spPr>
          <a:xfrm>
            <a:off x="3907790" y="2103120"/>
            <a:ext cx="4384040" cy="7950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如果采用这种自底向上模拟爬楼梯的方法，情况会非常复杂。</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xEl>
                                              <p:pRg st="2" end="2"/>
                                            </p:txEl>
                                          </p:spTgt>
                                        </p:tgtEl>
                                        <p:attrNameLst>
                                          <p:attrName>style.visibility</p:attrName>
                                        </p:attrNameLst>
                                      </p:cBhvr>
                                      <p:to>
                                        <p:strVal val="visible"/>
                                      </p:to>
                                    </p:set>
                                    <p:anim calcmode="lin" valueType="num">
                                      <p:cBhvr additive="base">
                                        <p:cTn id="7" dur="500" fill="hold"/>
                                        <p:tgtEl>
                                          <p:spTgt spid="5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
                                            <p:txEl>
                                              <p:pRg st="3" end="3"/>
                                            </p:txEl>
                                          </p:spTgt>
                                        </p:tgtEl>
                                        <p:attrNameLst>
                                          <p:attrName>style.visibility</p:attrName>
                                        </p:attrNameLst>
                                      </p:cBhvr>
                                      <p:to>
                                        <p:strVal val="visible"/>
                                      </p:to>
                                    </p:set>
                                    <p:anim calcmode="lin" valueType="num">
                                      <p:cBhvr additive="base">
                                        <p:cTn id="13" dur="500" fill="hold"/>
                                        <p:tgtEl>
                                          <p:spTgt spid="5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
                                            <p:txEl>
                                              <p:pRg st="4" end="4"/>
                                            </p:txEl>
                                          </p:spTgt>
                                        </p:tgtEl>
                                        <p:attrNameLst>
                                          <p:attrName>style.visibility</p:attrName>
                                        </p:attrNameLst>
                                      </p:cBhvr>
                                      <p:to>
                                        <p:strVal val="visible"/>
                                      </p:to>
                                    </p:set>
                                    <p:anim calcmode="lin" valueType="num">
                                      <p:cBhvr additive="base">
                                        <p:cTn id="19" dur="500" fill="hold"/>
                                        <p:tgtEl>
                                          <p:spTgt spid="5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
                                            <p:txEl>
                                              <p:pRg st="5" end="5"/>
                                            </p:txEl>
                                          </p:spTgt>
                                        </p:tgtEl>
                                        <p:attrNameLst>
                                          <p:attrName>style.visibility</p:attrName>
                                        </p:attrNameLst>
                                      </p:cBhvr>
                                      <p:to>
                                        <p:strVal val="visible"/>
                                      </p:to>
                                    </p:set>
                                    <p:anim calcmode="lin" valueType="num">
                                      <p:cBhvr additive="base">
                                        <p:cTn id="25" dur="500" fill="hold"/>
                                        <p:tgtEl>
                                          <p:spTgt spid="5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
                                            <p:txEl>
                                              <p:pRg st="6" end="6"/>
                                            </p:txEl>
                                          </p:spTgt>
                                        </p:tgtEl>
                                        <p:attrNameLst>
                                          <p:attrName>style.visibility</p:attrName>
                                        </p:attrNameLst>
                                      </p:cBhvr>
                                      <p:to>
                                        <p:strVal val="visible"/>
                                      </p:to>
                                    </p:set>
                                    <p:anim calcmode="lin" valueType="num">
                                      <p:cBhvr additive="base">
                                        <p:cTn id="31" dur="500" fill="hold"/>
                                        <p:tgtEl>
                                          <p:spTgt spid="5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8">
                                            <p:txEl>
                                              <p:pRg st="7" end="7"/>
                                            </p:txEl>
                                          </p:spTgt>
                                        </p:tgtEl>
                                        <p:attrNameLst>
                                          <p:attrName>style.visibility</p:attrName>
                                        </p:attrNameLst>
                                      </p:cBhvr>
                                      <p:to>
                                        <p:strVal val="visible"/>
                                      </p:to>
                                    </p:set>
                                    <p:anim calcmode="lin" valueType="num">
                                      <p:cBhvr additive="base">
                                        <p:cTn id="37" dur="500" fill="hold"/>
                                        <p:tgtEl>
                                          <p:spTgt spid="5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8">
                                            <p:txEl>
                                              <p:pRg st="8" end="8"/>
                                            </p:txEl>
                                          </p:spTgt>
                                        </p:tgtEl>
                                        <p:attrNameLst>
                                          <p:attrName>style.visibility</p:attrName>
                                        </p:attrNameLst>
                                      </p:cBhvr>
                                      <p:to>
                                        <p:strVal val="visible"/>
                                      </p:to>
                                    </p:set>
                                    <p:anim calcmode="lin" valueType="num">
                                      <p:cBhvr additive="base">
                                        <p:cTn id="43" dur="500" fill="hold"/>
                                        <p:tgtEl>
                                          <p:spTgt spid="5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8">
                                            <p:txEl>
                                              <p:pRg st="9" end="9"/>
                                            </p:txEl>
                                          </p:spTgt>
                                        </p:tgtEl>
                                        <p:attrNameLst>
                                          <p:attrName>style.visibility</p:attrName>
                                        </p:attrNameLst>
                                      </p:cBhvr>
                                      <p:to>
                                        <p:strVal val="visible"/>
                                      </p:to>
                                    </p:set>
                                    <p:anim calcmode="lin" valueType="num">
                                      <p:cBhvr additive="base">
                                        <p:cTn id="49" dur="500" fill="hold"/>
                                        <p:tgtEl>
                                          <p:spTgt spid="5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8">
                                            <p:txEl>
                                              <p:pRg st="10" end="10"/>
                                            </p:txEl>
                                          </p:spTgt>
                                        </p:tgtEl>
                                        <p:attrNameLst>
                                          <p:attrName>style.visibility</p:attrName>
                                        </p:attrNameLst>
                                      </p:cBhvr>
                                      <p:to>
                                        <p:strVal val="visible"/>
                                      </p:to>
                                    </p:set>
                                    <p:anim calcmode="lin" valueType="num">
                                      <p:cBhvr additive="base">
                                        <p:cTn id="55" dur="500" fill="hold"/>
                                        <p:tgtEl>
                                          <p:spTgt spid="5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0">
                                            <p:txEl>
                                              <p:pRg st="0" end="0"/>
                                            </p:txEl>
                                          </p:spTgt>
                                        </p:tgtEl>
                                        <p:attrNameLst>
                                          <p:attrName>style.visibility</p:attrName>
                                        </p:attrNameLst>
                                      </p:cBhvr>
                                      <p:to>
                                        <p:strVal val="visible"/>
                                      </p:to>
                                    </p:set>
                                    <p:anim calcmode="lin" valueType="num">
                                      <p:cBhvr additive="base">
                                        <p:cTn id="61"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43471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45389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47560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49478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49300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51217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53389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435350" y="5589905"/>
            <a:ext cx="1018540" cy="368300"/>
          </a:xfrm>
          <a:prstGeom prst="rect">
            <a:avLst/>
          </a:prstGeom>
          <a:noFill/>
        </p:spPr>
        <p:txBody>
          <a:bodyPr wrap="square" rtlCol="0">
            <a:spAutoFit/>
          </a:bodyPr>
          <a:lstStyle/>
          <a:p>
            <a:pPr algn="ctr"/>
            <a:r>
              <a:rPr lang="en-US" altLang="zh-CN"/>
              <a:t>0</a:t>
            </a:r>
          </a:p>
        </p:txBody>
      </p:sp>
      <p:sp>
        <p:nvSpPr>
          <p:cNvPr id="40" name="文本框 39"/>
          <p:cNvSpPr txBox="1"/>
          <p:nvPr/>
        </p:nvSpPr>
        <p:spPr>
          <a:xfrm>
            <a:off x="4453890" y="5589905"/>
            <a:ext cx="1018540" cy="368300"/>
          </a:xfrm>
          <a:prstGeom prst="rect">
            <a:avLst/>
          </a:prstGeom>
          <a:noFill/>
        </p:spPr>
        <p:txBody>
          <a:bodyPr wrap="square" rtlCol="0">
            <a:spAutoFit/>
          </a:bodyPr>
          <a:lstStyle/>
          <a:p>
            <a:pPr algn="ctr"/>
            <a:r>
              <a:rPr lang="en-US" altLang="zh-CN"/>
              <a:t>1</a:t>
            </a:r>
          </a:p>
        </p:txBody>
      </p:sp>
      <p:sp>
        <p:nvSpPr>
          <p:cNvPr id="41" name="文本框 40"/>
          <p:cNvSpPr txBox="1"/>
          <p:nvPr/>
        </p:nvSpPr>
        <p:spPr>
          <a:xfrm>
            <a:off x="5472430" y="5589905"/>
            <a:ext cx="1018540" cy="368300"/>
          </a:xfrm>
          <a:prstGeom prst="rect">
            <a:avLst/>
          </a:prstGeom>
          <a:noFill/>
        </p:spPr>
        <p:txBody>
          <a:bodyPr wrap="square" rtlCol="0">
            <a:spAutoFit/>
          </a:bodyPr>
          <a:lstStyle/>
          <a:p>
            <a:pPr algn="ctr"/>
            <a:r>
              <a:rPr lang="en-US" altLang="zh-CN"/>
              <a:t>2</a:t>
            </a:r>
          </a:p>
        </p:txBody>
      </p:sp>
      <p:sp>
        <p:nvSpPr>
          <p:cNvPr id="42" name="文本框 41"/>
          <p:cNvSpPr txBox="1"/>
          <p:nvPr/>
        </p:nvSpPr>
        <p:spPr>
          <a:xfrm>
            <a:off x="6490970" y="5589905"/>
            <a:ext cx="1018540" cy="368300"/>
          </a:xfrm>
          <a:prstGeom prst="rect">
            <a:avLst/>
          </a:prstGeom>
          <a:noFill/>
        </p:spPr>
        <p:txBody>
          <a:bodyPr wrap="square" rtlCol="0">
            <a:spAutoFit/>
          </a:bodyPr>
          <a:lstStyle/>
          <a:p>
            <a:pPr algn="ctr"/>
            <a:r>
              <a:rPr lang="en-US" altLang="zh-CN"/>
              <a:t>3</a:t>
            </a:r>
          </a:p>
        </p:txBody>
      </p:sp>
      <p:sp>
        <p:nvSpPr>
          <p:cNvPr id="43" name="文本框 42"/>
          <p:cNvSpPr txBox="1"/>
          <p:nvPr/>
        </p:nvSpPr>
        <p:spPr>
          <a:xfrm>
            <a:off x="7509510" y="5589905"/>
            <a:ext cx="1018540" cy="368300"/>
          </a:xfrm>
          <a:prstGeom prst="rect">
            <a:avLst/>
          </a:prstGeom>
          <a:noFill/>
        </p:spPr>
        <p:txBody>
          <a:bodyPr wrap="square" rtlCol="0">
            <a:spAutoFit/>
          </a:bodyPr>
          <a:lstStyle/>
          <a:p>
            <a:pPr algn="ctr"/>
            <a:r>
              <a:rPr lang="en-US" altLang="zh-CN"/>
              <a:t>4</a:t>
            </a:r>
          </a:p>
        </p:txBody>
      </p:sp>
      <p:sp>
        <p:nvSpPr>
          <p:cNvPr id="44" name="文本框 43"/>
          <p:cNvSpPr txBox="1"/>
          <p:nvPr/>
        </p:nvSpPr>
        <p:spPr>
          <a:xfrm>
            <a:off x="8528050" y="5589905"/>
            <a:ext cx="1018540" cy="368300"/>
          </a:xfrm>
          <a:prstGeom prst="rect">
            <a:avLst/>
          </a:prstGeom>
          <a:noFill/>
        </p:spPr>
        <p:txBody>
          <a:bodyPr wrap="square" rtlCol="0">
            <a:spAutoFit/>
          </a:bodyPr>
          <a:lstStyle/>
          <a:p>
            <a:pPr algn="ctr"/>
            <a:r>
              <a:rPr lang="en-US" altLang="zh-CN"/>
              <a:t>5</a:t>
            </a:r>
          </a:p>
        </p:txBody>
      </p:sp>
      <p:sp>
        <p:nvSpPr>
          <p:cNvPr id="45" name="文本框 44"/>
          <p:cNvSpPr txBox="1"/>
          <p:nvPr/>
        </p:nvSpPr>
        <p:spPr>
          <a:xfrm>
            <a:off x="9546590" y="5589905"/>
            <a:ext cx="1018540" cy="368300"/>
          </a:xfrm>
          <a:prstGeom prst="rect">
            <a:avLst/>
          </a:prstGeom>
          <a:noFill/>
        </p:spPr>
        <p:txBody>
          <a:bodyPr wrap="square" rtlCol="0">
            <a:spAutoFit/>
          </a:bodyPr>
          <a:lstStyle/>
          <a:p>
            <a:pPr algn="ctr"/>
            <a:r>
              <a:rPr lang="en-US" altLang="zh-CN"/>
              <a:t>6</a:t>
            </a:r>
          </a:p>
        </p:txBody>
      </p:sp>
      <p:sp>
        <p:nvSpPr>
          <p:cNvPr id="46" name="文本框 45"/>
          <p:cNvSpPr txBox="1"/>
          <p:nvPr/>
        </p:nvSpPr>
        <p:spPr>
          <a:xfrm>
            <a:off x="10565130" y="5589905"/>
            <a:ext cx="1018540" cy="368300"/>
          </a:xfrm>
          <a:prstGeom prst="rect">
            <a:avLst/>
          </a:prstGeom>
          <a:noFill/>
        </p:spPr>
        <p:txBody>
          <a:bodyPr wrap="square" rtlCol="0">
            <a:spAutoFit/>
          </a:bodyPr>
          <a:lstStyle/>
          <a:p>
            <a:pPr algn="ctr"/>
            <a:r>
              <a:rPr lang="en-US" altLang="zh-CN"/>
              <a:t>7</a:t>
            </a:r>
          </a:p>
        </p:txBody>
      </p:sp>
      <p:sp>
        <p:nvSpPr>
          <p:cNvPr id="54" name="笑脸 53"/>
          <p:cNvSpPr/>
          <p:nvPr/>
        </p:nvSpPr>
        <p:spPr>
          <a:xfrm>
            <a:off x="10881360" y="24441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58" name="文本占位符 57"/>
          <p:cNvSpPr>
            <a:spLocks noGrp="1"/>
          </p:cNvSpPr>
          <p:nvPr>
            <p:ph type="body" sz="quarter" idx="15"/>
            <p:custDataLst>
              <p:tags r:id="rId3"/>
            </p:custDataLst>
          </p:nvPr>
        </p:nvSpPr>
        <p:spPr>
          <a:xfrm>
            <a:off x="478155" y="1197610"/>
            <a:ext cx="8230235" cy="457835"/>
          </a:xfrm>
        </p:spPr>
        <p:txBody>
          <a:bodyPr>
            <a:noAutofit/>
          </a:bodyPr>
          <a:lstStyle/>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endParaRPr lang="en-US" altLang="zh-CN">
              <a:latin typeface="+mn-lt"/>
              <a:cs typeface="+mn-lt"/>
            </a:endParaRPr>
          </a:p>
          <a:p>
            <a:endParaRPr lang="zh-CN" altLang="en-US">
              <a:latin typeface="+mn-lt"/>
              <a:cs typeface="+mn-lt"/>
            </a:endParaRPr>
          </a:p>
        </p:txBody>
      </p:sp>
      <p:sp>
        <p:nvSpPr>
          <p:cNvPr id="3" name="文本占位符 18"/>
          <p:cNvSpPr>
            <a:spLocks noGrp="1"/>
          </p:cNvSpPr>
          <p:nvPr>
            <p:custDataLst>
              <p:tags r:id="rId4"/>
            </p:custDataLst>
          </p:nvPr>
        </p:nvSpPr>
        <p:spPr>
          <a:xfrm>
            <a:off x="554990" y="1795145"/>
            <a:ext cx="2555240" cy="44132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采用自顶向下的思路！</a:t>
            </a:r>
          </a:p>
          <a:p>
            <a:endParaRPr lang="zh-CN">
              <a:solidFill>
                <a:srgbClr val="0070C0"/>
              </a:solidFill>
              <a:latin typeface="+mn-lt"/>
            </a:endParaRPr>
          </a:p>
          <a:p>
            <a:endParaRPr lang="zh-CN">
              <a:solidFill>
                <a:srgbClr val="0070C0"/>
              </a:solidFill>
              <a:latin typeface="+mn-lt"/>
            </a:endParaRPr>
          </a:p>
        </p:txBody>
      </p:sp>
      <mc:AlternateContent xmlns:mc="http://schemas.openxmlformats.org/markup-compatibility/2006" xmlns:a14="http://schemas.microsoft.com/office/drawing/2010/main">
        <mc:Choice Requires="a14">
          <p:sp>
            <p:nvSpPr>
              <p:cNvPr id="7" name="文本占位符 18"/>
              <p:cNvSpPr>
                <a:spLocks noGrp="1"/>
              </p:cNvSpPr>
              <p:nvPr>
                <p:custDataLst>
                  <p:tags r:id="rId5"/>
                </p:custDataLst>
              </p:nvPr>
            </p:nvSpPr>
            <p:spPr>
              <a:xfrm>
                <a:off x="554990" y="2376170"/>
                <a:ext cx="5834380" cy="26873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chemeClr val="tx1"/>
                    </a:solidFill>
                    <a:latin typeface="+mn-lt"/>
                  </a:rPr>
                  <a:t>既然最终能到达第</a:t>
                </a:r>
                <a:r>
                  <a:rPr lang="en-US" altLang="zh-CN">
                    <a:solidFill>
                      <a:schemeClr val="tx1"/>
                    </a:solidFill>
                    <a:latin typeface="+mn-lt"/>
                  </a:rPr>
                  <a:t>7</a:t>
                </a:r>
                <a:r>
                  <a:rPr lang="zh-CN" altLang="en-US">
                    <a:solidFill>
                      <a:schemeClr val="tx1"/>
                    </a:solidFill>
                    <a:latin typeface="+mn-lt"/>
                  </a:rPr>
                  <a:t>格台阶，那么最后迈出的一步必然：</a:t>
                </a:r>
              </a:p>
              <a:p>
                <a:r>
                  <a:rPr lang="en-US" altLang="zh-CN">
                    <a:solidFill>
                      <a:schemeClr val="tx1"/>
                    </a:solidFill>
                    <a:latin typeface="+mn-lt"/>
                  </a:rPr>
                  <a:t>1. </a:t>
                </a:r>
                <a:r>
                  <a:rPr lang="zh-CN" altLang="en-US">
                    <a:solidFill>
                      <a:schemeClr val="tx1"/>
                    </a:solidFill>
                    <a:latin typeface="+mn-lt"/>
                  </a:rPr>
                  <a:t>从第</a:t>
                </a:r>
                <a:r>
                  <a:rPr lang="en-US" altLang="zh-CN">
                    <a:solidFill>
                      <a:schemeClr val="tx1"/>
                    </a:solidFill>
                    <a:latin typeface="+mn-lt"/>
                  </a:rPr>
                  <a:t>6</a:t>
                </a:r>
                <a:r>
                  <a:rPr lang="zh-CN" altLang="en-US">
                    <a:solidFill>
                      <a:schemeClr val="tx1"/>
                    </a:solidFill>
                    <a:latin typeface="+mn-lt"/>
                  </a:rPr>
                  <a:t>格台阶跨了</a:t>
                </a:r>
                <a:r>
                  <a:rPr lang="en-US" altLang="zh-CN">
                    <a:solidFill>
                      <a:schemeClr val="tx1"/>
                    </a:solidFill>
                    <a:latin typeface="+mn-lt"/>
                  </a:rPr>
                  <a:t>1</a:t>
                </a:r>
                <a:r>
                  <a:rPr lang="zh-CN" altLang="en-US">
                    <a:solidFill>
                      <a:schemeClr val="tx1"/>
                    </a:solidFill>
                    <a:latin typeface="+mn-lt"/>
                  </a:rPr>
                  <a:t>格</a:t>
                </a:r>
              </a:p>
              <a:p>
                <a:r>
                  <a:rPr lang="en-US" altLang="zh-CN">
                    <a:solidFill>
                      <a:schemeClr val="tx1"/>
                    </a:solidFill>
                    <a:latin typeface="+mn-lt"/>
                  </a:rPr>
                  <a:t>2. </a:t>
                </a:r>
                <a:r>
                  <a:rPr lang="zh-CN" altLang="en-US">
                    <a:solidFill>
                      <a:schemeClr val="tx1"/>
                    </a:solidFill>
                    <a:latin typeface="+mn-lt"/>
                  </a:rPr>
                  <a:t>从第</a:t>
                </a:r>
                <a:r>
                  <a:rPr lang="en-US" altLang="zh-CN">
                    <a:solidFill>
                      <a:schemeClr val="tx1"/>
                    </a:solidFill>
                    <a:latin typeface="+mn-lt"/>
                  </a:rPr>
                  <a:t>5</a:t>
                </a:r>
                <a:r>
                  <a:rPr lang="zh-CN" altLang="en-US">
                    <a:solidFill>
                      <a:schemeClr val="tx1"/>
                    </a:solidFill>
                    <a:latin typeface="+mn-lt"/>
                  </a:rPr>
                  <a:t>格台阶跨了</a:t>
                </a:r>
                <a:r>
                  <a:rPr lang="en-US" altLang="zh-CN">
                    <a:solidFill>
                      <a:schemeClr val="tx1"/>
                    </a:solidFill>
                    <a:latin typeface="+mn-lt"/>
                  </a:rPr>
                  <a:t>2</a:t>
                </a:r>
                <a:r>
                  <a:rPr lang="zh-CN" altLang="en-US">
                    <a:solidFill>
                      <a:schemeClr val="tx1"/>
                    </a:solidFill>
                    <a:latin typeface="+mn-lt"/>
                  </a:rPr>
                  <a:t>格</a:t>
                </a:r>
              </a:p>
              <a:p>
                <a:r>
                  <a:rPr lang="zh-CN" altLang="en-US">
                    <a:solidFill>
                      <a:schemeClr val="tx1"/>
                    </a:solidFill>
                    <a:latin typeface="+mn-lt"/>
                  </a:rPr>
                  <a:t>因此：</a:t>
                </a:r>
              </a:p>
              <a:p>
                <a:r>
                  <a:rPr lang="zh-CN" altLang="en-US">
                    <a:solidFill>
                      <a:schemeClr val="tx1"/>
                    </a:solidFill>
                    <a:latin typeface="+mn-lt"/>
                  </a:rPr>
                  <a:t>到第</a:t>
                </a:r>
                <a:r>
                  <a:rPr lang="en-US" altLang="zh-CN">
                    <a:solidFill>
                      <a:schemeClr val="tx1"/>
                    </a:solidFill>
                    <a:latin typeface="+mn-lt"/>
                  </a:rPr>
                  <a:t>7</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rPr>
                  <a:t>到第</a:t>
                </a:r>
                <a:r>
                  <a:rPr lang="en-US" altLang="zh-CN">
                    <a:solidFill>
                      <a:schemeClr val="tx1"/>
                    </a:solidFill>
                    <a:latin typeface="+mn-lt"/>
                  </a:rPr>
                  <a:t>6</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sym typeface="+mn-ea"/>
                  </a:rPr>
                  <a:t>到第</a:t>
                </a:r>
                <a:r>
                  <a:rPr lang="en-US" altLang="zh-CN">
                    <a:solidFill>
                      <a:schemeClr val="tx1"/>
                    </a:solidFill>
                    <a:latin typeface="+mn-lt"/>
                    <a:sym typeface="+mn-ea"/>
                  </a:rPr>
                  <a:t>5</a:t>
                </a:r>
                <a:r>
                  <a:rPr lang="zh-CN" altLang="en-US">
                    <a:solidFill>
                      <a:schemeClr val="tx1"/>
                    </a:solidFill>
                    <a:latin typeface="+mn-lt"/>
                    <a:sym typeface="+mn-ea"/>
                  </a:rPr>
                  <a:t>格的方法数</a:t>
                </a:r>
                <a:endParaRPr lang="zh-CN" altLang="en-US">
                  <a:solidFill>
                    <a:schemeClr val="tx1"/>
                  </a:solidFill>
                  <a:latin typeface="+mn-lt"/>
                </a:endParaRPr>
              </a:p>
              <a:p>
                <a:pPr/>
                <a14:m>
                  <m:oMathPara xmlns:m="http://schemas.openxmlformats.org/officeDocument/2006/math">
                    <m:oMathParaPr>
                      <m:jc m:val="centerGroup"/>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zh-CN" altLang="en-US">
                  <a:solidFill>
                    <a:schemeClr val="tx1"/>
                  </a:solidFill>
                  <a:latin typeface="+mn-lt"/>
                </a:endParaRPr>
              </a:p>
            </p:txBody>
          </p:sp>
        </mc:Choice>
        <mc:Fallback xmlns="">
          <p:sp>
            <p:nvSpPr>
              <p:cNvPr id="7" name="文本占位符 18"/>
              <p:cNvSpPr>
                <a:spLocks noRot="1" noChangeAspect="1" noMove="1" noResize="1" noEditPoints="1" noAdjustHandles="1" noChangeArrowheads="1" noChangeShapeType="1" noTextEdit="1"/>
              </p:cNvSpPr>
              <p:nvPr>
                <p:custDataLst>
                  <p:tags r:id="rId8"/>
                </p:custDataLst>
              </p:nvPr>
            </p:nvSpPr>
            <p:spPr>
              <a:xfrm>
                <a:off x="554990" y="2376170"/>
                <a:ext cx="5834380" cy="2687320"/>
              </a:xfrm>
              <a:prstGeom prst="rect">
                <a:avLst/>
              </a:prstGeom>
              <a:blipFill rotWithShape="1">
                <a:blip r:embed="rId9"/>
                <a:stretch>
                  <a:fillRect/>
                </a:stretch>
              </a:blipFill>
            </p:spPr>
            <p:txBody>
              <a:bodyPr/>
              <a:lstStyle/>
              <a:p>
                <a:r>
                  <a:rPr lang="zh-CN" altLang="en-US">
                    <a:noFill/>
                  </a:rPr>
                  <a:t> </a:t>
                </a:r>
              </a:p>
            </p:txBody>
          </p:sp>
        </mc:Fallback>
      </mc:AlternateContent>
      <p:cxnSp>
        <p:nvCxnSpPr>
          <p:cNvPr id="14" name="曲线连接符 13"/>
          <p:cNvCxnSpPr/>
          <p:nvPr/>
        </p:nvCxnSpPr>
        <p:spPr>
          <a:xfrm flipV="1">
            <a:off x="9011285" y="2428240"/>
            <a:ext cx="1798320" cy="1198880"/>
          </a:xfrm>
          <a:prstGeom prst="curvedConnector3">
            <a:avLst>
              <a:gd name="adj1" fmla="val -247"/>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flipV="1">
            <a:off x="10012045" y="2647950"/>
            <a:ext cx="779145" cy="588010"/>
          </a:xfrm>
          <a:prstGeom prst="curvedConnector3">
            <a:avLst>
              <a:gd name="adj1" fmla="val 65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6" name="文本占位符 85"/>
              <p:cNvSpPr>
                <a:spLocks noGrp="1"/>
              </p:cNvSpPr>
              <p:nvPr>
                <p:ph type="body" sz="quarter" idx="15"/>
                <p:custDataLst>
                  <p:tags r:id="rId3"/>
                </p:custDataLst>
              </p:nvPr>
            </p:nvSpPr>
            <p:spPr>
              <a:xfrm>
                <a:off x="4494530" y="5302250"/>
                <a:ext cx="3538220" cy="1291590"/>
              </a:xfrm>
            </p:spPr>
            <p:txBody>
              <a:bodyPr>
                <a:noAutofit/>
              </a:bodyPr>
              <a:lstStyle/>
              <a:p>
                <a:r>
                  <a:rPr lang="zh-CN" altLang="en-US">
                    <a:solidFill>
                      <a:srgbClr val="0070C0"/>
                    </a:solidFill>
                    <a:latin typeface="+mn-lt"/>
                    <a:cs typeface="+mn-lt"/>
                  </a:rPr>
                  <a:t>结束条件为</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pitchFamily="18"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1</m:t>
                        </m:r>
                      </m:e>
                    </m:d>
                  </m:oMath>
                </a14:m>
                <a:r>
                  <a:rPr lang="zh-CN" altLang="en-US">
                    <a:solidFill>
                      <a:srgbClr val="0070C0"/>
                    </a:solidFill>
                    <a:latin typeface="Cambria Math" panose="02040503050406030204" charset="0"/>
                    <a:cs typeface="Cambria Math" panose="02040503050406030204" charset="0"/>
                  </a:rPr>
                  <a:t>和</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pitchFamily="18"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2</m:t>
                        </m:r>
                      </m:e>
                    </m:d>
                  </m:oMath>
                </a14:m>
                <a:r>
                  <a:rPr lang="zh-CN" altLang="en-US">
                    <a:solidFill>
                      <a:srgbClr val="0070C0"/>
                    </a:solidFill>
                    <a:latin typeface="Cambria Math" panose="02040503050406030204" charset="0"/>
                    <a:cs typeface="Cambria Math" panose="02040503050406030204" charset="0"/>
                  </a:rPr>
                  <a:t>，</a:t>
                </a: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种走法；</a:t>
                </a: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种走法。</a:t>
                </a:r>
              </a:p>
            </p:txBody>
          </p:sp>
        </mc:Choice>
        <mc:Fallback xmlns="">
          <p:sp>
            <p:nvSpPr>
              <p:cNvPr id="86" name="文本占位符 85"/>
              <p:cNvSpPr>
                <a:spLocks noRot="1" noChangeAspect="1" noMove="1" noResize="1" noEditPoints="1" noAdjustHandles="1" noChangeArrowheads="1" noChangeShapeType="1" noTextEdit="1"/>
              </p:cNvSpPr>
              <p:nvPr>
                <p:ph type="body" sz="quarter" idx="15"/>
                <p:custDataLst>
                  <p:tags r:id="rId13"/>
                </p:custDataLst>
              </p:nvPr>
            </p:nvSpPr>
            <p:spPr>
              <a:xfrm>
                <a:off x="4494530" y="5302250"/>
                <a:ext cx="3538220" cy="1291590"/>
              </a:xfrm>
              <a:blipFill rotWithShape="1">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p:cNvSpPr txBox="1"/>
              <p:nvPr/>
            </p:nvSpPr>
            <p:spPr>
              <a:xfrm>
                <a:off x="476821" y="1111504"/>
                <a:ext cx="289306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−2</m:t>
                          </m:r>
                        </m:e>
                      </m:d>
                    </m:oMath>
                  </m:oMathPara>
                </a14:m>
                <a:endParaRPr lang="en-US" altLang="zh-CN" i="1">
                  <a:solidFill>
                    <a:srgbClr val="FF0000"/>
                  </a:solidFill>
                  <a:latin typeface="Cambria Math" panose="02040503050406030204" charset="0"/>
                  <a:cs typeface="Cambria Math" panose="02040503050406030204" charset="0"/>
                </a:endParaRPr>
              </a:p>
            </p:txBody>
          </p:sp>
        </mc:Choice>
        <mc:Fallback xmlns="">
          <p:sp>
            <p:nvSpPr>
              <p:cNvPr id="87" name="文本框 86"/>
              <p:cNvSpPr txBox="1">
                <a:spLocks noRot="1" noChangeAspect="1" noMove="1" noResize="1" noEditPoints="1" noAdjustHandles="1" noChangeArrowheads="1" noChangeShapeType="1" noTextEdit="1"/>
              </p:cNvSpPr>
              <p:nvPr/>
            </p:nvSpPr>
            <p:spPr>
              <a:xfrm>
                <a:off x="476821" y="1111504"/>
                <a:ext cx="2893060" cy="368300"/>
              </a:xfrm>
              <a:prstGeom prst="rect">
                <a:avLst/>
              </a:prstGeom>
              <a:blipFill rotWithShape="1">
                <a:blip r:embed="rId15"/>
                <a:stretch>
                  <a:fillRect l="-20" t="-69" r="20" b="69"/>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 calcmode="lin" valueType="num">
                                      <p:cBhvr additive="base">
                                        <p:cTn id="7"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anim calcmode="lin" valueType="num">
                                      <p:cBhvr additive="base">
                                        <p:cTn id="11" dur="500" fill="hold"/>
                                        <p:tgtEl>
                                          <p:spTgt spid="8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anim calcmode="lin" valueType="num">
                                      <p:cBhvr additive="base">
                                        <p:cTn id="15" dur="500" fill="hold"/>
                                        <p:tgtEl>
                                          <p:spTgt spid="8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：最大值</a:t>
            </a:r>
          </a:p>
        </p:txBody>
      </p:sp>
      <p:graphicFrame>
        <p:nvGraphicFramePr>
          <p:cNvPr id="8" name="表格 7"/>
          <p:cNvGraphicFramePr/>
          <p:nvPr>
            <p:custDataLst>
              <p:tags r:id="rId3"/>
            </p:custDataLst>
          </p:nvPr>
        </p:nvGraphicFramePr>
        <p:xfrm>
          <a:off x="7287260" y="5216525"/>
          <a:ext cx="741680" cy="988695"/>
        </p:xfrm>
        <a:graphic>
          <a:graphicData uri="http://schemas.openxmlformats.org/drawingml/2006/table">
            <a:tbl>
              <a:tblPr firstRow="1" bandRow="1">
                <a:tableStyleId>{5C22544A-7EE6-4342-B048-85BDC9FD1C3A}</a:tableStyleId>
              </a:tblPr>
              <a:tblGrid>
                <a:gridCol w="741680">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12</a:t>
                      </a:r>
                    </a:p>
                    <a:p>
                      <a:pPr>
                        <a:buNone/>
                      </a:pPr>
                      <a:r>
                        <a:rPr lang="zh-CN" altLang="en-US" sz="1800" b="0">
                          <a:solidFill>
                            <a:schemeClr val="tx1"/>
                          </a:solidFill>
                          <a:latin typeface="Consolas" panose="020B0609020204030204" charset="0"/>
                          <a:cs typeface="Consolas" panose="020B0609020204030204" charset="0"/>
                          <a:sym typeface="+mn-ea"/>
                        </a:rPr>
                        <a:t>54</a:t>
                      </a:r>
                    </a:p>
                    <a:p>
                      <a:pPr>
                        <a:buNone/>
                      </a:pPr>
                      <a:r>
                        <a:rPr lang="zh-CN" altLang="en-US" sz="1800" b="0">
                          <a:solidFill>
                            <a:schemeClr val="tx1"/>
                          </a:solidFill>
                          <a:latin typeface="Consolas" panose="020B0609020204030204" charset="0"/>
                          <a:cs typeface="Consolas" panose="020B0609020204030204" charset="0"/>
                          <a:sym typeface="+mn-ea"/>
                        </a:rPr>
                        <a:t>-774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cxnSp>
        <p:nvCxnSpPr>
          <p:cNvPr id="10" name="直接箭头连接符 9"/>
          <p:cNvCxnSpPr>
            <a:cxnSpLocks/>
          </p:cNvCxnSpPr>
          <p:nvPr/>
        </p:nvCxnSpPr>
        <p:spPr>
          <a:xfrm flipV="1">
            <a:off x="5307106" y="3953435"/>
            <a:ext cx="1507004" cy="102306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1" name="文本占位符 5"/>
          <p:cNvSpPr>
            <a:spLocks noGrp="1"/>
          </p:cNvSpPr>
          <p:nvPr>
            <p:custDataLst>
              <p:tags r:id="rId4"/>
            </p:custDataLst>
          </p:nvPr>
        </p:nvSpPr>
        <p:spPr>
          <a:xfrm>
            <a:off x="6929120" y="2445385"/>
            <a:ext cx="3886200" cy="253111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FF0000"/>
                </a:solidFill>
                <a:latin typeface="+mn-lt"/>
                <a:cs typeface="+mn-lt"/>
              </a:rPr>
              <a:t>对于一些简单的判断逻辑，可以使用三元运算符</a:t>
            </a:r>
            <a:r>
              <a:rPr lang="en-US" altLang="zh-CN">
                <a:solidFill>
                  <a:srgbClr val="FF0000"/>
                </a:solidFill>
                <a:latin typeface="+mn-lt"/>
                <a:cs typeface="+mn-lt"/>
              </a:rPr>
              <a:t>?:</a:t>
            </a:r>
            <a:r>
              <a:rPr lang="zh-CN" altLang="en-US">
                <a:solidFill>
                  <a:srgbClr val="FF0000"/>
                </a:solidFill>
                <a:latin typeface="+mn-lt"/>
                <a:cs typeface="+mn-lt"/>
              </a:rPr>
              <a:t>代替。</a:t>
            </a:r>
          </a:p>
          <a:p>
            <a:endParaRPr lang="zh-CN" altLang="en-US">
              <a:solidFill>
                <a:srgbClr val="FF0000"/>
              </a:solidFill>
              <a:latin typeface="+mn-lt"/>
              <a:cs typeface="+mn-lt"/>
            </a:endParaRPr>
          </a:p>
          <a:p>
            <a:r>
              <a:rPr lang="zh-CN" altLang="en-US">
                <a:solidFill>
                  <a:srgbClr val="FF0000"/>
                </a:solidFill>
                <a:latin typeface="+mn-lt"/>
                <a:cs typeface="+mn-lt"/>
              </a:rPr>
              <a:t>首先会判断</a:t>
            </a:r>
            <a:r>
              <a:rPr lang="en-US" altLang="zh-CN">
                <a:solidFill>
                  <a:srgbClr val="FF0000"/>
                </a:solidFill>
                <a:latin typeface="+mn-lt"/>
                <a:cs typeface="+mn-lt"/>
              </a:rPr>
              <a:t>num1 &gt; num2</a:t>
            </a:r>
            <a:r>
              <a:rPr lang="zh-CN" altLang="en-US">
                <a:solidFill>
                  <a:srgbClr val="FF0000"/>
                </a:solidFill>
                <a:latin typeface="+mn-lt"/>
                <a:cs typeface="+mn-lt"/>
              </a:rPr>
              <a:t>是否成立，如果成立取</a:t>
            </a:r>
            <a:r>
              <a:rPr lang="en-US" altLang="zh-CN">
                <a:solidFill>
                  <a:srgbClr val="FF0000"/>
                </a:solidFill>
                <a:latin typeface="+mn-lt"/>
                <a:cs typeface="+mn-lt"/>
              </a:rPr>
              <a:t>num1</a:t>
            </a:r>
            <a:r>
              <a:rPr lang="zh-CN" altLang="en-US">
                <a:solidFill>
                  <a:srgbClr val="FF0000"/>
                </a:solidFill>
                <a:latin typeface="+mn-lt"/>
                <a:cs typeface="+mn-lt"/>
              </a:rPr>
              <a:t>的值作为结果；否则取</a:t>
            </a:r>
            <a:r>
              <a:rPr lang="en-US" altLang="zh-CN">
                <a:solidFill>
                  <a:srgbClr val="FF0000"/>
                </a:solidFill>
                <a:latin typeface="+mn-lt"/>
                <a:cs typeface="+mn-lt"/>
              </a:rPr>
              <a:t>num2</a:t>
            </a:r>
            <a:r>
              <a:rPr lang="zh-CN" altLang="en-US">
                <a:solidFill>
                  <a:srgbClr val="FF0000"/>
                </a:solidFill>
                <a:latin typeface="+mn-lt"/>
                <a:cs typeface="+mn-lt"/>
              </a:rPr>
              <a:t>的值作为结果。</a:t>
            </a:r>
          </a:p>
        </p:txBody>
      </p:sp>
      <p:sp>
        <p:nvSpPr>
          <p:cNvPr id="4" name="文本框 3">
            <a:extLst>
              <a:ext uri="{FF2B5EF4-FFF2-40B4-BE49-F238E27FC236}">
                <a16:creationId xmlns:a16="http://schemas.microsoft.com/office/drawing/2014/main" id="{4B7766E9-12CF-7078-17DD-D638A81D2BD9}"/>
              </a:ext>
            </a:extLst>
          </p:cNvPr>
          <p:cNvSpPr txBox="1"/>
          <p:nvPr/>
        </p:nvSpPr>
        <p:spPr>
          <a:xfrm>
            <a:off x="574675" y="1156678"/>
            <a:ext cx="6239435" cy="5109091"/>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54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999</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774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if(num1 &gt; num2)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return num1;</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 else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return num2;</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000" kern="100">
                <a:effectLst/>
                <a:latin typeface="Consolas" panose="020B0609020204030204" pitchFamily="49" charset="0"/>
                <a:ea typeface="等线" panose="02010600030101010101" pitchFamily="2" charset="-122"/>
                <a:cs typeface="Times New Roman" panose="02020603050405020304" pitchFamily="18"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p:sp>
        <p:nvSpPr>
          <p:cNvPr id="6" name="文本占位符 5"/>
          <p:cNvSpPr>
            <a:spLocks noGrp="1"/>
          </p:cNvSpPr>
          <p:nvPr>
            <p:ph type="body" sz="quarter" idx="15"/>
            <p:custDataLst>
              <p:tags r:id="rId3"/>
            </p:custDataLst>
          </p:nvPr>
        </p:nvSpPr>
        <p:spPr>
          <a:xfrm>
            <a:off x="645459" y="1453515"/>
            <a:ext cx="4214831" cy="1223010"/>
          </a:xfrm>
        </p:spPr>
        <p:txBody>
          <a:bodyPr>
            <a:noAutofit/>
          </a:bodyPr>
          <a:lstStyle/>
          <a:p>
            <a:r>
              <a:t>函数也可以没有返回值，因为它执行完函数中的代码，并不需要将结果返回给调用者，此时函数的返回值类型为</a:t>
            </a:r>
            <a:r>
              <a:rPr>
                <a:solidFill>
                  <a:srgbClr val="FF0000"/>
                </a:solidFill>
              </a:rPr>
              <a:t>void</a:t>
            </a:r>
            <a:r>
              <a:t>。</a:t>
            </a:r>
          </a:p>
        </p:txBody>
      </p:sp>
      <p:graphicFrame>
        <p:nvGraphicFramePr>
          <p:cNvPr id="8" name="表格 7"/>
          <p:cNvGraphicFramePr/>
          <p:nvPr>
            <p:custDataLst>
              <p:tags r:id="rId4"/>
            </p:custDataLst>
          </p:nvPr>
        </p:nvGraphicFramePr>
        <p:xfrm>
          <a:off x="2075815" y="4177665"/>
          <a:ext cx="1588770" cy="1463040"/>
        </p:xfrm>
        <a:graphic>
          <a:graphicData uri="http://schemas.openxmlformats.org/drawingml/2006/table">
            <a:tbl>
              <a:tblPr firstRow="1" bandRow="1">
                <a:tableStyleId>{5C22544A-7EE6-4342-B048-85BDC9FD1C3A}</a:tableStyleId>
              </a:tblPr>
              <a:tblGrid>
                <a:gridCol w="1588770">
                  <a:extLst>
                    <a:ext uri="{9D8B030D-6E8A-4147-A177-3AD203B41FA5}">
                      <a16:colId xmlns:a16="http://schemas.microsoft.com/office/drawing/2014/main" val="20000"/>
                    </a:ext>
                  </a:extLst>
                </a:gridCol>
              </a:tblGrid>
              <a:tr h="1463040">
                <a:tc>
                  <a:txBody>
                    <a:bodyPr/>
                    <a:lstStyle/>
                    <a:p>
                      <a:pPr>
                        <a:buNone/>
                      </a:pPr>
                      <a:r>
                        <a:rPr lang="zh-CN" altLang="en-US" sz="1800" b="0">
                          <a:solidFill>
                            <a:schemeClr val="tx1"/>
                          </a:solidFill>
                          <a:latin typeface="Consolas" panose="020B0609020204030204" charset="0"/>
                          <a:cs typeface="Consolas" panose="020B0609020204030204" charset="0"/>
                          <a:sym typeface="+mn-ea"/>
                        </a:rPr>
                        <a:t>   |   |</a:t>
                      </a:r>
                    </a:p>
                    <a:p>
                      <a:pPr>
                        <a:buNone/>
                      </a:pPr>
                      <a:r>
                        <a:rPr lang="zh-CN" altLang="en-US" sz="1800" b="0">
                          <a:solidFill>
                            <a:schemeClr val="tx1"/>
                          </a:solidFill>
                          <a:latin typeface="Consolas" panose="020B0609020204030204" charset="0"/>
                          <a:cs typeface="Consolas" panose="020B0609020204030204" charset="0"/>
                          <a:sym typeface="+mn-ea"/>
                        </a:rPr>
                        <a:t>---+---+---</a:t>
                      </a:r>
                    </a:p>
                    <a:p>
                      <a:pPr>
                        <a:buNone/>
                      </a:pPr>
                      <a:r>
                        <a:rPr lang="zh-CN" altLang="en-US" sz="1800" b="0">
                          <a:solidFill>
                            <a:schemeClr val="tx1"/>
                          </a:solidFill>
                          <a:latin typeface="Consolas" panose="020B0609020204030204" charset="0"/>
                          <a:cs typeface="Consolas" panose="020B0609020204030204" charset="0"/>
                          <a:sym typeface="+mn-ea"/>
                        </a:rPr>
                        <a:t>   |   |</a:t>
                      </a:r>
                    </a:p>
                    <a:p>
                      <a:pPr>
                        <a:buNone/>
                      </a:pPr>
                      <a:r>
                        <a:rPr lang="zh-CN" altLang="en-US" sz="1800" b="0">
                          <a:solidFill>
                            <a:schemeClr val="tx1"/>
                          </a:solidFill>
                          <a:latin typeface="Consolas" panose="020B0609020204030204" charset="0"/>
                          <a:cs typeface="Consolas" panose="020B0609020204030204" charset="0"/>
                          <a:sym typeface="+mn-ea"/>
                        </a:rPr>
                        <a:t>---+---+---</a:t>
                      </a:r>
                    </a:p>
                    <a:p>
                      <a:pPr>
                        <a:buNone/>
                      </a:pPr>
                      <a:r>
                        <a:rPr lang="zh-CN" altLang="en-US" sz="1800" b="0">
                          <a:solidFill>
                            <a:schemeClr val="tx1"/>
                          </a:solidFill>
                          <a:latin typeface="Consolas" panose="020B0609020204030204" charset="0"/>
                          <a:cs typeface="Consolas" panose="020B0609020204030204" charset="0"/>
                          <a:sym typeface="+mn-ea"/>
                        </a:rPr>
                        <a:t>   |   |</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3" name="文本框 2">
            <a:extLst>
              <a:ext uri="{FF2B5EF4-FFF2-40B4-BE49-F238E27FC236}">
                <a16:creationId xmlns:a16="http://schemas.microsoft.com/office/drawing/2014/main" id="{A96EA950-B76F-3D51-B48E-AB5003B5BB13}"/>
              </a:ext>
            </a:extLst>
          </p:cNvPr>
          <p:cNvSpPr txBox="1"/>
          <p:nvPr/>
        </p:nvSpPr>
        <p:spPr>
          <a:xfrm>
            <a:off x="4860290" y="1453515"/>
            <a:ext cx="7068185" cy="5078313"/>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Board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print_board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print_board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row</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row</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j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j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col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j</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row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21</m:t>
                      </m:r>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graphicFrame>
        <p:nvGraphicFramePr>
          <p:cNvPr id="2" name="表格 1"/>
          <p:cNvGraphicFramePr/>
          <p:nvPr>
            <p:custDataLst>
              <p:tags r:id="rId3"/>
            </p:custDataLst>
          </p:nvPr>
        </p:nvGraphicFramePr>
        <p:xfrm>
          <a:off x="1898650" y="5555615"/>
          <a:ext cx="497205" cy="375285"/>
        </p:xfrm>
        <a:graphic>
          <a:graphicData uri="http://schemas.openxmlformats.org/drawingml/2006/table">
            <a:tbl>
              <a:tblPr firstRow="1" bandRow="1">
                <a:tableStyleId>{5C22544A-7EE6-4342-B048-85BDC9FD1C3A}</a:tableStyleId>
              </a:tblPr>
              <a:tblGrid>
                <a:gridCol w="497205">
                  <a:extLst>
                    <a:ext uri="{9D8B030D-6E8A-4147-A177-3AD203B41FA5}">
                      <a16:colId xmlns:a16="http://schemas.microsoft.com/office/drawing/2014/main" val="20000"/>
                    </a:ext>
                  </a:extLst>
                </a:gridCol>
              </a:tblGrid>
              <a:tr h="375285">
                <a:tc>
                  <a:txBody>
                    <a:bodyPr/>
                    <a:lstStyle/>
                    <a:p>
                      <a:pPr>
                        <a:buNone/>
                      </a:pPr>
                      <a:r>
                        <a:rPr lang="en-US" altLang="zh-CN" sz="1800" b="0">
                          <a:solidFill>
                            <a:schemeClr val="tx1"/>
                          </a:solidFill>
                          <a:latin typeface="Consolas" panose="020B0609020204030204" charset="0"/>
                          <a:cs typeface="Consolas" panose="020B0609020204030204" charset="0"/>
                          <a:sym typeface="+mn-ea"/>
                        </a:rPr>
                        <a:t>21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4" name="文本框 3">
            <a:extLst>
              <a:ext uri="{FF2B5EF4-FFF2-40B4-BE49-F238E27FC236}">
                <a16:creationId xmlns:a16="http://schemas.microsoft.com/office/drawing/2014/main" id="{0E7EDE3D-FB7D-2B9E-6C89-642DAFD9A4BB}"/>
              </a:ext>
            </a:extLst>
          </p:cNvPr>
          <p:cNvSpPr txBox="1"/>
          <p:nvPr/>
        </p:nvSpPr>
        <p:spPr>
          <a:xfrm>
            <a:off x="579600" y="1270930"/>
            <a:ext cx="6651812" cy="3693319"/>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7</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递归（</a:t>
            </a:r>
            <a:r>
              <a:rPr lang="en-US" altLang="zh-CN"/>
              <a:t>Recursion</a:t>
            </a:r>
            <a:r>
              <a:rPr lang="zh-CN" altLang="en-US"/>
              <a:t>）</a:t>
            </a:r>
          </a:p>
        </p:txBody>
      </p:sp>
      <p:sp>
        <p:nvSpPr>
          <p:cNvPr id="6" name="文本占位符 5"/>
          <p:cNvSpPr>
            <a:spLocks noGrp="1"/>
          </p:cNvSpPr>
          <p:nvPr>
            <p:ph type="body" sz="quarter" idx="15"/>
            <p:custDataLst>
              <p:tags r:id="rId3"/>
            </p:custDataLst>
          </p:nvPr>
        </p:nvSpPr>
        <p:spPr>
          <a:xfrm>
            <a:off x="579600" y="1317065"/>
            <a:ext cx="9936000" cy="3632835"/>
          </a:xfrm>
        </p:spPr>
        <p:txBody>
          <a:bodyPr>
            <a:noAutofit/>
          </a:bodyPr>
          <a:lstStyle/>
          <a:p>
            <a:r>
              <a:rPr lang="zh-CN">
                <a:latin typeface="+mn-lt"/>
                <a:cs typeface="+mn-lt"/>
              </a:rPr>
              <a:t>递归的特点就是将一个复杂的大问题逐步简化为一个可以解决的小问题，然后再逐步计算出大问题的解。</a:t>
            </a:r>
          </a:p>
          <a:p>
            <a:endParaRPr lang="zh-CN">
              <a:latin typeface="+mn-lt"/>
              <a:cs typeface="+mn-lt"/>
            </a:endParaRPr>
          </a:p>
          <a:p>
            <a:r>
              <a:rPr lang="zh-CN">
                <a:latin typeface="+mn-lt"/>
                <a:cs typeface="+mn-lt"/>
              </a:rPr>
              <a:t>递归的优点在于代码简洁易懂，但是缺点也很明显，就是</a:t>
            </a:r>
            <a:r>
              <a:rPr lang="zh-CN">
                <a:solidFill>
                  <a:srgbClr val="FF0000"/>
                </a:solidFill>
                <a:latin typeface="+mn-lt"/>
                <a:cs typeface="+mn-lt"/>
              </a:rPr>
              <a:t>效率很低</a:t>
            </a:r>
            <a:r>
              <a:rPr lang="zh-CN">
                <a:latin typeface="+mn-lt"/>
                <a:cs typeface="+mn-lt"/>
              </a:rPr>
              <a:t>。每次递归都会产生函数调用，而函数调用的开销是很大的，不适合用来解决大规模的问题。</a:t>
            </a:r>
          </a:p>
          <a:p>
            <a:endParaRPr lang="zh-CN">
              <a:latin typeface="+mn-lt"/>
              <a:cs typeface="+mn-lt"/>
            </a:endParaRPr>
          </a:p>
          <a:p>
            <a:r>
              <a:rPr lang="zh-CN">
                <a:latin typeface="+mn-lt"/>
                <a:cs typeface="+mn-lt"/>
              </a:rPr>
              <a:t>例如在计算斐波那契数列的第40项时，递归需要花费大量时间，因为其中包含了大量的重复计算。相比而言，使用循环的方式能够节省大量的时间。因此像阶乘和斐波那契数列这样的情况，通常会采用循环，而不是递归进行计算。</a:t>
            </a: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386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𝟑</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函数调用</a:t>
            </a:r>
          </a:p>
        </p:txBody>
      </p:sp>
      <p:sp>
        <p:nvSpPr>
          <p:cNvPr id="6" name="文本占位符 5"/>
          <p:cNvSpPr>
            <a:spLocks noGrp="1"/>
          </p:cNvSpPr>
          <p:nvPr>
            <p:ph type="body" sz="quarter" idx="15"/>
            <p:custDataLst>
              <p:tags r:id="rId3"/>
            </p:custDataLst>
          </p:nvPr>
        </p:nvSpPr>
        <p:spPr>
          <a:xfrm>
            <a:off x="870585" y="1262380"/>
            <a:ext cx="9890760" cy="903605"/>
          </a:xfrm>
        </p:spPr>
        <p:txBody>
          <a:bodyPr>
            <a:noAutofit/>
          </a:bodyPr>
          <a:lstStyle/>
          <a:p>
            <a:r>
              <a:t>当调用函数时，程序会记录下当前的执行位置，并跳转到被调用的函数处执行。当被调用的函数执行结束后，程序会回到之前的位置继续执行。</a:t>
            </a:r>
          </a:p>
        </p:txBody>
      </p:sp>
      <p:cxnSp>
        <p:nvCxnSpPr>
          <p:cNvPr id="2" name="直接箭头连接符 1"/>
          <p:cNvCxnSpPr/>
          <p:nvPr/>
        </p:nvCxnSpPr>
        <p:spPr>
          <a:xfrm flipH="1">
            <a:off x="2898140" y="263080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 name="直接箭头连接符 2"/>
          <p:cNvCxnSpPr/>
          <p:nvPr/>
        </p:nvCxnSpPr>
        <p:spPr>
          <a:xfrm flipH="1">
            <a:off x="2889250" y="458851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 name="文本占位符 5"/>
          <p:cNvSpPr>
            <a:spLocks noGrp="1"/>
          </p:cNvSpPr>
          <p:nvPr>
            <p:custDataLst>
              <p:tags r:id="rId4"/>
            </p:custDataLst>
          </p:nvPr>
        </p:nvSpPr>
        <p:spPr>
          <a:xfrm>
            <a:off x="2470150" y="219202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Caller</a:t>
            </a:r>
          </a:p>
        </p:txBody>
      </p:sp>
      <p:cxnSp>
        <p:nvCxnSpPr>
          <p:cNvPr id="7" name="直接箭头连接符 6"/>
          <p:cNvCxnSpPr/>
          <p:nvPr/>
        </p:nvCxnSpPr>
        <p:spPr>
          <a:xfrm flipH="1">
            <a:off x="5811520" y="265747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H="1">
            <a:off x="5802630" y="461518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文本占位符 5"/>
          <p:cNvSpPr>
            <a:spLocks noGrp="1"/>
          </p:cNvSpPr>
          <p:nvPr>
            <p:custDataLst>
              <p:tags r:id="rId5"/>
            </p:custDataLst>
          </p:nvPr>
        </p:nvSpPr>
        <p:spPr>
          <a:xfrm>
            <a:off x="5383530" y="221869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foo()</a:t>
            </a:r>
          </a:p>
        </p:txBody>
      </p:sp>
      <p:cxnSp>
        <p:nvCxnSpPr>
          <p:cNvPr id="10" name="直接箭头连接符 9"/>
          <p:cNvCxnSpPr/>
          <p:nvPr/>
        </p:nvCxnSpPr>
        <p:spPr>
          <a:xfrm>
            <a:off x="8733790" y="2684145"/>
            <a:ext cx="2540" cy="34264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2" name="文本占位符 5"/>
          <p:cNvSpPr>
            <a:spLocks noGrp="1"/>
          </p:cNvSpPr>
          <p:nvPr>
            <p:custDataLst>
              <p:tags r:id="rId6"/>
            </p:custDataLst>
          </p:nvPr>
        </p:nvSpPr>
        <p:spPr>
          <a:xfrm>
            <a:off x="8296910" y="224536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bar()</a:t>
            </a:r>
          </a:p>
        </p:txBody>
      </p:sp>
      <p:sp>
        <p:nvSpPr>
          <p:cNvPr id="13" name="文本占位符 5"/>
          <p:cNvSpPr>
            <a:spLocks noGrp="1"/>
          </p:cNvSpPr>
          <p:nvPr>
            <p:custDataLst>
              <p:tags r:id="rId7"/>
            </p:custDataLst>
          </p:nvPr>
        </p:nvSpPr>
        <p:spPr>
          <a:xfrm>
            <a:off x="2325370" y="407860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foo()</a:t>
            </a:r>
          </a:p>
        </p:txBody>
      </p:sp>
      <p:sp>
        <p:nvSpPr>
          <p:cNvPr id="14" name="文本占位符 5"/>
          <p:cNvSpPr>
            <a:spLocks noGrp="1"/>
          </p:cNvSpPr>
          <p:nvPr>
            <p:custDataLst>
              <p:tags r:id="rId8"/>
            </p:custDataLst>
          </p:nvPr>
        </p:nvSpPr>
        <p:spPr>
          <a:xfrm>
            <a:off x="5238750" y="414083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bar()</a:t>
            </a:r>
          </a:p>
        </p:txBody>
      </p:sp>
      <p:cxnSp>
        <p:nvCxnSpPr>
          <p:cNvPr id="15" name="直接箭头连接符 14"/>
          <p:cNvCxnSpPr/>
          <p:nvPr/>
        </p:nvCxnSpPr>
        <p:spPr>
          <a:xfrm flipV="1">
            <a:off x="346329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6" name="直接箭头连接符 15"/>
          <p:cNvCxnSpPr/>
          <p:nvPr/>
        </p:nvCxnSpPr>
        <p:spPr>
          <a:xfrm flipV="1">
            <a:off x="624967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flipH="1" flipV="1">
            <a:off x="6249670"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H="1" flipV="1">
            <a:off x="3471545"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r>
                            <a:rPr lang="en-US" altLang="zh-CN">
                              <a:solidFill>
                                <a:srgbClr val="FFFF00"/>
                              </a:solidFill>
                            </a:rPr>
                            <a:t>13</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13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=5+8=13</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r>
                        <a:rPr lang="en-US" altLang="zh-CN">
                          <a:solidFill>
                            <a:srgbClr val="FFFF00"/>
                          </a:solidFill>
                        </a:rPr>
                        <a:t>13</a:t>
                      </a:r>
                    </a:p>
                  </a:txBody>
                  <a:tcPr anchor="ctr" anchorCtr="1">
                    <a:solidFill>
                      <a:schemeClr val="bg1">
                        <a:lumMod val="65000"/>
                      </a:schemeClr>
                    </a:solidFill>
                  </a:tcPr>
                </a:tc>
                <a:tc>
                  <a:txBody>
                    <a:bodyPr/>
                    <a:lstStyle/>
                    <a:p>
                      <a:pPr>
                        <a:buNone/>
                      </a:pPr>
                      <a:r>
                        <a:rPr lang="en-US" altLang="zh-CN">
                          <a:solidFill>
                            <a:srgbClr val="FFFF00"/>
                          </a:solidFill>
                        </a:rPr>
                        <a:t>21</a:t>
                      </a:r>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=5+8=13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7</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=8+13=21</m:t>
                      </m:r>
                    </m:oMath>
                  </m:oMathPara>
                </a14:m>
                <a:endParaRPr lang="zh-CN" altLang="en-US">
                  <a:latin typeface="+mn-lt"/>
                  <a:cs typeface="+mn-lt"/>
                </a:endParaRPr>
              </a:p>
              <a:p>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7"/>
                </p:custDataLst>
              </p:nvPr>
            </p:nvSpPr>
            <p:spPr>
              <a:xfrm>
                <a:off x="658495" y="1267460"/>
                <a:ext cx="4496435" cy="3694430"/>
              </a:xfrm>
              <a:blipFill rotWithShape="1">
                <a:blip r:embed="rId8"/>
                <a:stretch>
                  <a:fillRect b="-5947"/>
                </a:stretch>
              </a:blipFill>
            </p:spPr>
            <p:txBody>
              <a:bodyPr/>
              <a:lstStyle/>
              <a:p>
                <a:r>
                  <a:rPr lang="zh-CN" altLang="en-US">
                    <a:noFill/>
                  </a:rPr>
                  <a:t> </a:t>
                </a:r>
              </a:p>
            </p:txBody>
          </p:sp>
        </mc:Fallback>
      </mc:AlternateContent>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：阿克曼函数</a:t>
            </a:r>
            <a:endParaRPr lang="en-US" altLang="zh-CN"/>
          </a:p>
        </p:txBody>
      </p:sp>
      <p:sp>
        <p:nvSpPr>
          <p:cNvPr id="2" name="文本占位符 1"/>
          <p:cNvSpPr>
            <a:spLocks noGrp="1"/>
          </p:cNvSpPr>
          <p:nvPr>
            <p:ph type="body" sz="quarter" idx="15"/>
            <p:custDataLst>
              <p:tags r:id="rId3"/>
            </p:custDataLst>
          </p:nvPr>
        </p:nvSpPr>
        <p:spPr>
          <a:xfrm>
            <a:off x="469900" y="1427480"/>
            <a:ext cx="5440680" cy="535940"/>
          </a:xfrm>
        </p:spPr>
        <p:txBody>
          <a:bodyPr>
            <a:noAutofit/>
          </a:bodyPr>
          <a:lstStyle/>
          <a:p>
            <a:r>
              <a:rPr lang="zh-CN" altLang="en-US">
                <a:latin typeface="+mn-lt"/>
                <a:cs typeface="+mn-lt"/>
              </a:rPr>
              <a:t>然而还存在很多问题不得不使用递归的思想才能解决。</a:t>
            </a:r>
          </a:p>
        </p:txBody>
      </p:sp>
      <mc:AlternateContent xmlns:mc="http://schemas.openxmlformats.org/markup-compatibility/2006" xmlns:a14="http://schemas.microsoft.com/office/drawing/2010/main">
        <mc:Choice Requires="a14">
          <p:sp>
            <p:nvSpPr>
              <p:cNvPr id="3" name="文本框 2"/>
              <p:cNvSpPr txBox="1"/>
              <p:nvPr/>
            </p:nvSpPr>
            <p:spPr>
              <a:xfrm>
                <a:off x="579691" y="3208274"/>
                <a:ext cx="5062855" cy="970915"/>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e>
                      </m:d>
                      <m:r>
                        <a:rPr lang="en-US" altLang="zh-CN" i="1">
                          <a:latin typeface="Cambria Math" panose="02040503050406030204" charset="0"/>
                          <a:ea typeface="MS Mincho" charset="0"/>
                          <a:cs typeface="Cambria Math" panose="02040503050406030204" charset="0"/>
                        </a:rPr>
                        <m:t>=</m:t>
                      </m:r>
                      <m:d>
                        <m:dPr>
                          <m:begChr m:val="{"/>
                          <m:endChr m:val=""/>
                          <m:ctrlPr>
                            <a:rPr lang="en-US" altLang="zh-CN" i="1">
                              <a:latin typeface="Cambria Math" panose="02040503050406030204" pitchFamily="18" charset="0"/>
                              <a:cs typeface="Cambria Math" panose="02040503050406030204" charset="0"/>
                            </a:rPr>
                          </m:ctrlPr>
                        </m:dPr>
                        <m:e>
                          <m:m>
                            <m:mPr>
                              <m:mcs>
                                <m:mc>
                                  <m:mcPr>
                                    <m:count m:val="2"/>
                                    <m:mcJc m:val="center"/>
                                  </m:mcPr>
                                </m:mc>
                              </m:mcs>
                              <m:ctrlPr>
                                <a:rPr lang="en-US" altLang="zh-CN" i="1">
                                  <a:latin typeface="Cambria Math" panose="02040503050406030204" pitchFamily="18" charset="0"/>
                                  <a:cs typeface="Cambria Math" panose="02040503050406030204" charset="0"/>
                                </a:rPr>
                              </m:ctrlPr>
                            </m:mPr>
                            <m:mr>
                              <m:e>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+1</m:t>
                                </m:r>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−1, 1</m:t>
                                    </m:r>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&gt;0,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−1, </m:t>
                                    </m:r>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e>
                                    </m:d>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&gt;0,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&gt;0</m:t>
                                </m:r>
                              </m:e>
                            </m:mr>
                          </m:m>
                        </m:e>
                      </m:d>
                    </m:oMath>
                  </m:oMathPara>
                </a14:m>
                <a:endParaRPr lang="zh-CN" altLang="en-US"/>
              </a:p>
            </p:txBody>
          </p:sp>
        </mc:Choice>
        <mc:Fallback xmlns="">
          <p:sp>
            <p:nvSpPr>
              <p:cNvPr id="3" name="文本框 2"/>
              <p:cNvSpPr txBox="1">
                <a:spLocks noRot="1" noChangeAspect="1" noMove="1" noResize="1" noEditPoints="1" noAdjustHandles="1" noChangeArrowheads="1" noChangeShapeType="1" noTextEdit="1"/>
              </p:cNvSpPr>
              <p:nvPr/>
            </p:nvSpPr>
            <p:spPr>
              <a:xfrm>
                <a:off x="579691" y="3208274"/>
                <a:ext cx="5062855" cy="970915"/>
              </a:xfrm>
              <a:prstGeom prst="rect">
                <a:avLst/>
              </a:prstGeom>
              <a:blipFill rotWithShape="1">
                <a:blip r:embed="rId7"/>
                <a:stretch>
                  <a:fillRect l="-11" t="-26" r="11" b="26"/>
                </a:stretch>
              </a:blipFill>
            </p:spPr>
            <p:txBody>
              <a:bodyPr/>
              <a:lstStyle/>
              <a:p>
                <a:r>
                  <a:rPr lang="zh-CN" altLang="en-US">
                    <a:noFill/>
                  </a:rPr>
                  <a:t> </a:t>
                </a:r>
              </a:p>
            </p:txBody>
          </p:sp>
        </mc:Fallback>
      </mc:AlternateContent>
      <p:graphicFrame>
        <p:nvGraphicFramePr>
          <p:cNvPr id="4" name="表格 3"/>
          <p:cNvGraphicFramePr/>
          <p:nvPr>
            <p:custDataLst>
              <p:tags r:id="rId4"/>
            </p:custDataLst>
          </p:nvPr>
        </p:nvGraphicFramePr>
        <p:xfrm>
          <a:off x="5024120" y="5423535"/>
          <a:ext cx="618490" cy="399415"/>
        </p:xfrm>
        <a:graphic>
          <a:graphicData uri="http://schemas.openxmlformats.org/drawingml/2006/table">
            <a:tbl>
              <a:tblPr firstRow="1" bandRow="1">
                <a:tableStyleId>{5C22544A-7EE6-4342-B048-85BDC9FD1C3A}</a:tableStyleId>
              </a:tblPr>
              <a:tblGrid>
                <a:gridCol w="618490">
                  <a:extLst>
                    <a:ext uri="{9D8B030D-6E8A-4147-A177-3AD203B41FA5}">
                      <a16:colId xmlns:a16="http://schemas.microsoft.com/office/drawing/2014/main" val="20000"/>
                    </a:ext>
                  </a:extLst>
                </a:gridCol>
              </a:tblGrid>
              <a:tr h="399415">
                <a:tc>
                  <a:txBody>
                    <a:bodyPr/>
                    <a:lstStyle/>
                    <a:p>
                      <a:pPr>
                        <a:buNone/>
                      </a:pPr>
                      <a:r>
                        <a:rPr lang="en-US" altLang="zh-CN" sz="1800" b="0">
                          <a:solidFill>
                            <a:schemeClr val="tx1"/>
                          </a:solidFill>
                          <a:latin typeface="Consolas" panose="020B0609020204030204" charset="0"/>
                          <a:cs typeface="Consolas" panose="020B0609020204030204" charset="0"/>
                          <a:sym typeface="+mn-ea"/>
                        </a:rPr>
                        <a:t>125</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7" name="文本框 6">
            <a:extLst>
              <a:ext uri="{FF2B5EF4-FFF2-40B4-BE49-F238E27FC236}">
                <a16:creationId xmlns:a16="http://schemas.microsoft.com/office/drawing/2014/main" id="{1DC5ADE2-0CB7-1E93-F77E-5A27E116EED2}"/>
              </a:ext>
            </a:extLst>
          </p:cNvPr>
          <p:cNvSpPr txBox="1"/>
          <p:nvPr/>
        </p:nvSpPr>
        <p:spPr>
          <a:xfrm>
            <a:off x="5809129" y="2055530"/>
            <a:ext cx="6060141"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Ackermann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else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&amp;&amp;</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else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9" name="矩形 18"/>
          <p:cNvSpPr/>
          <p:nvPr/>
        </p:nvSpPr>
        <p:spPr>
          <a:xfrm>
            <a:off x="266509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969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96925" cy="368300"/>
              </a:xfrm>
              <a:prstGeom prst="rect">
                <a:avLst/>
              </a:prstGeom>
              <a:blipFill rotWithShape="1">
                <a:blip r:embed="rId7"/>
                <a:stretch>
                  <a:fillRect l="-72" t="-69" r="72"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98426 L 0.4825 -0.499907 L 0.480833 -0.0029629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665095" y="5028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3704 L 0.24125 -0.443704 L 0.240417 0.0340741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63346 0.00257214 L -0.000798681 -0.464836 L 0.480033 -0.464836 L 0.480033 -0.00172263 " pathEditMode="relative" rAng="0" ptsTypes="">
                                      <p:cBhvr>
                                        <p:cTn id="6" dur="2000" fill="hold"/>
                                        <p:tgtEl>
                                          <p:spTgt spid="18"/>
                                        </p:tgtEl>
                                        <p:attrNameLst>
                                          <p:attrName>ppt_x</p:attrName>
                                          <p:attrName>ppt_y</p:attrName>
                                        </p:attrNameLst>
                                      </p:cBhvr>
                                      <p:rCtr x="24100" y="-23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p>
        </p:txBody>
      </p:sp>
      <p:sp>
        <p:nvSpPr>
          <p:cNvPr id="18" name="矩形 17"/>
          <p:cNvSpPr/>
          <p:nvPr/>
        </p:nvSpPr>
        <p:spPr>
          <a:xfrm>
            <a:off x="832612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4815 L 0.242083 -0.474815 L 0.24125 -0.037037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765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399352 L 0.480833 -0.399352 L 0.480833 0.0739815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10" name="文本框 9">
            <a:extLst>
              <a:ext uri="{FF2B5EF4-FFF2-40B4-BE49-F238E27FC236}">
                <a16:creationId xmlns:a16="http://schemas.microsoft.com/office/drawing/2014/main" id="{ED1CA59C-9C2E-7C64-E249-FCE5601E4BA4}"/>
              </a:ext>
            </a:extLst>
          </p:cNvPr>
          <p:cNvSpPr txBox="1"/>
          <p:nvPr/>
        </p:nvSpPr>
        <p:spPr>
          <a:xfrm>
            <a:off x="579600" y="1195952"/>
            <a:ext cx="9690847" cy="2062103"/>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2000" kern="10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b="1" kern="0">
                <a:solidFill>
                  <a:srgbClr val="000000"/>
                </a:solidFill>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34815 L 0.24125 -0.434815 L 0.240417 0.0355556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9161e-06 -0.00443691 L 0.00167502 -0.47777 L -0.240408 -0.47777 L -0.240408 -0.038194 " pathEditMode="relative" rAng="0" ptsTypes="">
                                      <p:cBhvr>
                                        <p:cTn id="6" dur="2000" fill="hold"/>
                                        <p:tgtEl>
                                          <p:spTgt spid="19"/>
                                        </p:tgtEl>
                                        <p:attrNameLst>
                                          <p:attrName>ppt_x</p:attrName>
                                          <p:attrName>ppt_y</p:attrName>
                                        </p:attrNameLst>
                                      </p:cBhvr>
                                      <p:rCtr x="-11900" y="-23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4</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00152543 L 0.000833333 -0.486623 L 0.480833 -0.486623 L 0.480833 -0.00144656 " pathEditMode="relative" rAng="0" ptsTypes="">
                                      <p:cBhvr>
                                        <p:cTn id="6" dur="2000" fill="hold"/>
                                        <p:tgtEl>
                                          <p:spTgt spid="17"/>
                                        </p:tgtEl>
                                        <p:attrNameLst>
                                          <p:attrName>ppt_x</p:attrName>
                                          <p:attrName>ppt_y</p:attrName>
                                        </p:attrNameLst>
                                      </p:cBhvr>
                                      <p:rCtr x="24000" y="-24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5</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6667 L -0.23875 -0.446667 L -0.23875 0.035555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6</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2222 L 0.24125 -0.482222 L 0.24125 -0.037037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7</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832612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8148 L 0.48 -0.488148 L 0.480833 -0.075463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mc:AlternateContent xmlns:mc="http://schemas.openxmlformats.org/markup-compatibility/2006" xmlns:a14="http://schemas.microsoft.com/office/drawing/2010/main">
        <mc:Choice Requires="a14">
          <p:graphicFrame>
            <p:nvGraphicFramePr>
              <p:cNvPr id="9" name="表格 8"/>
              <p:cNvGraphicFramePr/>
              <p:nvPr>
                <p:custDataLst>
                  <p:tags r:id="rId4"/>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1664335">
                      <a:extLst>
                        <a:ext uri="{9D8B030D-6E8A-4147-A177-3AD203B41FA5}">
                          <a16:colId xmlns:a16="http://schemas.microsoft.com/office/drawing/2014/main" val="20001"/>
                        </a:ext>
                      </a:extLst>
                    </a:gridCol>
                  </a:tblGrid>
                  <a:tr h="640080">
                    <a:tc>
                      <a:txBody>
                        <a:bodyPr/>
                        <a:lstStyle/>
                        <a:p>
                          <a:pPr algn="ctr">
                            <a:buNone/>
                          </a:pPr>
                          <a:r>
                            <a:rPr lang="zh-CN" altLang="en-US" b="1"/>
                            <a:t>层数</a:t>
                          </a:r>
                          <a:r>
                            <a:rPr lang="en-US" altLang="zh-CN" b="1"/>
                            <a:t>n</a:t>
                          </a:r>
                        </a:p>
                      </a:txBody>
                      <a:tcPr anchor="ctr" anchorCtr="1"/>
                    </a:tc>
                    <a:tc>
                      <a:txBody>
                        <a:bodyPr/>
                        <a:lstStyle/>
                        <a:p>
                          <a:pPr algn="ctr">
                            <a:buNone/>
                          </a:pPr>
                          <a:r>
                            <a:rPr lang="zh-CN" altLang="en-US" b="1"/>
                            <a:t>最少移动次数</a:t>
                          </a:r>
                        </a:p>
                      </a:txBody>
                      <a:tcPr anchor="ctr" anchorCtr="1"/>
                    </a:tc>
                    <a:extLst>
                      <a:ext uri="{0D108BD9-81ED-4DB2-BD59-A6C34878D82A}">
                        <a16:rowId xmlns:a16="http://schemas.microsoft.com/office/drawing/2014/main" val="10000"/>
                      </a:ext>
                    </a:extLst>
                  </a:tr>
                  <a:tr h="381000">
                    <a:tc>
                      <a:txBody>
                        <a:bodyPr/>
                        <a:lstStyle/>
                        <a:p>
                          <a:pPr>
                            <a:buNone/>
                          </a:pPr>
                          <a:r>
                            <a:rPr lang="en-US" altLang="zh-CN"/>
                            <a:t>1</a:t>
                          </a:r>
                        </a:p>
                      </a:txBody>
                      <a:tcPr anchor="ctr" anchorCtr="1"/>
                    </a:tc>
                    <a:tc>
                      <a:txBody>
                        <a:bodyPr/>
                        <a:lstStyle/>
                        <a:p>
                          <a:pPr>
                            <a:buNone/>
                          </a:pPr>
                          <a:r>
                            <a:rPr lang="en-US" altLang="zh-CN"/>
                            <a:t>1</a:t>
                          </a:r>
                        </a:p>
                      </a:txBody>
                      <a:tcPr anchor="ctr" anchorCtr="1"/>
                    </a:tc>
                    <a:extLst>
                      <a:ext uri="{0D108BD9-81ED-4DB2-BD59-A6C34878D82A}">
                        <a16:rowId xmlns:a16="http://schemas.microsoft.com/office/drawing/2014/main" val="10001"/>
                      </a:ext>
                    </a:extLst>
                  </a:tr>
                  <a:tr h="381000">
                    <a:tc>
                      <a:txBody>
                        <a:bodyPr/>
                        <a:lstStyle/>
                        <a:p>
                          <a:pPr>
                            <a:buNone/>
                          </a:pPr>
                          <a:r>
                            <a:rPr lang="en-US" altLang="zh-CN"/>
                            <a:t>2</a:t>
                          </a:r>
                        </a:p>
                      </a:txBody>
                      <a:tcPr anchor="ctr" anchorCtr="1"/>
                    </a:tc>
                    <a:tc>
                      <a:txBody>
                        <a:bodyPr/>
                        <a:lstStyle/>
                        <a:p>
                          <a:pPr>
                            <a:buNone/>
                          </a:pPr>
                          <a:r>
                            <a:rPr lang="en-US" altLang="zh-CN"/>
                            <a:t>3</a:t>
                          </a:r>
                        </a:p>
                      </a:txBody>
                      <a:tcPr anchor="ctr" anchorCtr="1"/>
                    </a:tc>
                    <a:extLst>
                      <a:ext uri="{0D108BD9-81ED-4DB2-BD59-A6C34878D82A}">
                        <a16:rowId xmlns:a16="http://schemas.microsoft.com/office/drawing/2014/main" val="10002"/>
                      </a:ext>
                    </a:extLst>
                  </a:tr>
                  <a:tr h="381000">
                    <a:tc>
                      <a:txBody>
                        <a:bodyPr/>
                        <a:lstStyle/>
                        <a:p>
                          <a:pPr>
                            <a:buNone/>
                          </a:pPr>
                          <a:r>
                            <a:rPr lang="en-US" altLang="zh-CN"/>
                            <a:t>3</a:t>
                          </a:r>
                        </a:p>
                      </a:txBody>
                      <a:tcPr anchor="ctr" anchorCtr="1"/>
                    </a:tc>
                    <a:tc>
                      <a:txBody>
                        <a:bodyPr/>
                        <a:lstStyle/>
                        <a:p>
                          <a:pPr>
                            <a:buNone/>
                          </a:pPr>
                          <a:r>
                            <a:rPr lang="en-US" altLang="zh-CN"/>
                            <a:t>7</a:t>
                          </a:r>
                        </a:p>
                      </a:txBody>
                      <a:tcPr anchor="ctr" anchorCtr="1"/>
                    </a:tc>
                    <a:extLst>
                      <a:ext uri="{0D108BD9-81ED-4DB2-BD59-A6C34878D82A}">
                        <a16:rowId xmlns:a16="http://schemas.microsoft.com/office/drawing/2014/main" val="10003"/>
                      </a:ext>
                    </a:extLst>
                  </a:tr>
                  <a:tr h="381000">
                    <a:tc>
                      <a:txBody>
                        <a:bodyPr/>
                        <a:lstStyle/>
                        <a:p>
                          <a:pPr>
                            <a:buNone/>
                          </a:pPr>
                          <a:r>
                            <a:rPr lang="en-US" altLang="zh-CN"/>
                            <a:t>4</a:t>
                          </a:r>
                        </a:p>
                      </a:txBody>
                      <a:tcPr anchor="ctr" anchorCtr="1"/>
                    </a:tc>
                    <a:tc>
                      <a:txBody>
                        <a:bodyPr/>
                        <a:lstStyle/>
                        <a:p>
                          <a:pPr>
                            <a:buNone/>
                          </a:pPr>
                          <a:r>
                            <a:rPr lang="en-US" altLang="zh-CN"/>
                            <a:t>15</a:t>
                          </a:r>
                        </a:p>
                      </a:txBody>
                      <a:tcPr anchor="ctr" anchorCtr="1"/>
                    </a:tc>
                    <a:extLst>
                      <a:ext uri="{0D108BD9-81ED-4DB2-BD59-A6C34878D82A}">
                        <a16:rowId xmlns:a16="http://schemas.microsoft.com/office/drawing/2014/main" val="10004"/>
                      </a:ext>
                    </a:extLst>
                  </a:tr>
                  <a:tr h="381000">
                    <a:tc>
                      <a:txBody>
                        <a:bodyPr/>
                        <a:lstStyle/>
                        <a:p>
                          <a:pPr>
                            <a:buNone/>
                          </a:pPr>
                          <a:r>
                            <a:rPr lang="en-US" altLang="zh-CN"/>
                            <a:t>5</a:t>
                          </a:r>
                        </a:p>
                      </a:txBody>
                      <a:tcPr anchor="ctr" anchorCtr="1"/>
                    </a:tc>
                    <a:tc>
                      <a:txBody>
                        <a:bodyPr/>
                        <a:lstStyle/>
                        <a:p>
                          <a:pPr>
                            <a:buNone/>
                          </a:pPr>
                          <a:r>
                            <a:rPr lang="en-US" altLang="zh-CN"/>
                            <a:t>31</a:t>
                          </a:r>
                        </a:p>
                      </a:txBody>
                      <a:tcPr anchor="ctr" anchorCtr="1"/>
                    </a:tc>
                    <a:extLst>
                      <a:ext uri="{0D108BD9-81ED-4DB2-BD59-A6C34878D82A}">
                        <a16:rowId xmlns:a16="http://schemas.microsoft.com/office/drawing/2014/main" val="10005"/>
                      </a:ext>
                    </a:extLst>
                  </a:tr>
                  <a:tr h="381000">
                    <a:tc>
                      <a:txBody>
                        <a:bodyPr/>
                        <a:lstStyle/>
                        <a:p>
                          <a:pPr>
                            <a:buNone/>
                          </a:pPr>
                          <a:r>
                            <a:rPr lang="en-US" altLang="zh-CN"/>
                            <a:t>6</a:t>
                          </a:r>
                        </a:p>
                      </a:txBody>
                      <a:tcPr anchor="ctr" anchorCtr="1"/>
                    </a:tc>
                    <a:tc>
                      <a:txBody>
                        <a:bodyPr/>
                        <a:lstStyle/>
                        <a:p>
                          <a:pPr>
                            <a:buNone/>
                          </a:pPr>
                          <a:r>
                            <a:rPr lang="en-US" altLang="zh-CN"/>
                            <a:t>63</a:t>
                          </a:r>
                        </a:p>
                      </a:txBody>
                      <a:tcPr anchor="ctr" anchorCtr="1"/>
                    </a:tc>
                    <a:extLst>
                      <a:ext uri="{0D108BD9-81ED-4DB2-BD59-A6C34878D82A}">
                        <a16:rowId xmlns:a16="http://schemas.microsoft.com/office/drawing/2014/main" val="10006"/>
                      </a:ext>
                    </a:extLst>
                  </a:tr>
                  <a:tr h="381000">
                    <a:tc>
                      <a:txBody>
                        <a:bodyPr/>
                        <a:lstStyle/>
                        <a:p>
                          <a:pPr>
                            <a:buNone/>
                          </a:pPr>
                          <a:r>
                            <a:rPr lang="en-US" altLang="zh-CN"/>
                            <a:t>7</a:t>
                          </a:r>
                        </a:p>
                      </a:txBody>
                      <a:tcPr anchor="ctr" anchorCtr="1"/>
                    </a:tc>
                    <a:tc>
                      <a:txBody>
                        <a:bodyPr/>
                        <a:lstStyle/>
                        <a:p>
                          <a:pPr>
                            <a:buNone/>
                          </a:pPr>
                          <a:r>
                            <a:rPr lang="en-US" altLang="zh-CN"/>
                            <a:t>127</a:t>
                          </a:r>
                        </a:p>
                      </a:txBody>
                      <a:tcPr anchor="ctr" anchorCtr="1"/>
                    </a:tc>
                    <a:extLst>
                      <a:ext uri="{0D108BD9-81ED-4DB2-BD59-A6C34878D82A}">
                        <a16:rowId xmlns:a16="http://schemas.microsoft.com/office/drawing/2014/main" val="10007"/>
                      </a:ext>
                    </a:extLst>
                  </a:tr>
                  <a:tr h="381000">
                    <a:tc>
                      <a:txBody>
                        <a:bodyPr/>
                        <a:lstStyle/>
                        <a:p>
                          <a:pPr>
                            <a:buNone/>
                          </a:pPr>
                          <a:r>
                            <a:rPr lang="en-US" altLang="zh-CN"/>
                            <a:t>n</a:t>
                          </a:r>
                        </a:p>
                      </a:txBody>
                      <a:tcPr anchor="ctr" anchorCtr="1"/>
                    </a:tc>
                    <a:tc>
                      <a:txBody>
                        <a:bodyPr/>
                        <a:lstStyle/>
                        <a:p>
                          <a:pPr>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𝑛</m:t>
                                    </m:r>
                                  </m:sup>
                                </m:sSup>
                                <m:r>
                                  <a:rPr lang="en-US" altLang="zh-CN" i="1">
                                    <a:latin typeface="Cambria Math" panose="02040503050406030204" charset="0"/>
                                    <a:cs typeface="Cambria Math" panose="02040503050406030204" charset="0"/>
                                  </a:rPr>
                                  <m:t>−1</m:t>
                                </m:r>
                              </m:oMath>
                            </m:oMathPara>
                          </a14:m>
                          <a:endParaRPr lang="en-US" altLang="zh-CN"/>
                        </a:p>
                      </a:txBody>
                      <a:tcPr anchor="ctr" anchorCtr="1"/>
                    </a:tc>
                    <a:extLst>
                      <a:ext uri="{0D108BD9-81ED-4DB2-BD59-A6C34878D82A}">
                        <a16:rowId xmlns:a16="http://schemas.microsoft.com/office/drawing/2014/main" val="10008"/>
                      </a:ext>
                    </a:extLst>
                  </a:tr>
                </a:tbl>
              </a:graphicData>
            </a:graphic>
          </p:graphicFrame>
        </mc:Choice>
        <mc:Fallback xmlns="">
          <p:graphicFrame>
            <p:nvGraphicFramePr>
              <p:cNvPr id="9" name="表格 8"/>
              <p:cNvGraphicFramePr/>
              <p:nvPr>
                <p:custDataLst>
                  <p:tags r:id="rId7"/>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gridCol w="1664335"/>
                  </a:tblGrid>
                  <a:tr h="640080">
                    <a:tc>
                      <a:txBody>
                        <a:bodyPr/>
                        <a:p>
                          <a:pPr algn="ctr">
                            <a:buNone/>
                          </a:pPr>
                          <a:r>
                            <a:rPr lang="zh-CN" altLang="en-US" b="1"/>
                            <a:t>层数</a:t>
                          </a:r>
                          <a:r>
                            <a:rPr lang="en-US" altLang="zh-CN" b="1"/>
                            <a:t>n</a:t>
                          </a:r>
                          <a:endParaRPr lang="en-US" altLang="zh-CN" b="1"/>
                        </a:p>
                      </a:txBody>
                      <a:tcPr anchor="ctr" anchorCtr="1"/>
                    </a:tc>
                    <a:tc>
                      <a:txBody>
                        <a:bodyPr/>
                        <a:p>
                          <a:pPr algn="ctr">
                            <a:buNone/>
                          </a:pPr>
                          <a:r>
                            <a:rPr lang="zh-CN" altLang="en-US" b="1"/>
                            <a:t>最少移动次数</a:t>
                          </a:r>
                          <a:endParaRPr lang="zh-CN" altLang="en-US" b="1"/>
                        </a:p>
                      </a:txBody>
                      <a:tcPr anchor="ctr" anchorCtr="1"/>
                    </a:tc>
                  </a:tr>
                  <a:tr h="381000">
                    <a:tc>
                      <a:txBody>
                        <a:bodyPr/>
                        <a:p>
                          <a:pPr>
                            <a:buNone/>
                          </a:pPr>
                          <a:r>
                            <a:rPr lang="en-US" altLang="zh-CN"/>
                            <a:t>1</a:t>
                          </a:r>
                          <a:endParaRPr lang="en-US" altLang="zh-CN"/>
                        </a:p>
                      </a:txBody>
                      <a:tcPr anchor="ctr" anchorCtr="1"/>
                    </a:tc>
                    <a:tc>
                      <a:txBody>
                        <a:bodyPr/>
                        <a:p>
                          <a:pPr>
                            <a:buNone/>
                          </a:pPr>
                          <a:r>
                            <a:rPr lang="en-US" altLang="zh-CN"/>
                            <a:t>1</a:t>
                          </a:r>
                          <a:endParaRPr lang="en-US" altLang="zh-CN"/>
                        </a:p>
                      </a:txBody>
                      <a:tcPr anchor="ctr" anchorCtr="1"/>
                    </a:tc>
                  </a:tr>
                  <a:tr h="381000">
                    <a:tc>
                      <a:txBody>
                        <a:bodyPr/>
                        <a:p>
                          <a:pPr>
                            <a:buNone/>
                          </a:pPr>
                          <a:r>
                            <a:rPr lang="en-US" altLang="zh-CN"/>
                            <a:t>2</a:t>
                          </a:r>
                          <a:endParaRPr lang="en-US" altLang="zh-CN"/>
                        </a:p>
                      </a:txBody>
                      <a:tcPr anchor="ctr" anchorCtr="1"/>
                    </a:tc>
                    <a:tc>
                      <a:txBody>
                        <a:bodyPr/>
                        <a:p>
                          <a:pPr>
                            <a:buNone/>
                          </a:pPr>
                          <a:r>
                            <a:rPr lang="en-US" altLang="zh-CN"/>
                            <a:t>3</a:t>
                          </a:r>
                          <a:endParaRPr lang="en-US" altLang="zh-CN"/>
                        </a:p>
                      </a:txBody>
                      <a:tcPr anchor="ctr" anchorCtr="1"/>
                    </a:tc>
                  </a:tr>
                  <a:tr h="381000">
                    <a:tc>
                      <a:txBody>
                        <a:bodyPr/>
                        <a:p>
                          <a:pPr>
                            <a:buNone/>
                          </a:pPr>
                          <a:r>
                            <a:rPr lang="en-US" altLang="zh-CN"/>
                            <a:t>3</a:t>
                          </a:r>
                          <a:endParaRPr lang="en-US" altLang="zh-CN"/>
                        </a:p>
                      </a:txBody>
                      <a:tcPr anchor="ctr" anchorCtr="1"/>
                    </a:tc>
                    <a:tc>
                      <a:txBody>
                        <a:bodyPr/>
                        <a:p>
                          <a:pPr>
                            <a:buNone/>
                          </a:pPr>
                          <a:r>
                            <a:rPr lang="en-US" altLang="zh-CN"/>
                            <a:t>7</a:t>
                          </a:r>
                          <a:endParaRPr lang="en-US" altLang="zh-CN"/>
                        </a:p>
                      </a:txBody>
                      <a:tcPr anchor="ctr" anchorCtr="1"/>
                    </a:tc>
                  </a:tr>
                  <a:tr h="381000">
                    <a:tc>
                      <a:txBody>
                        <a:bodyPr/>
                        <a:p>
                          <a:pPr>
                            <a:buNone/>
                          </a:pPr>
                          <a:r>
                            <a:rPr lang="en-US" altLang="zh-CN"/>
                            <a:t>4</a:t>
                          </a:r>
                          <a:endParaRPr lang="en-US" altLang="zh-CN"/>
                        </a:p>
                      </a:txBody>
                      <a:tcPr anchor="ctr" anchorCtr="1"/>
                    </a:tc>
                    <a:tc>
                      <a:txBody>
                        <a:bodyPr/>
                        <a:p>
                          <a:pPr>
                            <a:buNone/>
                          </a:pPr>
                          <a:r>
                            <a:rPr lang="en-US" altLang="zh-CN"/>
                            <a:t>15</a:t>
                          </a:r>
                          <a:endParaRPr lang="en-US" altLang="zh-CN"/>
                        </a:p>
                      </a:txBody>
                      <a:tcPr anchor="ctr" anchorCtr="1"/>
                    </a:tc>
                  </a:tr>
                  <a:tr h="381000">
                    <a:tc>
                      <a:txBody>
                        <a:bodyPr/>
                        <a:p>
                          <a:pPr>
                            <a:buNone/>
                          </a:pPr>
                          <a:r>
                            <a:rPr lang="en-US" altLang="zh-CN"/>
                            <a:t>5</a:t>
                          </a:r>
                          <a:endParaRPr lang="en-US" altLang="zh-CN"/>
                        </a:p>
                      </a:txBody>
                      <a:tcPr anchor="ctr" anchorCtr="1"/>
                    </a:tc>
                    <a:tc>
                      <a:txBody>
                        <a:bodyPr/>
                        <a:p>
                          <a:pPr>
                            <a:buNone/>
                          </a:pPr>
                          <a:r>
                            <a:rPr lang="en-US" altLang="zh-CN"/>
                            <a:t>31</a:t>
                          </a:r>
                          <a:endParaRPr lang="en-US" altLang="zh-CN"/>
                        </a:p>
                      </a:txBody>
                      <a:tcPr anchor="ctr" anchorCtr="1"/>
                    </a:tc>
                  </a:tr>
                  <a:tr h="381000">
                    <a:tc>
                      <a:txBody>
                        <a:bodyPr/>
                        <a:p>
                          <a:pPr>
                            <a:buNone/>
                          </a:pPr>
                          <a:r>
                            <a:rPr lang="en-US" altLang="zh-CN"/>
                            <a:t>6</a:t>
                          </a:r>
                          <a:endParaRPr lang="en-US" altLang="zh-CN"/>
                        </a:p>
                      </a:txBody>
                      <a:tcPr anchor="ctr" anchorCtr="1"/>
                    </a:tc>
                    <a:tc>
                      <a:txBody>
                        <a:bodyPr/>
                        <a:p>
                          <a:pPr>
                            <a:buNone/>
                          </a:pPr>
                          <a:r>
                            <a:rPr lang="en-US" altLang="zh-CN"/>
                            <a:t>63</a:t>
                          </a:r>
                          <a:endParaRPr lang="en-US" altLang="zh-CN"/>
                        </a:p>
                      </a:txBody>
                      <a:tcPr anchor="ctr" anchorCtr="1"/>
                    </a:tc>
                  </a:tr>
                  <a:tr h="381000">
                    <a:tc>
                      <a:txBody>
                        <a:bodyPr/>
                        <a:p>
                          <a:pPr>
                            <a:buNone/>
                          </a:pPr>
                          <a:r>
                            <a:rPr lang="en-US" altLang="zh-CN"/>
                            <a:t>7</a:t>
                          </a:r>
                          <a:endParaRPr lang="en-US" altLang="zh-CN"/>
                        </a:p>
                      </a:txBody>
                      <a:tcPr anchor="ctr" anchorCtr="1"/>
                    </a:tc>
                    <a:tc>
                      <a:txBody>
                        <a:bodyPr/>
                        <a:p>
                          <a:pPr>
                            <a:buNone/>
                          </a:pPr>
                          <a:r>
                            <a:rPr lang="en-US" altLang="zh-CN"/>
                            <a:t>127</a:t>
                          </a:r>
                          <a:endParaRPr lang="en-US" altLang="zh-CN"/>
                        </a:p>
                      </a:txBody>
                      <a:tcPr anchor="ctr" anchorCtr="1"/>
                    </a:tc>
                  </a:tr>
                  <a:tr h="381000">
                    <a:tc>
                      <a:txBody>
                        <a:bodyPr/>
                        <a:p>
                          <a:pPr>
                            <a:buNone/>
                          </a:pPr>
                          <a:r>
                            <a:rPr lang="en-US" altLang="zh-CN"/>
                            <a:t>n</a:t>
                          </a:r>
                          <a:endParaRPr lang="en-US" altLang="zh-CN"/>
                        </a:p>
                      </a:txBody>
                      <a:tcPr anchor="ctr" anchorCtr="1"/>
                    </a:tc>
                    <a:tc>
                      <a:txBody>
                        <a:bodyPr/>
                        <a:lstStyle/>
                        <a:p>
                          <a:endParaRPr lang="zh-CN"/>
                        </a:p>
                      </a:txBody>
                      <a:tcPr anchor="ctr" anchorCtr="1">
                        <a:blipFill>
                          <a:blip r:embed="rId8"/>
                        </a:blipFill>
                      </a:tcPr>
                    </a:tc>
                  </a:tr>
                </a:tbl>
              </a:graphicData>
            </a:graphic>
          </p:graphicFrame>
        </mc:Fallback>
      </mc:AlternateContent>
      <p:sp>
        <p:nvSpPr>
          <p:cNvPr id="28" name="矩形 27"/>
          <p:cNvSpPr/>
          <p:nvPr/>
        </p:nvSpPr>
        <p:spPr>
          <a:xfrm>
            <a:off x="4527550"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9" name="矩形 28"/>
          <p:cNvSpPr/>
          <p:nvPr/>
        </p:nvSpPr>
        <p:spPr>
          <a:xfrm>
            <a:off x="7451725"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0" name="矩形 29"/>
          <p:cNvSpPr/>
          <p:nvPr/>
        </p:nvSpPr>
        <p:spPr>
          <a:xfrm>
            <a:off x="10375900"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1" name="矩形 30"/>
          <p:cNvSpPr/>
          <p:nvPr/>
        </p:nvSpPr>
        <p:spPr>
          <a:xfrm>
            <a:off x="3088640"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2" name="文本框 31"/>
          <p:cNvSpPr txBox="1"/>
          <p:nvPr/>
        </p:nvSpPr>
        <p:spPr>
          <a:xfrm>
            <a:off x="4405630" y="5683250"/>
            <a:ext cx="375920" cy="368300"/>
          </a:xfrm>
          <a:prstGeom prst="rect">
            <a:avLst/>
          </a:prstGeom>
          <a:noFill/>
        </p:spPr>
        <p:txBody>
          <a:bodyPr wrap="square" rtlCol="0">
            <a:spAutoFit/>
          </a:bodyPr>
          <a:lstStyle/>
          <a:p>
            <a:pPr algn="ctr"/>
            <a:r>
              <a:rPr lang="en-US" altLang="zh-CN"/>
              <a:t>A</a:t>
            </a:r>
          </a:p>
        </p:txBody>
      </p:sp>
      <p:sp>
        <p:nvSpPr>
          <p:cNvPr id="33" name="文本框 32"/>
          <p:cNvSpPr txBox="1"/>
          <p:nvPr/>
        </p:nvSpPr>
        <p:spPr>
          <a:xfrm>
            <a:off x="7327265" y="5683250"/>
            <a:ext cx="375920" cy="368300"/>
          </a:xfrm>
          <a:prstGeom prst="rect">
            <a:avLst/>
          </a:prstGeom>
          <a:noFill/>
        </p:spPr>
        <p:txBody>
          <a:bodyPr wrap="square" rtlCol="0">
            <a:spAutoFit/>
          </a:bodyPr>
          <a:lstStyle/>
          <a:p>
            <a:pPr algn="ctr"/>
            <a:r>
              <a:rPr lang="en-US" altLang="zh-CN"/>
              <a:t>B</a:t>
            </a:r>
          </a:p>
        </p:txBody>
      </p:sp>
      <p:sp>
        <p:nvSpPr>
          <p:cNvPr id="34" name="文本框 33"/>
          <p:cNvSpPr txBox="1"/>
          <p:nvPr/>
        </p:nvSpPr>
        <p:spPr>
          <a:xfrm>
            <a:off x="10248900" y="5683250"/>
            <a:ext cx="375920" cy="368300"/>
          </a:xfrm>
          <a:prstGeom prst="rect">
            <a:avLst/>
          </a:prstGeom>
          <a:noFill/>
        </p:spPr>
        <p:txBody>
          <a:bodyPr wrap="square" rtlCol="0">
            <a:spAutoFit/>
          </a:bodyPr>
          <a:lstStyle/>
          <a:p>
            <a:pPr algn="ctr"/>
            <a:r>
              <a:rPr lang="en-US" altLang="zh-CN"/>
              <a:t>C</a:t>
            </a:r>
          </a:p>
        </p:txBody>
      </p:sp>
      <p:sp>
        <p:nvSpPr>
          <p:cNvPr id="35" name="矩形 34"/>
          <p:cNvSpPr/>
          <p:nvPr/>
        </p:nvSpPr>
        <p:spPr>
          <a:xfrm>
            <a:off x="3465830"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6" name="矩形 35"/>
          <p:cNvSpPr/>
          <p:nvPr/>
        </p:nvSpPr>
        <p:spPr>
          <a:xfrm>
            <a:off x="3688715"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7" name="矩形 36"/>
          <p:cNvSpPr/>
          <p:nvPr/>
        </p:nvSpPr>
        <p:spPr>
          <a:xfrm>
            <a:off x="3902075"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8" name="矩形 37"/>
          <p:cNvSpPr/>
          <p:nvPr/>
        </p:nvSpPr>
        <p:spPr>
          <a:xfrm>
            <a:off x="4084320"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57040"/>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03040"/>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2"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65185 L 0.2425 -0.463704 L 0.24 0.037037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65185 L 0.2425 -0.463704 L 0.24 0.037037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65185 L 0.2425 -0.463704 L 0.24 0.037037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65185 L 0.2425 -0.463704 L 0.24 0.037037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65185 L 0.2425 -0.463704 L 0.24 0.037037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07666e-07 0.00146537 L 0.00250081 -0.469646 L 0.481668 -0.469646 L 0.480833 -0.00150694 " pathEditMode="relative" rAng="0" ptsTypes="">
                                      <p:cBhvr>
                                        <p:cTn id="6" dur="2000" fill="hold"/>
                                        <p:tgtEl>
                                          <p:spTgt spid="15"/>
                                        </p:tgtEl>
                                        <p:attrNameLst>
                                          <p:attrName>ppt_x</p:attrName>
                                          <p:attrName>ppt_y</p:attrName>
                                        </p:attrNameLst>
                                      </p:cBhvr>
                                      <p:rCtr x="24100" y="-23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7037 L 0.241667 -0.475556 L 0.240833 -0.0385185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8" name="表格 7"/>
          <p:cNvGraphicFramePr/>
          <p:nvPr>
            <p:custDataLst>
              <p:tags r:id="rId3"/>
            </p:custDataLst>
            <p:extLst>
              <p:ext uri="{D42A27DB-BD31-4B8C-83A1-F6EECF244321}">
                <p14:modId xmlns:p14="http://schemas.microsoft.com/office/powerpoint/2010/main" val="1700932660"/>
              </p:ext>
            </p:extLst>
          </p:nvPr>
        </p:nvGraphicFramePr>
        <p:xfrm>
          <a:off x="579600" y="5534324"/>
          <a:ext cx="2654300" cy="988695"/>
        </p:xfrm>
        <a:graphic>
          <a:graphicData uri="http://schemas.openxmlformats.org/drawingml/2006/table">
            <a:tbl>
              <a:tblPr firstRow="1" bandRow="1">
                <a:tableStyleId>{5C22544A-7EE6-4342-B048-85BDC9FD1C3A}</a:tableStyleId>
              </a:tblPr>
              <a:tblGrid>
                <a:gridCol w="2654300">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Enter (x1, y1): 0 0</a:t>
                      </a:r>
                    </a:p>
                    <a:p>
                      <a:pPr>
                        <a:buNone/>
                      </a:pPr>
                      <a:r>
                        <a:rPr lang="zh-CN" altLang="en-US" sz="1800" b="0">
                          <a:solidFill>
                            <a:schemeClr val="tx1"/>
                          </a:solidFill>
                          <a:latin typeface="Consolas" panose="020B0609020204030204" charset="0"/>
                          <a:cs typeface="Consolas" panose="020B0609020204030204" charset="0"/>
                          <a:sym typeface="+mn-ea"/>
                        </a:rPr>
                        <a:t>Enter (x2, y2): 3 4</a:t>
                      </a:r>
                    </a:p>
                    <a:p>
                      <a:pPr>
                        <a:buNone/>
                      </a:pPr>
                      <a:r>
                        <a:rPr lang="zh-CN" altLang="en-US" sz="1800" b="0">
                          <a:solidFill>
                            <a:schemeClr val="tx1"/>
                          </a:solidFill>
                          <a:latin typeface="Consolas" panose="020B0609020204030204" charset="0"/>
                          <a:cs typeface="Consolas" panose="020B0609020204030204" charset="0"/>
                          <a:sym typeface="+mn-ea"/>
                        </a:rPr>
                        <a:t>Distance: 5.00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3" name="文本框 2">
            <a:extLst>
              <a:ext uri="{FF2B5EF4-FFF2-40B4-BE49-F238E27FC236}">
                <a16:creationId xmlns:a16="http://schemas.microsoft.com/office/drawing/2014/main" id="{71AB396A-773E-5452-FDCE-A0966109EA78}"/>
              </a:ext>
            </a:extLst>
          </p:cNvPr>
          <p:cNvSpPr txBox="1"/>
          <p:nvPr/>
        </p:nvSpPr>
        <p:spPr>
          <a:xfrm>
            <a:off x="579600" y="1135895"/>
            <a:ext cx="6861106" cy="4247317"/>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Scanner scanner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new</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Scanner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scanner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nextDouble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scanner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nextDouble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scanner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nextDouble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double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scanner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nextDouble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scanner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close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kern="0">
                <a:solidFill>
                  <a:srgbClr val="000000"/>
                </a:solidFill>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 %.2f\n"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2753255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811276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832612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866521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883031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1"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cxnSp>
        <p:nvCxnSpPr>
          <p:cNvPr id="2" name="直接箭头连接符 1"/>
          <p:cNvCxnSpPr/>
          <p:nvPr/>
        </p:nvCxnSpPr>
        <p:spPr>
          <a:xfrm>
            <a:off x="5293360" y="130556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3" name="直接箭头连接符 2"/>
          <p:cNvCxnSpPr/>
          <p:nvPr/>
        </p:nvCxnSpPr>
        <p:spPr>
          <a:xfrm>
            <a:off x="5293360" y="222504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
        <p:nvSpPr>
          <p:cNvPr id="16" name="文本占位符 1"/>
          <p:cNvSpPr>
            <a:spLocks noGrp="1"/>
          </p:cNvSpPr>
          <p:nvPr>
            <p:custDataLst>
              <p:tags r:id="rId4"/>
            </p:custDataLst>
          </p:nvPr>
        </p:nvSpPr>
        <p:spPr>
          <a:xfrm>
            <a:off x="6506210" y="1075055"/>
            <a:ext cx="67627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0000"/>
                </a:solidFill>
                <a:latin typeface="+mn-lt"/>
                <a:cs typeface="+mn-lt"/>
              </a:rPr>
              <a:t>递归</a:t>
            </a:r>
          </a:p>
          <a:p>
            <a:endParaRPr lang="zh-CN">
              <a:solidFill>
                <a:srgbClr val="FF0000"/>
              </a:solidFill>
              <a:latin typeface="+mn-lt"/>
              <a:cs typeface="+mn-lt"/>
            </a:endParaRPr>
          </a:p>
          <a:p>
            <a:r>
              <a:rPr lang="zh-CN">
                <a:solidFill>
                  <a:srgbClr val="FF0000"/>
                </a:solidFill>
                <a:latin typeface="+mn-lt"/>
                <a:cs typeface="+mn-lt"/>
              </a:rPr>
              <a:t>递归</a:t>
            </a:r>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1343025" y="949325"/>
            <a:ext cx="43751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原问题：将</a:t>
            </a:r>
            <a:r>
              <a:rPr lang="en-US" altLang="zh-CN">
                <a:latin typeface="+mn-lt"/>
                <a:cs typeface="+mn-lt"/>
              </a:rPr>
              <a:t>n</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B</a:t>
            </a:r>
            <a:r>
              <a:rPr lang="zh-CN" altLang="en-US">
                <a:latin typeface="+mn-lt"/>
                <a:cs typeface="+mn-lt"/>
              </a:rPr>
              <a:t>移到</a:t>
            </a:r>
            <a:r>
              <a:rPr lang="en-US" altLang="zh-CN">
                <a:latin typeface="+mn-lt"/>
                <a:cs typeface="+mn-lt"/>
              </a:rPr>
              <a:t>C</a:t>
            </a:r>
          </a:p>
          <a:p>
            <a:r>
              <a:rPr lang="en-US" altLang="zh-CN">
                <a:latin typeface="+mn-lt"/>
                <a:cs typeface="+mn-lt"/>
              </a:rPr>
              <a:t>1.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C</a:t>
            </a:r>
            <a:r>
              <a:rPr lang="zh-CN" altLang="en-US">
                <a:latin typeface="+mn-lt"/>
                <a:cs typeface="+mn-lt"/>
              </a:rPr>
              <a:t>移到</a:t>
            </a:r>
            <a:r>
              <a:rPr lang="en-US" altLang="zh-CN">
                <a:latin typeface="+mn-lt"/>
                <a:cs typeface="+mn-lt"/>
              </a:rPr>
              <a:t>B</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B</a:t>
            </a:r>
            <a:r>
              <a:rPr lang="zh-CN" altLang="en-US">
                <a:latin typeface="+mn-lt"/>
                <a:cs typeface="+mn-lt"/>
              </a:rPr>
              <a:t>借助</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
        <p:nvSpPr>
          <p:cNvPr id="20" name="文本占位符 1"/>
          <p:cNvSpPr>
            <a:spLocks noGrp="1"/>
          </p:cNvSpPr>
          <p:nvPr>
            <p:custDataLst>
              <p:tags r:id="rId4"/>
            </p:custDataLst>
          </p:nvPr>
        </p:nvSpPr>
        <p:spPr>
          <a:xfrm>
            <a:off x="6671310" y="949325"/>
            <a:ext cx="30543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a:t>
            </a:r>
            <a:r>
              <a:rPr lang="en-US" altLang="zh-CN">
                <a:latin typeface="+mn-lt"/>
                <a:cs typeface="+mn-lt"/>
              </a:rPr>
              <a:t>hanoi(n, A, B, C)</a:t>
            </a:r>
          </a:p>
          <a:p>
            <a:r>
              <a:rPr lang="en-US" altLang="zh-CN">
                <a:latin typeface="+mn-lt"/>
                <a:cs typeface="+mn-lt"/>
              </a:rPr>
              <a:t>1. </a:t>
            </a:r>
            <a:r>
              <a:rPr lang="en-US">
                <a:latin typeface="+mn-lt"/>
                <a:cs typeface="+mn-lt"/>
              </a:rPr>
              <a:t>hanoi(n-1, A, C, B)</a:t>
            </a:r>
            <a:endParaRPr lang="en-US" altLang="zh-CN">
              <a:latin typeface="+mn-lt"/>
              <a:cs typeface="+mn-lt"/>
            </a:endParaRPr>
          </a:p>
          <a:p>
            <a:r>
              <a:rPr lang="en-US" altLang="zh-CN">
                <a:latin typeface="+mn-lt"/>
                <a:cs typeface="+mn-lt"/>
              </a:rPr>
              <a:t>2. </a:t>
            </a:r>
            <a:r>
              <a:rPr lang="en-US">
                <a:latin typeface="+mn-lt"/>
                <a:cs typeface="+mn-lt"/>
              </a:rPr>
              <a:t>move A to C</a:t>
            </a:r>
            <a:endParaRPr lang="en-US" altLang="zh-CN">
              <a:latin typeface="+mn-lt"/>
              <a:cs typeface="+mn-lt"/>
            </a:endParaRPr>
          </a:p>
          <a:p>
            <a:r>
              <a:rPr lang="en-US" altLang="zh-CN">
                <a:latin typeface="+mn-lt"/>
                <a:cs typeface="+mn-lt"/>
              </a:rPr>
              <a:t>3. hanoi(n-1, B, A, C)</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graphicFrame>
        <p:nvGraphicFramePr>
          <p:cNvPr id="2" name="表格 1"/>
          <p:cNvGraphicFramePr/>
          <p:nvPr>
            <p:custDataLst>
              <p:tags r:id="rId3"/>
            </p:custDataLst>
          </p:nvPr>
        </p:nvGraphicFramePr>
        <p:xfrm>
          <a:off x="7807960" y="3889375"/>
          <a:ext cx="1258570" cy="2286000"/>
        </p:xfrm>
        <a:graphic>
          <a:graphicData uri="http://schemas.openxmlformats.org/drawingml/2006/table">
            <a:tbl>
              <a:tblPr firstRow="1" bandRow="1">
                <a:tableStyleId>{5C22544A-7EE6-4342-B048-85BDC9FD1C3A}</a:tableStyleId>
              </a:tblPr>
              <a:tblGrid>
                <a:gridCol w="1258570">
                  <a:extLst>
                    <a:ext uri="{9D8B030D-6E8A-4147-A177-3AD203B41FA5}">
                      <a16:colId xmlns:a16="http://schemas.microsoft.com/office/drawing/2014/main" val="20000"/>
                    </a:ext>
                  </a:extLst>
                </a:gridCol>
              </a:tblGrid>
              <a:tr h="399415">
                <a:tc>
                  <a:txBody>
                    <a:bodyPr/>
                    <a:lstStyle/>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A -&gt; B</a:t>
                      </a:r>
                    </a:p>
                    <a:p>
                      <a:pPr>
                        <a:buNone/>
                      </a:pPr>
                      <a:r>
                        <a:rPr lang="en-US" altLang="zh-CN" sz="1800" b="0">
                          <a:solidFill>
                            <a:schemeClr val="tx1"/>
                          </a:solidFill>
                          <a:latin typeface="Consolas" panose="020B0609020204030204" charset="0"/>
                          <a:cs typeface="Consolas" panose="020B0609020204030204" charset="0"/>
                          <a:sym typeface="+mn-ea"/>
                        </a:rPr>
                        <a:t>C -&gt; B</a:t>
                      </a:r>
                    </a:p>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B -&gt; A</a:t>
                      </a:r>
                    </a:p>
                    <a:p>
                      <a:pPr>
                        <a:buNone/>
                      </a:pPr>
                      <a:r>
                        <a:rPr lang="en-US" altLang="zh-CN" sz="1800" b="0">
                          <a:solidFill>
                            <a:schemeClr val="tx1"/>
                          </a:solidFill>
                          <a:latin typeface="Consolas" panose="020B0609020204030204" charset="0"/>
                          <a:cs typeface="Consolas" panose="020B0609020204030204" charset="0"/>
                          <a:sym typeface="+mn-ea"/>
                        </a:rPr>
                        <a:t>B -&gt; C</a:t>
                      </a:r>
                    </a:p>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Moves: 7</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4" name="文本框 3">
            <a:extLst>
              <a:ext uri="{FF2B5EF4-FFF2-40B4-BE49-F238E27FC236}">
                <a16:creationId xmlns:a16="http://schemas.microsoft.com/office/drawing/2014/main" id="{E552FD1B-0F43-274C-6EEC-23C3F4B72619}"/>
              </a:ext>
            </a:extLst>
          </p:cNvPr>
          <p:cNvSpPr txBox="1"/>
          <p:nvPr/>
        </p:nvSpPr>
        <p:spPr>
          <a:xfrm>
            <a:off x="403412" y="988089"/>
            <a:ext cx="8758518" cy="5632311"/>
          </a:xfrm>
          <a:prstGeom prst="rect">
            <a:avLst/>
          </a:prstGeom>
          <a:noFill/>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class</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String</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"Moves: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char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char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char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src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-&gt;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else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System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println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src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-&gt; "</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579755" y="1162685"/>
            <a:ext cx="7504430" cy="5537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mn-lt"/>
                <a:cs typeface="+mn-lt"/>
              </a:rPr>
              <a:t>假设每次移动花费1秒，解决一个64层的汉诺塔问题大约需要5800亿年。</a:t>
            </a:r>
          </a:p>
        </p:txBody>
      </p:sp>
      <mc:AlternateContent xmlns:mc="http://schemas.openxmlformats.org/markup-compatibility/2006" xmlns:a14="http://schemas.microsoft.com/office/drawing/2010/main">
        <mc:Choice Requires="a14">
          <p:sp>
            <p:nvSpPr>
              <p:cNvPr id="2" name="文本框 1"/>
              <p:cNvSpPr txBox="1"/>
              <p:nvPr/>
            </p:nvSpPr>
            <p:spPr>
              <a:xfrm>
                <a:off x="5308536" y="1716659"/>
                <a:ext cx="2444750" cy="38036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64</m:t>
                          </m:r>
                        </m:sup>
                      </m:sSup>
                      <m:r>
                        <a:rPr lang="en-US" altLang="zh-CN" i="1">
                          <a:latin typeface="Cambria Math" panose="02040503050406030204" charset="0"/>
                          <a:cs typeface="Cambria Math" panose="02040503050406030204" charset="0"/>
                        </a:rPr>
                        <m:t>−1≈1.84×</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10</m:t>
                          </m:r>
                        </m:e>
                        <m:sup>
                          <m:r>
                            <a:rPr lang="en-US" altLang="zh-CN" i="1">
                              <a:latin typeface="Cambria Math" panose="02040503050406030204" charset="0"/>
                              <a:cs typeface="Cambria Math" panose="02040503050406030204" charset="0"/>
                            </a:rPr>
                            <m:t>19</m:t>
                          </m:r>
                        </m:sup>
                      </m:sSup>
                    </m:oMath>
                  </m:oMathPara>
                </a14:m>
                <a:endParaRPr lang="zh-CN" altLang="en-US"/>
              </a:p>
            </p:txBody>
          </p:sp>
        </mc:Choice>
        <mc:Fallback xmlns="">
          <p:sp>
            <p:nvSpPr>
              <p:cNvPr id="2" name="文本框 1"/>
              <p:cNvSpPr txBox="1">
                <a:spLocks noRot="1" noChangeAspect="1" noMove="1" noResize="1" noEditPoints="1" noAdjustHandles="1" noChangeArrowheads="1" noChangeShapeType="1" noTextEdit="1"/>
              </p:cNvSpPr>
              <p:nvPr/>
            </p:nvSpPr>
            <p:spPr>
              <a:xfrm>
                <a:off x="5308536" y="1716659"/>
                <a:ext cx="2444750" cy="380365"/>
              </a:xfrm>
              <a:prstGeom prst="rect">
                <a:avLst/>
              </a:prstGeom>
              <a:blipFill rotWithShape="1">
                <a:blip r:embed="rId7"/>
                <a:stretch>
                  <a:fillRect l="-23" t="-67" r="23" b="67"/>
                </a:stretch>
              </a:blipFill>
            </p:spPr>
            <p:txBody>
              <a:bodyPr/>
              <a:lstStyle/>
              <a:p>
                <a:r>
                  <a:rPr lang="zh-CN" altLang="en-US">
                    <a:noFill/>
                  </a:rPr>
                  <a:t> </a:t>
                </a:r>
              </a:p>
            </p:txBody>
          </p:sp>
        </mc:Fallback>
      </mc:AlternateContent>
      <p:pic>
        <p:nvPicPr>
          <p:cNvPr id="3" name="图片 2" descr="2"/>
          <p:cNvPicPr>
            <a:picLocks noChangeAspect="1"/>
          </p:cNvPicPr>
          <p:nvPr>
            <p:custDataLst>
              <p:tags r:id="rId4"/>
            </p:custDataLst>
          </p:nvPr>
        </p:nvPicPr>
        <p:blipFill>
          <a:blip r:embed="rId8"/>
          <a:stretch>
            <a:fillRect/>
          </a:stretch>
        </p:blipFill>
        <p:spPr>
          <a:xfrm>
            <a:off x="9413875" y="1548765"/>
            <a:ext cx="2415540" cy="3108325"/>
          </a:xfrm>
          <a:prstGeom prst="rect">
            <a:avLst/>
          </a:prstGeom>
        </p:spPr>
      </p:pic>
    </p:spTree>
    <p:custDataLst>
      <p:tags r:id="rId1"/>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素数</a:t>
            </a:r>
          </a:p>
        </p:txBody>
      </p:sp>
      <p:sp>
        <p:nvSpPr>
          <p:cNvPr id="2" name="文本占位符 1"/>
          <p:cNvSpPr>
            <a:spLocks noGrp="1"/>
          </p:cNvSpPr>
          <p:nvPr>
            <p:ph type="body" sz="quarter" idx="15"/>
            <p:custDataLst>
              <p:tags r:id="rId3"/>
            </p:custDataLst>
          </p:nvPr>
        </p:nvSpPr>
        <p:spPr>
          <a:xfrm>
            <a:off x="699770" y="1369695"/>
            <a:ext cx="5088890" cy="481965"/>
          </a:xfrm>
        </p:spPr>
        <p:txBody>
          <a:bodyPr>
            <a:noAutofit/>
          </a:bodyPr>
          <a:lstStyle/>
          <a:p>
            <a:r>
              <a:rPr lang="zh-CN" altLang="en-US">
                <a:latin typeface="+mn-lt"/>
                <a:cs typeface="+mn-lt"/>
              </a:rPr>
              <a:t>实现函数</a:t>
            </a:r>
            <a:r>
              <a:rPr lang="en-US" altLang="zh-CN">
                <a:latin typeface="+mn-lt"/>
                <a:cs typeface="+mn-lt"/>
              </a:rPr>
              <a:t>isPrime()</a:t>
            </a:r>
            <a:r>
              <a:rPr lang="zh-CN" altLang="en-US">
                <a:latin typeface="+mn-lt"/>
                <a:cs typeface="+mn-lt"/>
              </a:rPr>
              <a:t>，判断一个整数是否是素数。</a:t>
            </a:r>
          </a:p>
        </p:txBody>
      </p:sp>
      <p:graphicFrame>
        <p:nvGraphicFramePr>
          <p:cNvPr id="6" name="表格 5"/>
          <p:cNvGraphicFramePr/>
          <p:nvPr>
            <p:custDataLst>
              <p:tags r:id="rId4"/>
            </p:custDataLst>
            <p:extLst>
              <p:ext uri="{D42A27DB-BD31-4B8C-83A1-F6EECF244321}">
                <p14:modId xmlns:p14="http://schemas.microsoft.com/office/powerpoint/2010/main" val="959163151"/>
              </p:ext>
            </p:extLst>
          </p:nvPr>
        </p:nvGraphicFramePr>
        <p:xfrm>
          <a:off x="445643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15</a:t>
                      </a:r>
                    </a:p>
                    <a:p>
                      <a:pPr>
                        <a:buNone/>
                      </a:pPr>
                      <a:r>
                        <a:rPr sz="1800" b="0">
                          <a:solidFill>
                            <a:schemeClr val="tx1"/>
                          </a:solidFill>
                          <a:latin typeface="Consolas" panose="020B0609020204030204" charset="0"/>
                          <a:cs typeface="Consolas" panose="020B0609020204030204" charset="0"/>
                          <a:sym typeface="+mn-ea"/>
                        </a:rPr>
                        <a:t>15 is not 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7" name="表格 6"/>
          <p:cNvGraphicFramePr/>
          <p:nvPr>
            <p:custDataLst>
              <p:tags r:id="rId5"/>
            </p:custDataLst>
            <p:extLst>
              <p:ext uri="{D42A27DB-BD31-4B8C-83A1-F6EECF244321}">
                <p14:modId xmlns:p14="http://schemas.microsoft.com/office/powerpoint/2010/main" val="3194250504"/>
              </p:ext>
            </p:extLst>
          </p:nvPr>
        </p:nvGraphicFramePr>
        <p:xfrm>
          <a:off x="76327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a:t>
                      </a:r>
                      <a:r>
                        <a:rPr lang="en-US" sz="1800" b="0">
                          <a:solidFill>
                            <a:schemeClr val="tx1"/>
                          </a:solidFill>
                          <a:latin typeface="Consolas" panose="020B0609020204030204" charset="0"/>
                          <a:cs typeface="Consolas" panose="020B0609020204030204" charset="0"/>
                          <a:sym typeface="+mn-ea"/>
                        </a:rPr>
                        <a:t>2</a:t>
                      </a:r>
                      <a:endParaRPr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2</a:t>
                      </a:r>
                      <a:r>
                        <a:rPr sz="1800" b="0">
                          <a:solidFill>
                            <a:schemeClr val="tx1"/>
                          </a:solidFill>
                          <a:latin typeface="Consolas" panose="020B0609020204030204" charset="0"/>
                          <a:cs typeface="Consolas" panose="020B0609020204030204" charset="0"/>
                          <a:sym typeface="+mn-ea"/>
                        </a:rPr>
                        <a:t> is</a:t>
                      </a:r>
                      <a:r>
                        <a:rPr lang="en-US" sz="1800" b="0">
                          <a:solidFill>
                            <a:schemeClr val="tx1"/>
                          </a:solidFill>
                          <a:latin typeface="Consolas" panose="020B0609020204030204" charset="0"/>
                          <a:cs typeface="Consolas" panose="020B0609020204030204" charset="0"/>
                          <a:sym typeface="+mn-ea"/>
                        </a:rPr>
                        <a:t> </a:t>
                      </a:r>
                      <a:r>
                        <a:rPr sz="1800" b="0">
                          <a:solidFill>
                            <a:schemeClr val="tx1"/>
                          </a:solidFill>
                          <a:latin typeface="Consolas" panose="020B0609020204030204" charset="0"/>
                          <a:cs typeface="Consolas" panose="020B0609020204030204" charset="0"/>
                          <a:sym typeface="+mn-ea"/>
                        </a:rPr>
                        <a:t>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custDataLst>
              <p:tags r:id="rId6"/>
            </p:custDataLst>
            <p:extLst>
              <p:ext uri="{D42A27DB-BD31-4B8C-83A1-F6EECF244321}">
                <p14:modId xmlns:p14="http://schemas.microsoft.com/office/powerpoint/2010/main" val="1069664104"/>
              </p:ext>
            </p:extLst>
          </p:nvPr>
        </p:nvGraphicFramePr>
        <p:xfrm>
          <a:off x="814959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191</a:t>
                      </a:r>
                    </a:p>
                    <a:p>
                      <a:pPr>
                        <a:buNone/>
                      </a:pPr>
                      <a:r>
                        <a:rPr sz="1800" b="0">
                          <a:solidFill>
                            <a:schemeClr val="tx1"/>
                          </a:solidFill>
                          <a:latin typeface="Consolas" panose="020B0609020204030204" charset="0"/>
                          <a:cs typeface="Consolas" panose="020B0609020204030204" charset="0"/>
                          <a:sym typeface="+mn-ea"/>
                        </a:rPr>
                        <a:t>191 is 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9" name="文本框 8"/>
          <p:cNvSpPr txBox="1"/>
          <p:nvPr/>
        </p:nvSpPr>
        <p:spPr>
          <a:xfrm>
            <a:off x="763270" y="2042795"/>
            <a:ext cx="4938283" cy="369332"/>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boolean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isPrime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日期</a:t>
            </a:r>
          </a:p>
        </p:txBody>
      </p:sp>
      <p:sp>
        <p:nvSpPr>
          <p:cNvPr id="2" name="文本占位符 1"/>
          <p:cNvSpPr>
            <a:spLocks noGrp="1"/>
          </p:cNvSpPr>
          <p:nvPr>
            <p:ph type="body" sz="quarter" idx="15"/>
            <p:custDataLst>
              <p:tags r:id="rId3"/>
            </p:custDataLst>
          </p:nvPr>
        </p:nvSpPr>
        <p:spPr>
          <a:xfrm>
            <a:off x="699770" y="1369695"/>
            <a:ext cx="6884035" cy="481965"/>
          </a:xfrm>
        </p:spPr>
        <p:txBody>
          <a:bodyPr>
            <a:noAutofit/>
          </a:bodyPr>
          <a:lstStyle/>
          <a:p>
            <a:r>
              <a:rPr lang="zh-CN" altLang="en-US">
                <a:latin typeface="+mn-lt"/>
                <a:cs typeface="+mn-lt"/>
              </a:rPr>
              <a:t>实现函数</a:t>
            </a:r>
            <a:r>
              <a:rPr lang="en-US" altLang="zh-CN">
                <a:latin typeface="+mn-lt"/>
                <a:cs typeface="+mn-lt"/>
              </a:rPr>
              <a:t>dayOfYear()</a:t>
            </a:r>
            <a:r>
              <a:rPr lang="zh-CN" altLang="en-US">
                <a:latin typeface="+mn-lt"/>
                <a:cs typeface="+mn-lt"/>
              </a:rPr>
              <a:t>，根据给定日期，判断这是该年的第几天。</a:t>
            </a:r>
          </a:p>
        </p:txBody>
      </p:sp>
      <p:graphicFrame>
        <p:nvGraphicFramePr>
          <p:cNvPr id="6" name="表格 5"/>
          <p:cNvGraphicFramePr/>
          <p:nvPr>
            <p:custDataLst>
              <p:tags r:id="rId4"/>
            </p:custDataLst>
          </p:nvPr>
        </p:nvGraphicFramePr>
        <p:xfrm>
          <a:off x="6344285" y="3008630"/>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12 24</a:t>
                      </a:r>
                    </a:p>
                    <a:p>
                      <a:pPr>
                        <a:buNone/>
                      </a:pPr>
                      <a:r>
                        <a:rPr sz="1800" b="0">
                          <a:solidFill>
                            <a:schemeClr val="tx1"/>
                          </a:solidFill>
                          <a:latin typeface="Consolas" panose="020B0609020204030204" charset="0"/>
                          <a:cs typeface="Consolas" panose="020B0609020204030204" charset="0"/>
                          <a:sym typeface="+mn-ea"/>
                        </a:rPr>
                        <a:t>358</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custDataLst>
              <p:tags r:id="rId5"/>
            </p:custDataLst>
          </p:nvPr>
        </p:nvGraphicFramePr>
        <p:xfrm>
          <a:off x="1280160" y="3008630"/>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2021 1 31</a:t>
                      </a:r>
                    </a:p>
                    <a:p>
                      <a:pPr>
                        <a:buNone/>
                      </a:pPr>
                      <a:r>
                        <a:rPr sz="1800" b="0">
                          <a:solidFill>
                            <a:schemeClr val="tx1"/>
                          </a:solidFill>
                          <a:latin typeface="Consolas" panose="020B0609020204030204" charset="0"/>
                          <a:cs typeface="Consolas" panose="020B0609020204030204" charset="0"/>
                          <a:sym typeface="+mn-ea"/>
                        </a:rPr>
                        <a:t>31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custDataLst>
              <p:tags r:id="rId6"/>
            </p:custDataLst>
          </p:nvPr>
        </p:nvGraphicFramePr>
        <p:xfrm>
          <a:off x="1280160" y="4631055"/>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3 1</a:t>
                      </a:r>
                    </a:p>
                    <a:p>
                      <a:pPr>
                        <a:buNone/>
                      </a:pPr>
                      <a:r>
                        <a:rPr sz="1800" b="0">
                          <a:solidFill>
                            <a:schemeClr val="tx1"/>
                          </a:solidFill>
                          <a:latin typeface="Consolas" panose="020B0609020204030204" charset="0"/>
                          <a:cs typeface="Consolas" panose="020B0609020204030204" charset="0"/>
                          <a:sym typeface="+mn-ea"/>
                        </a:rPr>
                        <a:t>60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7"/>
            </p:custDataLst>
          </p:nvPr>
        </p:nvGraphicFramePr>
        <p:xfrm>
          <a:off x="6344285" y="4631055"/>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4</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2000 3 1</a:t>
                      </a:r>
                    </a:p>
                    <a:p>
                      <a:pPr>
                        <a:buNone/>
                      </a:pPr>
                      <a:r>
                        <a:rPr sz="1800" b="0">
                          <a:solidFill>
                            <a:schemeClr val="tx1"/>
                          </a:solidFill>
                          <a:latin typeface="Consolas" panose="020B0609020204030204" charset="0"/>
                          <a:cs typeface="Consolas" panose="020B0609020204030204" charset="0"/>
                          <a:sym typeface="+mn-ea"/>
                        </a:rPr>
                        <a:t>61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40890"/>
            <a:ext cx="7574654" cy="369332"/>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dayOfYear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year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month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day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二维数组格式输出</a:t>
            </a:r>
          </a:p>
        </p:txBody>
      </p:sp>
      <p:sp>
        <p:nvSpPr>
          <p:cNvPr id="2" name="文本占位符 1"/>
          <p:cNvSpPr>
            <a:spLocks noGrp="1"/>
          </p:cNvSpPr>
          <p:nvPr>
            <p:ph type="body" sz="quarter" idx="15"/>
            <p:custDataLst>
              <p:tags r:id="rId3"/>
            </p:custDataLst>
          </p:nvPr>
        </p:nvSpPr>
        <p:spPr>
          <a:xfrm>
            <a:off x="699770" y="1369695"/>
            <a:ext cx="5099685" cy="3506470"/>
          </a:xfrm>
        </p:spPr>
        <p:txBody>
          <a:bodyPr>
            <a:noAutofit/>
          </a:bodyPr>
          <a:lstStyle/>
          <a:p>
            <a:r>
              <a:rPr lang="zh-CN" altLang="en-US">
                <a:latin typeface="+mn-lt"/>
                <a:cs typeface="+mn-lt"/>
              </a:rPr>
              <a:t>实现函数</a:t>
            </a:r>
            <a:r>
              <a:rPr lang="en-US" altLang="zh-CN">
                <a:latin typeface="+mn-lt"/>
                <a:cs typeface="+mn-lt"/>
              </a:rPr>
              <a:t>print2DArray()</a:t>
            </a:r>
            <a:r>
              <a:rPr lang="zh-CN" altLang="en-US">
                <a:latin typeface="+mn-lt"/>
                <a:cs typeface="+mn-lt"/>
              </a:rPr>
              <a:t>，函数传入</a:t>
            </a:r>
            <a:r>
              <a:rPr lang="en-US" altLang="zh-CN">
                <a:latin typeface="+mn-lt"/>
                <a:cs typeface="+mn-lt"/>
              </a:rPr>
              <a:t>4</a:t>
            </a:r>
            <a:r>
              <a:rPr lang="zh-CN" altLang="en-US">
                <a:latin typeface="+mn-lt"/>
                <a:cs typeface="+mn-lt"/>
              </a:rPr>
              <a:t>个参数：</a:t>
            </a:r>
          </a:p>
          <a:p>
            <a:r>
              <a:rPr lang="en-US" altLang="zh-CN">
                <a:latin typeface="+mn-lt"/>
                <a:cs typeface="+mn-lt"/>
              </a:rPr>
              <a:t>- arr</a:t>
            </a:r>
            <a:r>
              <a:rPr lang="zh-CN" altLang="en-US">
                <a:latin typeface="+mn-lt"/>
                <a:cs typeface="+mn-lt"/>
              </a:rPr>
              <a:t>：一维数组</a:t>
            </a:r>
          </a:p>
          <a:p>
            <a:r>
              <a:rPr lang="en-US" altLang="zh-CN">
                <a:latin typeface="+mn-lt"/>
                <a:cs typeface="+mn-lt"/>
              </a:rPr>
              <a:t>- n</a:t>
            </a:r>
            <a:r>
              <a:rPr lang="zh-CN" altLang="en-US">
                <a:latin typeface="+mn-lt"/>
                <a:cs typeface="+mn-lt"/>
              </a:rPr>
              <a:t>：一维数组</a:t>
            </a:r>
            <a:r>
              <a:rPr lang="en-US" altLang="zh-CN">
                <a:latin typeface="+mn-lt"/>
                <a:cs typeface="+mn-lt"/>
              </a:rPr>
              <a:t>arr</a:t>
            </a:r>
            <a:r>
              <a:rPr lang="zh-CN" altLang="en-US">
                <a:latin typeface="+mn-lt"/>
                <a:cs typeface="+mn-lt"/>
              </a:rPr>
              <a:t>的元素个数</a:t>
            </a:r>
          </a:p>
          <a:p>
            <a:r>
              <a:rPr lang="en-US" altLang="zh-CN">
                <a:latin typeface="+mn-lt"/>
                <a:cs typeface="+mn-lt"/>
              </a:rPr>
              <a:t>- row</a:t>
            </a:r>
            <a:r>
              <a:rPr lang="zh-CN" altLang="en-US">
                <a:latin typeface="+mn-lt"/>
                <a:cs typeface="+mn-lt"/>
              </a:rPr>
              <a:t>：转换为二维数组的行数</a:t>
            </a:r>
          </a:p>
          <a:p>
            <a:r>
              <a:rPr lang="en-US" altLang="zh-CN">
                <a:latin typeface="+mn-lt"/>
                <a:cs typeface="+mn-lt"/>
              </a:rPr>
              <a:t>- col</a:t>
            </a:r>
            <a:r>
              <a:rPr lang="zh-CN" altLang="en-US">
                <a:latin typeface="+mn-lt"/>
                <a:cs typeface="+mn-lt"/>
              </a:rPr>
              <a:t>：转换为二维数组的列数</a:t>
            </a:r>
          </a:p>
          <a:p>
            <a:endParaRPr lang="zh-CN" altLang="en-US">
              <a:latin typeface="+mn-lt"/>
              <a:cs typeface="+mn-lt"/>
            </a:endParaRPr>
          </a:p>
          <a:p>
            <a:r>
              <a:rPr lang="zh-CN" altLang="en-US">
                <a:latin typeface="+mn-lt"/>
                <a:cs typeface="+mn-lt"/>
              </a:rPr>
              <a:t>如果无法转换正好将一维数组转换为二维数组，则不输出。</a:t>
            </a:r>
          </a:p>
        </p:txBody>
      </p:sp>
      <p:graphicFrame>
        <p:nvGraphicFramePr>
          <p:cNvPr id="3" name="表格 2"/>
          <p:cNvGraphicFramePr/>
          <p:nvPr>
            <p:custDataLst>
              <p:tags r:id="rId4"/>
            </p:custDataLst>
          </p:nvPr>
        </p:nvGraphicFramePr>
        <p:xfrm>
          <a:off x="7463790" y="1249045"/>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6</a:t>
                      </a:r>
                    </a:p>
                    <a:p>
                      <a:pPr>
                        <a:buNone/>
                      </a:pPr>
                      <a:r>
                        <a:rPr sz="1800" b="0">
                          <a:solidFill>
                            <a:schemeClr val="tx1"/>
                          </a:solidFill>
                          <a:latin typeface="Consolas" panose="020B0609020204030204" charset="0"/>
                          <a:cs typeface="Consolas" panose="020B0609020204030204" charset="0"/>
                          <a:sym typeface="+mn-ea"/>
                        </a:rPr>
                        <a:t>1 2 3 4 5 6</a:t>
                      </a:r>
                    </a:p>
                    <a:p>
                      <a:pPr>
                        <a:buNone/>
                      </a:pPr>
                      <a:r>
                        <a:rPr sz="1800" b="0">
                          <a:solidFill>
                            <a:schemeClr val="tx1"/>
                          </a:solidFill>
                          <a:latin typeface="Consolas" panose="020B0609020204030204" charset="0"/>
                          <a:cs typeface="Consolas" panose="020B0609020204030204" charset="0"/>
                          <a:sym typeface="+mn-ea"/>
                        </a:rPr>
                        <a:t>Enter row: 2</a:t>
                      </a:r>
                    </a:p>
                    <a:p>
                      <a:pPr>
                        <a:buNone/>
                      </a:pPr>
                      <a:r>
                        <a:rPr sz="1800" b="0">
                          <a:solidFill>
                            <a:schemeClr val="tx1"/>
                          </a:solidFill>
                          <a:latin typeface="Consolas" panose="020B0609020204030204" charset="0"/>
                          <a:cs typeface="Consolas" panose="020B0609020204030204" charset="0"/>
                          <a:sym typeface="+mn-ea"/>
                        </a:rPr>
                        <a:t>Enter column: 3</a:t>
                      </a:r>
                    </a:p>
                    <a:p>
                      <a:pPr>
                        <a:buNone/>
                      </a:pPr>
                      <a:r>
                        <a:rPr sz="1800" b="0">
                          <a:solidFill>
                            <a:schemeClr val="tx1"/>
                          </a:solidFill>
                          <a:latin typeface="Consolas" panose="020B0609020204030204" charset="0"/>
                          <a:cs typeface="Consolas" panose="020B0609020204030204" charset="0"/>
                          <a:sym typeface="+mn-ea"/>
                        </a:rPr>
                        <a:t>  1  2  3</a:t>
                      </a:r>
                    </a:p>
                    <a:p>
                      <a:pPr>
                        <a:buNone/>
                      </a:pPr>
                      <a:r>
                        <a:rPr sz="1800" b="0">
                          <a:solidFill>
                            <a:schemeClr val="tx1"/>
                          </a:solidFill>
                          <a:latin typeface="Consolas" panose="020B0609020204030204" charset="0"/>
                          <a:cs typeface="Consolas" panose="020B0609020204030204" charset="0"/>
                          <a:sym typeface="+mn-ea"/>
                        </a:rPr>
                        <a:t>  4  5  6</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custDataLst>
              <p:tags r:id="rId5"/>
            </p:custDataLst>
          </p:nvPr>
        </p:nvGraphicFramePr>
        <p:xfrm>
          <a:off x="7463790" y="1249045"/>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6</a:t>
                      </a:r>
                    </a:p>
                    <a:p>
                      <a:pPr>
                        <a:buNone/>
                      </a:pPr>
                      <a:r>
                        <a:rPr sz="1800" b="0">
                          <a:solidFill>
                            <a:schemeClr val="tx1"/>
                          </a:solidFill>
                          <a:latin typeface="Consolas" panose="020B0609020204030204" charset="0"/>
                          <a:cs typeface="Consolas" panose="020B0609020204030204" charset="0"/>
                          <a:sym typeface="+mn-ea"/>
                        </a:rPr>
                        <a:t>1 2 3 4 5 6</a:t>
                      </a:r>
                    </a:p>
                    <a:p>
                      <a:pPr>
                        <a:buNone/>
                      </a:pPr>
                      <a:r>
                        <a:rPr sz="1800" b="0">
                          <a:solidFill>
                            <a:schemeClr val="tx1"/>
                          </a:solidFill>
                          <a:latin typeface="Consolas" panose="020B0609020204030204" charset="0"/>
                          <a:cs typeface="Consolas" panose="020B0609020204030204" charset="0"/>
                          <a:sym typeface="+mn-ea"/>
                        </a:rPr>
                        <a:t>Enter row: 2  </a:t>
                      </a:r>
                    </a:p>
                    <a:p>
                      <a:pPr>
                        <a:buNone/>
                      </a:pPr>
                      <a:r>
                        <a:rPr sz="1800" b="0">
                          <a:solidFill>
                            <a:schemeClr val="tx1"/>
                          </a:solidFill>
                          <a:latin typeface="Consolas" panose="020B0609020204030204" charset="0"/>
                          <a:cs typeface="Consolas" panose="020B0609020204030204" charset="0"/>
                          <a:sym typeface="+mn-ea"/>
                        </a:rPr>
                        <a:t>Enter column: 3</a:t>
                      </a:r>
                    </a:p>
                    <a:p>
                      <a:pPr>
                        <a:buNone/>
                      </a:pPr>
                      <a:r>
                        <a:rPr sz="1800" b="0">
                          <a:solidFill>
                            <a:schemeClr val="tx1"/>
                          </a:solidFill>
                          <a:latin typeface="Consolas" panose="020B0609020204030204" charset="0"/>
                          <a:cs typeface="Consolas" panose="020B0609020204030204" charset="0"/>
                          <a:sym typeface="+mn-ea"/>
                        </a:rPr>
                        <a:t>1 2 3 </a:t>
                      </a:r>
                    </a:p>
                    <a:p>
                      <a:pPr>
                        <a:buNone/>
                      </a:pPr>
                      <a:r>
                        <a:rPr sz="1800" b="0">
                          <a:solidFill>
                            <a:schemeClr val="tx1"/>
                          </a:solidFill>
                          <a:latin typeface="Consolas" panose="020B0609020204030204" charset="0"/>
                          <a:cs typeface="Consolas" panose="020B0609020204030204" charset="0"/>
                          <a:sym typeface="+mn-ea"/>
                        </a:rPr>
                        <a:t>4 5 6</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6"/>
            </p:custDataLst>
          </p:nvPr>
        </p:nvGraphicFramePr>
        <p:xfrm>
          <a:off x="7463790" y="3917950"/>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5</a:t>
                      </a:r>
                    </a:p>
                    <a:p>
                      <a:pPr>
                        <a:buNone/>
                      </a:pPr>
                      <a:r>
                        <a:rPr sz="1800" b="0">
                          <a:solidFill>
                            <a:schemeClr val="tx1"/>
                          </a:solidFill>
                          <a:latin typeface="Consolas" panose="020B0609020204030204" charset="0"/>
                          <a:cs typeface="Consolas" panose="020B0609020204030204" charset="0"/>
                          <a:sym typeface="+mn-ea"/>
                        </a:rPr>
                        <a:t>1 2 3 4 5 </a:t>
                      </a:r>
                    </a:p>
                    <a:p>
                      <a:pPr>
                        <a:buNone/>
                      </a:pPr>
                      <a:r>
                        <a:rPr sz="1800" b="0">
                          <a:solidFill>
                            <a:schemeClr val="tx1"/>
                          </a:solidFill>
                          <a:latin typeface="Consolas" panose="020B0609020204030204" charset="0"/>
                          <a:cs typeface="Consolas" panose="020B0609020204030204" charset="0"/>
                          <a:sym typeface="+mn-ea"/>
                        </a:rPr>
                        <a:t>Enter row: 3</a:t>
                      </a:r>
                    </a:p>
                    <a:p>
                      <a:pPr>
                        <a:buNone/>
                      </a:pPr>
                      <a:r>
                        <a:rPr sz="1800" b="0">
                          <a:solidFill>
                            <a:schemeClr val="tx1"/>
                          </a:solidFill>
                          <a:latin typeface="Consolas" panose="020B0609020204030204" charset="0"/>
                          <a:cs typeface="Consolas" panose="020B0609020204030204" charset="0"/>
                          <a:sym typeface="+mn-ea"/>
                        </a:rPr>
                        <a:t>Enter column: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2</a:t>
            </a:r>
            <a:r>
              <a:rPr lang="zh-CN" altLang="en-US"/>
              <a:t>的幂</a:t>
            </a:r>
          </a:p>
        </p:txBody>
      </p:sp>
      <mc:AlternateContent xmlns:mc="http://schemas.openxmlformats.org/markup-compatibility/2006">
        <mc:Choice xmlns:a14="http://schemas.microsoft.com/office/drawing/2010/main" Requires="a14">
          <p:sp>
            <p:nvSpPr>
              <p:cNvPr id="2" name="文本占位符 1"/>
              <p:cNvSpPr>
                <a:spLocks noGrp="1"/>
              </p:cNvSpPr>
              <p:nvPr>
                <p:ph type="body" sz="quarter" idx="15"/>
                <p:custDataLst>
                  <p:tags r:id="rId3"/>
                </p:custDataLst>
              </p:nvPr>
            </p:nvSpPr>
            <p:spPr>
              <a:xfrm>
                <a:off x="699770" y="1369695"/>
                <a:ext cx="3347720" cy="481965"/>
              </a:xfrm>
            </p:spPr>
            <p:txBody>
              <a:bodyPr>
                <a:noAutofit/>
              </a:bodyPr>
              <a:lstStyle/>
              <a:p>
                <a:r>
                  <a:rPr lang="zh-CN" altLang="en-US">
                    <a:latin typeface="+mn-lt"/>
                    <a:cs typeface="+mn-lt"/>
                  </a:rPr>
                  <a:t>递归实现</a:t>
                </a:r>
                <a:r>
                  <a:rPr lang="en-US" altLang="zh-CN">
                    <a:latin typeface="+mn-lt"/>
                    <a:cs typeface="+mn-lt"/>
                  </a:rPr>
                  <a:t>power2()</a:t>
                </a:r>
                <a:r>
                  <a:rPr lang="zh-CN" altLang="en-US">
                    <a:latin typeface="+mn-lt"/>
                    <a:cs typeface="+mn-lt"/>
                  </a:rPr>
                  <a:t>，计算</a:t>
                </a:r>
                <a14:m>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𝑥</m:t>
                        </m:r>
                      </m:sup>
                    </m:sSup>
                  </m:oMath>
                </a14:m>
                <a:r>
                  <a:rPr lang="zh-CN" altLang="en-US">
                    <a:latin typeface="+mn-lt"/>
                    <a:cs typeface="+mn-lt"/>
                  </a:rPr>
                  <a:t>。</a:t>
                </a:r>
              </a:p>
            </p:txBody>
          </p:sp>
        </mc:Choice>
        <mc:Fallback>
          <p:sp>
            <p:nvSpPr>
              <p:cNvPr id="2" name="文本占位符 1"/>
              <p:cNvSpPr>
                <a:spLocks noGrp="1" noRot="1" noChangeAspect="1" noMove="1" noResize="1" noEditPoints="1" noAdjustHandles="1" noChangeArrowheads="1" noChangeShapeType="1" noTextEdit="1"/>
              </p:cNvSpPr>
              <p:nvPr>
                <p:ph type="body" sz="quarter" idx="15"/>
                <p:custDataLst>
                  <p:tags r:id="rId3"/>
                </p:custDataLst>
              </p:nvPr>
            </p:nvSpPr>
            <p:spPr>
              <a:xfrm>
                <a:off x="699770" y="1369695"/>
                <a:ext cx="3347720" cy="481965"/>
              </a:xfrm>
              <a:blipFill>
                <a:blip r:embed="rId9"/>
                <a:stretch>
                  <a:fillRect l="-1093"/>
                </a:stretch>
              </a:blipFill>
            </p:spPr>
            <p:txBody>
              <a:bodyPr/>
              <a:lstStyle/>
              <a:p>
                <a:r>
                  <a:rPr lang="zh-CN" altLang="en-US">
                    <a:noFill/>
                  </a:rPr>
                  <a:t> </a:t>
                </a:r>
              </a:p>
            </p:txBody>
          </p:sp>
        </mc:Fallback>
      </mc:AlternateContent>
      <p:graphicFrame>
        <p:nvGraphicFramePr>
          <p:cNvPr id="7" name="表格 6"/>
          <p:cNvGraphicFramePr/>
          <p:nvPr>
            <p:custDataLst>
              <p:tags r:id="rId4"/>
            </p:custDataLst>
          </p:nvPr>
        </p:nvGraphicFramePr>
        <p:xfrm>
          <a:off x="5145405"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0</a:t>
                      </a:r>
                    </a:p>
                    <a:p>
                      <a:pPr>
                        <a:buNone/>
                      </a:pPr>
                      <a:r>
                        <a:rPr sz="1800" b="0">
                          <a:solidFill>
                            <a:schemeClr val="tx1"/>
                          </a:solidFill>
                          <a:latin typeface="Consolas" panose="020B0609020204030204" charset="0"/>
                          <a:cs typeface="Consolas" panose="020B0609020204030204" charset="0"/>
                          <a:sym typeface="+mn-ea"/>
                        </a:rPr>
                        <a:t>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custDataLst>
              <p:tags r:id="rId5"/>
            </p:custDataLst>
          </p:nvPr>
        </p:nvGraphicFramePr>
        <p:xfrm>
          <a:off x="7321550"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a:t>
                      </a:r>
                    </a:p>
                    <a:p>
                      <a:pPr>
                        <a:buNone/>
                      </a:pPr>
                      <a:r>
                        <a:rPr sz="1800" b="0">
                          <a:solidFill>
                            <a:schemeClr val="tx1"/>
                          </a:solidFill>
                          <a:latin typeface="Consolas" panose="020B0609020204030204" charset="0"/>
                          <a:cs typeface="Consolas" panose="020B0609020204030204" charset="0"/>
                          <a:sym typeface="+mn-ea"/>
                        </a:rPr>
                        <a:t>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custDataLst>
              <p:tags r:id="rId6"/>
            </p:custDataLst>
          </p:nvPr>
        </p:nvGraphicFramePr>
        <p:xfrm>
          <a:off x="9497695"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10</a:t>
                      </a:r>
                    </a:p>
                    <a:p>
                      <a:pPr>
                        <a:buNone/>
                      </a:pPr>
                      <a:r>
                        <a:rPr sz="1800" b="0">
                          <a:solidFill>
                            <a:schemeClr val="tx1"/>
                          </a:solidFill>
                          <a:latin typeface="Consolas" panose="020B0609020204030204" charset="0"/>
                          <a:cs typeface="Consolas" panose="020B0609020204030204" charset="0"/>
                          <a:sym typeface="+mn-ea"/>
                        </a:rPr>
                        <a:t>1024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87880"/>
            <a:ext cx="4170681" cy="369332"/>
          </a:xfrm>
          <a:prstGeom prst="rect">
            <a:avLst/>
          </a:prstGeom>
          <a:noFill/>
          <a:ln w="9525">
            <a:noFill/>
          </a:ln>
        </p:spPr>
        <p:txBody>
          <a:bodyPr wrap="square">
            <a:spAutoFit/>
          </a:bodyPr>
          <a:lstStyle/>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power2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最大公因数</a:t>
            </a:r>
          </a:p>
        </p:txBody>
      </p:sp>
      <p:sp>
        <p:nvSpPr>
          <p:cNvPr id="2" name="文本占位符 1"/>
          <p:cNvSpPr>
            <a:spLocks noGrp="1"/>
          </p:cNvSpPr>
          <p:nvPr>
            <p:ph type="body" sz="quarter" idx="15"/>
            <p:custDataLst>
              <p:tags r:id="rId3"/>
            </p:custDataLst>
          </p:nvPr>
        </p:nvSpPr>
        <p:spPr>
          <a:xfrm>
            <a:off x="699770" y="1369695"/>
            <a:ext cx="8393430" cy="481965"/>
          </a:xfrm>
        </p:spPr>
        <p:txBody>
          <a:bodyPr>
            <a:noAutofit/>
          </a:bodyPr>
          <a:lstStyle/>
          <a:p>
            <a:r>
              <a:rPr lang="zh-CN" altLang="en-US">
                <a:latin typeface="+mn-lt"/>
                <a:cs typeface="+mn-lt"/>
              </a:rPr>
              <a:t>递归实现</a:t>
            </a:r>
            <a:r>
              <a:rPr lang="en-US" altLang="zh-CN">
                <a:latin typeface="+mn-lt"/>
                <a:cs typeface="+mn-lt"/>
              </a:rPr>
              <a:t>gcd()</a:t>
            </a:r>
            <a:r>
              <a:rPr lang="zh-CN" altLang="en-US">
                <a:latin typeface="+mn-lt"/>
                <a:cs typeface="+mn-lt"/>
              </a:rPr>
              <a:t>，计算两个数的最大公因数（</a:t>
            </a:r>
            <a:r>
              <a:rPr lang="en-US" altLang="zh-CN">
                <a:latin typeface="+mn-lt"/>
                <a:cs typeface="+mn-lt"/>
              </a:rPr>
              <a:t>GCD, Greatest Common Divisor</a:t>
            </a:r>
            <a:r>
              <a:rPr lang="zh-CN" altLang="en-US">
                <a:latin typeface="+mn-lt"/>
                <a:cs typeface="+mn-lt"/>
              </a:rPr>
              <a:t>）。</a:t>
            </a:r>
          </a:p>
        </p:txBody>
      </p:sp>
      <p:sp>
        <p:nvSpPr>
          <p:cNvPr id="6" name="文本框 5"/>
          <p:cNvSpPr txBox="1"/>
          <p:nvPr/>
        </p:nvSpPr>
        <p:spPr>
          <a:xfrm>
            <a:off x="699770" y="2143125"/>
            <a:ext cx="4804559" cy="369332"/>
          </a:xfrm>
          <a:prstGeom prst="rect">
            <a:avLst/>
          </a:prstGeom>
          <a:noFill/>
          <a:ln w="9525">
            <a:noFill/>
          </a:ln>
        </p:spPr>
        <p:txBody>
          <a:bodyPr wrap="square">
            <a:spAutoFit/>
          </a:bodyPr>
          <a:lstStyle/>
          <a:p>
            <a:pPr algn="just"/>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public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static</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gcd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8" name="表格 7"/>
          <p:cNvGraphicFramePr/>
          <p:nvPr>
            <p:custDataLst>
              <p:tags r:id="rId4"/>
            </p:custDataLst>
            <p:extLst>
              <p:ext uri="{D42A27DB-BD31-4B8C-83A1-F6EECF244321}">
                <p14:modId xmlns:p14="http://schemas.microsoft.com/office/powerpoint/2010/main" val="3098634139"/>
              </p:ext>
            </p:extLst>
          </p:nvPr>
        </p:nvGraphicFramePr>
        <p:xfrm>
          <a:off x="487982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36</a:t>
                      </a:r>
                    </a:p>
                    <a:p>
                      <a:pPr>
                        <a:buNone/>
                      </a:pPr>
                      <a:r>
                        <a:rPr sz="1800" b="0">
                          <a:solidFill>
                            <a:schemeClr val="tx1"/>
                          </a:solidFill>
                          <a:latin typeface="Consolas" panose="020B0609020204030204" charset="0"/>
                          <a:cs typeface="Consolas" panose="020B0609020204030204" charset="0"/>
                          <a:sym typeface="+mn-ea"/>
                        </a:rPr>
                        <a:t>Enter num2: 24</a:t>
                      </a:r>
                    </a:p>
                    <a:p>
                      <a:pPr>
                        <a:buNone/>
                      </a:pPr>
                      <a:r>
                        <a:rPr sz="1800" b="0">
                          <a:solidFill>
                            <a:schemeClr val="tx1"/>
                          </a:solidFill>
                          <a:latin typeface="Consolas" panose="020B0609020204030204" charset="0"/>
                          <a:cs typeface="Consolas" panose="020B0609020204030204" charset="0"/>
                          <a:sym typeface="+mn-ea"/>
                        </a:rPr>
                        <a:t>gcd(36, 24) = 12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5"/>
            </p:custDataLst>
            <p:extLst>
              <p:ext uri="{D42A27DB-BD31-4B8C-83A1-F6EECF244321}">
                <p14:modId xmlns:p14="http://schemas.microsoft.com/office/powerpoint/2010/main" val="3521741622"/>
              </p:ext>
            </p:extLst>
          </p:nvPr>
        </p:nvGraphicFramePr>
        <p:xfrm>
          <a:off x="224711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10</a:t>
                      </a:r>
                    </a:p>
                    <a:p>
                      <a:pPr>
                        <a:buNone/>
                      </a:pPr>
                      <a:r>
                        <a:rPr sz="1800" b="0">
                          <a:solidFill>
                            <a:schemeClr val="tx1"/>
                          </a:solidFill>
                          <a:latin typeface="Consolas" panose="020B0609020204030204" charset="0"/>
                          <a:cs typeface="Consolas" panose="020B0609020204030204" charset="0"/>
                          <a:sym typeface="+mn-ea"/>
                        </a:rPr>
                        <a:t>Enter num2: 24</a:t>
                      </a:r>
                    </a:p>
                    <a:p>
                      <a:pPr>
                        <a:buNone/>
                      </a:pPr>
                      <a:r>
                        <a:rPr sz="1800" b="0">
                          <a:solidFill>
                            <a:schemeClr val="tx1"/>
                          </a:solidFill>
                          <a:latin typeface="Consolas" panose="020B0609020204030204" charset="0"/>
                          <a:cs typeface="Consolas" panose="020B0609020204030204" charset="0"/>
                          <a:sym typeface="+mn-ea"/>
                        </a:rPr>
                        <a:t>gcd(10, 24) =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6"/>
            </p:custDataLst>
            <p:extLst>
              <p:ext uri="{D42A27DB-BD31-4B8C-83A1-F6EECF244321}">
                <p14:modId xmlns:p14="http://schemas.microsoft.com/office/powerpoint/2010/main" val="518295642"/>
              </p:ext>
            </p:extLst>
          </p:nvPr>
        </p:nvGraphicFramePr>
        <p:xfrm>
          <a:off x="751253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17</a:t>
                      </a:r>
                    </a:p>
                    <a:p>
                      <a:pPr>
                        <a:buNone/>
                      </a:pPr>
                      <a:r>
                        <a:rPr sz="1800" b="0">
                          <a:solidFill>
                            <a:schemeClr val="tx1"/>
                          </a:solidFill>
                          <a:latin typeface="Consolas" panose="020B0609020204030204" charset="0"/>
                          <a:cs typeface="Consolas" panose="020B0609020204030204" charset="0"/>
                          <a:sym typeface="+mn-ea"/>
                        </a:rPr>
                        <a:t>Enter num2: 25</a:t>
                      </a:r>
                    </a:p>
                    <a:p>
                      <a:pPr>
                        <a:buNone/>
                      </a:pPr>
                      <a:r>
                        <a:rPr sz="1800" b="0">
                          <a:solidFill>
                            <a:schemeClr val="tx1"/>
                          </a:solidFill>
                          <a:latin typeface="Consolas" panose="020B0609020204030204" charset="0"/>
                          <a:cs typeface="Consolas" panose="020B0609020204030204" charset="0"/>
                          <a:sym typeface="+mn-ea"/>
                        </a:rPr>
                        <a:t>gcd(17, 25) = 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VjNTQyYWQ1MGI1NzQwNTgzMjZhMzNhMzAyOTZlNDIifQ=="/>
  <p:tag name="KSO_WPP_MARK_KEY" val="5141afc2-ce81-452e-9c44-a2db9f36b55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30.xml><?xml version="1.0" encoding="utf-8"?>
<p:tagLst xmlns:a="http://schemas.openxmlformats.org/drawingml/2006/main" xmlns:r="http://schemas.openxmlformats.org/officeDocument/2006/relationships" xmlns:p="http://schemas.openxmlformats.org/presentationml/2006/main">
  <p:tag name="KSO_WM_TEMPLATE_THUMBS_INDEX" val="1、2、3、4、5、6、7、8、9、10、11、12、13、15"/>
  <p:tag name="KSO_WM_SLIDE_ID" val="custom2020258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82"/>
  <p:tag name="KSO_WM_SLIDE_LAYOUT" val="a_b_f_j"/>
  <p:tag name="KSO_WM_SLIDE_LAYOUT_CNT" val="1_1_2_1"/>
</p:tagLst>
</file>

<file path=ppt/tags/tag2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极简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1*a*1"/>
  <p:tag name="KSO_WM_TEMPLATE_CATEGORY" val="custom"/>
  <p:tag name="KSO_WM_TEMPLATE_INDEX" val="20202582"/>
  <p:tag name="KSO_WM_UNIT_LAYERLEVEL" val="1"/>
  <p:tag name="KSO_WM_TAG_VERSION" val="1.0"/>
  <p:tag name="KSO_WM_BEAUTIFY_FLAG" val="#wm#"/>
  <p:tag name="KSO_WM_UNIT_ISNUMDGMTITLE" val="0"/>
</p:tagLst>
</file>

<file path=ppt/tags/tag2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3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5.xml><?xml version="1.0" encoding="utf-8"?>
<p:tagLst xmlns:a="http://schemas.openxmlformats.org/drawingml/2006/main" xmlns:r="http://schemas.openxmlformats.org/officeDocument/2006/relationships" xmlns:p="http://schemas.openxmlformats.org/presentationml/2006/main">
  <p:tag name="TABLE_ENDDRAG_ORIGIN_RECT" val="64*77"/>
  <p:tag name="TABLE_ENDDRAG_RECT" val="517*341*64*77"/>
</p:tagLst>
</file>

<file path=ppt/tags/tag24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a="http://schemas.openxmlformats.org/drawingml/2006/main" xmlns:r="http://schemas.openxmlformats.org/officeDocument/2006/relationships" xmlns:p="http://schemas.openxmlformats.org/presentationml/2006/main">
  <p:tag name="TABLE_ENDDRAG_ORIGIN_RECT" val="64*77"/>
  <p:tag name="TABLE_ENDDRAG_RECT" val="517*341*64*77"/>
</p:tagLst>
</file>

<file path=ppt/tags/tag25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3.xml><?xml version="1.0" encoding="utf-8"?>
<p:tagLst xmlns:a="http://schemas.openxmlformats.org/drawingml/2006/main" xmlns:r="http://schemas.openxmlformats.org/officeDocument/2006/relationships" xmlns:p="http://schemas.openxmlformats.org/presentationml/2006/main">
  <p:tag name="TABLE_ENDDRAG_ORIGIN_RECT" val="196*288"/>
  <p:tag name="TABLE_ENDDRAG_RECT" val="649*215*196*288"/>
</p:tagLst>
</file>

<file path=ppt/tags/tag26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6.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0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0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0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5.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1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2.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2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2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2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2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500,&quot;width&quot;:10000}"/>
</p:tagLst>
</file>

<file path=ppt/tags/tag32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3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1.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3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4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3.xml><?xml version="1.0" encoding="utf-8"?>
<p:tagLst xmlns:a="http://schemas.openxmlformats.org/drawingml/2006/main" xmlns:r="http://schemas.openxmlformats.org/officeDocument/2006/relationships" xmlns:p="http://schemas.openxmlformats.org/presentationml/2006/main">
  <p:tag name="TABLE_ENDDRAG_ORIGIN_RECT" val="94*29"/>
  <p:tag name="TABLE_ENDDRAG_RECT" val="582*99*94*29"/>
</p:tagLst>
</file>

<file path=ppt/tags/tag36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6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6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6.xml><?xml version="1.0" encoding="utf-8"?>
<p:tagLst xmlns:a="http://schemas.openxmlformats.org/drawingml/2006/main" xmlns:r="http://schemas.openxmlformats.org/officeDocument/2006/relationships" xmlns:p="http://schemas.openxmlformats.org/presentationml/2006/main">
  <p:tag name="TABLE_ENDDRAG_ORIGIN_RECT" val="39*29"/>
  <p:tag name="TABLE_ENDDRAG_RECT" val="110*436*39*29"/>
</p:tagLst>
</file>

<file path=ppt/tags/tag40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8.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1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2.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23.xml><?xml version="1.0" encoding="utf-8"?>
<p:tagLst xmlns:p="http://schemas.openxmlformats.org/presentationml/2006/main">
  <p:tag name="TABLE_ENDDRAG_ORIGIN_RECT" val="564*54"/>
  <p:tag name="TABLE_ENDDRAG_RECT" val="128*242*564*54"/>
</p:tagLst>
</file>

<file path=ppt/tags/tag42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8.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29.xml><?xml version="1.0" encoding="utf-8"?>
<p:tagLst xmlns:p="http://schemas.openxmlformats.org/presentationml/2006/main">
  <p:tag name="TABLE_ENDDRAG_ORIGIN_RECT" val="564*54"/>
  <p:tag name="TABLE_ENDDRAG_RECT" val="128*242*564*54"/>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4.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35.xml><?xml version="1.0" encoding="utf-8"?>
<p:tagLst xmlns:p="http://schemas.openxmlformats.org/presentationml/2006/main">
  <p:tag name="TABLE_ENDDRAG_ORIGIN_RECT" val="564*54"/>
  <p:tag name="TABLE_ENDDRAG_RECT" val="128*242*564*54"/>
</p:tagLst>
</file>

<file path=ppt/tags/tag43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440.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41.xml><?xml version="1.0" encoding="utf-8"?>
<p:tagLst xmlns:p="http://schemas.openxmlformats.org/presentationml/2006/main">
  <p:tag name="TABLE_ENDDRAG_ORIGIN_RECT" val="564*54"/>
  <p:tag name="TABLE_ENDDRAG_RECT" val="128*242*564*54"/>
</p:tagLst>
</file>

<file path=ppt/tags/tag44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6.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47.xml><?xml version="1.0" encoding="utf-8"?>
<p:tagLst xmlns:p="http://schemas.openxmlformats.org/presentationml/2006/main">
  <p:tag name="TABLE_ENDDRAG_ORIGIN_RECT" val="564*54"/>
  <p:tag name="TABLE_ENDDRAG_RECT" val="128*242*564*54"/>
</p:tagLst>
</file>

<file path=ppt/tags/tag44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3.xml><?xml version="1.0" encoding="utf-8"?>
<p:tagLst xmlns:a="http://schemas.openxmlformats.org/drawingml/2006/main" xmlns:r="http://schemas.openxmlformats.org/officeDocument/2006/relationships" xmlns:p="http://schemas.openxmlformats.org/presentationml/2006/main">
  <p:tag name="TABLE_ENDDRAG_ORIGIN_RECT" val="48*31"/>
  <p:tag name="TABLE_ENDDRAG_RECT" val="149*437*48*31"/>
</p:tagLst>
</file>

<file path=ppt/tags/tag45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5.xml><?xml version="1.0" encoding="utf-8"?>
<p:tagLst xmlns:a="http://schemas.openxmlformats.org/drawingml/2006/main" xmlns:r="http://schemas.openxmlformats.org/officeDocument/2006/relationships" xmlns:p="http://schemas.openxmlformats.org/presentationml/2006/main">
  <p:tag name="KSO_WM_UNIT_TABLE_BEAUTIFY" val="smartTable{cdeaa7b5-9517-4a33-a6fd-3a1a77285160}"/>
</p:tagLst>
</file>

<file path=ppt/tags/tag50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10.xml><?xml version="1.0" encoding="utf-8"?>
<p:tagLst xmlns:p="http://schemas.openxmlformats.org/presentationml/2006/main">
  <p:tag name="KSO_WM_UNIT_TABLE_BEAUTIFY" val="smartTable{cdeaa7b5-9517-4a33-a6fd-3a1a77285160}"/>
</p:tagLst>
</file>

<file path=ppt/tags/tag5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6.xml><?xml version="1.0" encoding="utf-8"?>
<p:tagLst xmlns:a="http://schemas.openxmlformats.org/drawingml/2006/main" xmlns:r="http://schemas.openxmlformats.org/officeDocument/2006/relationships" xmlns:p="http://schemas.openxmlformats.org/presentationml/2006/main">
  <p:tag name="TABLE_ENDDRAG_ORIGIN_RECT" val="48*31"/>
  <p:tag name="TABLE_ENDDRAG_RECT" val="149*437*48*31"/>
</p:tagLst>
</file>

<file path=ppt/tags/tag52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554,&quot;width&quot;:2762}"/>
</p:tagLst>
</file>

<file path=ppt/tags/tag531.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5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53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53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7.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38.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39.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4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4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3.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44.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45.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46.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4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4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51.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52.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55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5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56.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57.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58.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5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6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62.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3.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4.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8207</Words>
  <Application>Microsoft Office PowerPoint</Application>
  <PresentationFormat>宽屏</PresentationFormat>
  <Paragraphs>1667</Paragraphs>
  <Slides>99</Slides>
  <Notes>95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99</vt:i4>
      </vt:variant>
    </vt:vector>
  </HeadingPairs>
  <TitlesOfParts>
    <vt:vector size="107" baseType="lpstr">
      <vt:lpstr>等线</vt:lpstr>
      <vt:lpstr>微软雅黑</vt:lpstr>
      <vt:lpstr>Arial</vt:lpstr>
      <vt:lpstr>Calibri</vt:lpstr>
      <vt:lpstr>Cambria Math</vt:lpstr>
      <vt:lpstr>Consolas</vt:lpstr>
      <vt:lpstr>Office 主题</vt:lpstr>
      <vt:lpstr>2_Office 主题​​</vt:lpstr>
      <vt:lpstr>函数</vt:lpstr>
      <vt:lpstr>函数</vt:lpstr>
      <vt:lpstr>函数（Function）</vt:lpstr>
      <vt:lpstr>函数（Function）</vt:lpstr>
      <vt:lpstr>Demo：最大值</vt:lpstr>
      <vt:lpstr>函数（Function）</vt:lpstr>
      <vt:lpstr>函数调用</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作用域</vt:lpstr>
      <vt:lpstr>局部变量（Local Variable）</vt:lpstr>
      <vt:lpstr>局部变量（Local Variable）</vt:lpstr>
      <vt:lpstr>局部变量（Local Variable）</vt:lpstr>
      <vt:lpstr>局部变量（Local Variable）</vt:lpstr>
      <vt:lpstr>局部变量（Local Variable）</vt:lpstr>
      <vt:lpstr>递归</vt:lpstr>
      <vt:lpstr>递归（Recursion）</vt:lpstr>
      <vt:lpstr>Demo：讲故事</vt:lpstr>
      <vt:lpstr>Demo：讲故事</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递归（Recursion）</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Demo：阿克曼函数</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Practice</vt:lpstr>
      <vt:lpstr>素数</vt:lpstr>
      <vt:lpstr>日期</vt:lpstr>
      <vt:lpstr>二维数组格式输出</vt:lpstr>
      <vt:lpstr>2的幂</vt:lpstr>
      <vt:lpstr>最大公因数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函数</dc:title>
  <dc:creator/>
  <cp:lastModifiedBy>DAI XIAOTIAN</cp:lastModifiedBy>
  <cp:revision>537</cp:revision>
  <dcterms:created xsi:type="dcterms:W3CDTF">2022-11-17T03:47:00Z</dcterms:created>
  <dcterms:modified xsi:type="dcterms:W3CDTF">2023-01-12T13:41:58Z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5CCBCD563EA2475A9389F11AD2791165</vt:lpwstr>
  </property>
  <property fmtid="{D5CDD505-2E9C-101B-9397-08002B2CF9AE}" pid="3" name="KSOProductBuildVer">
    <vt:lpwstr>2052-11.1.0.12763</vt:lpwstr>
  </property>
</Properties>
</file>