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9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2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5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7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8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9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20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1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2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3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4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5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6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7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8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9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30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2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3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4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5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6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37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8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9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40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1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2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3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4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4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4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4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4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51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52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53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4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55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56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57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58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59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notesSlides/notesSlide60.xml" ContentType="application/vnd.openxmlformats-officedocument.presentationml.notesSlide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notesSlides/notesSlide61.xml" ContentType="application/vnd.openxmlformats-officedocument.presentationml.notesSlide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notesSlides/notesSlide62.xml" ContentType="application/vnd.openxmlformats-officedocument.presentationml.notesSlid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63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4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5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6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notesSlides/notesSlide67.xml" ContentType="application/vnd.openxmlformats-officedocument.presentationml.notesSlide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notesSlides/notesSlide68.xml" ContentType="application/vnd.openxmlformats-officedocument.presentationml.notesSlide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notesSlides/notesSlide69.xml" ContentType="application/vnd.openxmlformats-officedocument.presentationml.notesSlide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70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notesSlides/notesSlide71.xml" ContentType="application/vnd.openxmlformats-officedocument.presentationml.notesSlide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notesSlides/notesSlide72.xml" ContentType="application/vnd.openxmlformats-officedocument.presentationml.notesSlide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notesSlides/notesSlide73.xml" ContentType="application/vnd.openxmlformats-officedocument.presentationml.notesSlide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notesSlides/notesSlide74.xml" ContentType="application/vnd.openxmlformats-officedocument.presentationml.notesSlide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notesSlides/notesSlide75.xml" ContentType="application/vnd.openxmlformats-officedocument.presentationml.notesSlide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notesSlides/notesSlide76.xml" ContentType="application/vnd.openxmlformats-officedocument.presentationml.notesSlide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notesSlides/notesSlide77.xml" ContentType="application/vnd.openxmlformats-officedocument.presentationml.notesSlide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notesSlides/notesSlide78.xml" ContentType="application/vnd.openxmlformats-officedocument.presentationml.notesSlide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notesSlides/notesSlide79.xml" ContentType="application/vnd.openxmlformats-officedocument.presentationml.notesSlide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notesSlides/notesSlide80.xml" ContentType="application/vnd.openxmlformats-officedocument.presentationml.notesSlide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notesSlides/notesSlide81.xml" ContentType="application/vnd.openxmlformats-officedocument.presentationml.notesSlide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notesSlides/notesSlide82.xml" ContentType="application/vnd.openxmlformats-officedocument.presentationml.notesSlide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notesSlides/notesSlide83.xml" ContentType="application/vnd.openxmlformats-officedocument.presentationml.notesSlide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notesSlides/notesSlide84.xml" ContentType="application/vnd.openxmlformats-officedocument.presentationml.notesSlide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notesSlides/notesSlide85.xml" ContentType="application/vnd.openxmlformats-officedocument.presentationml.notesSlide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notesSlides/notesSlide86.xml" ContentType="application/vnd.openxmlformats-officedocument.presentationml.notesSlide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notesSlides/notesSlide87.xml" ContentType="application/vnd.openxmlformats-officedocument.presentationml.notesSlide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notesSlides/notesSlide88.xml" ContentType="application/vnd.openxmlformats-officedocument.presentationml.notesSlide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notesSlides/notesSlide89.xml" ContentType="application/vnd.openxmlformats-officedocument.presentationml.notesSlide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notesSlides/notesSlide90.xml" ContentType="application/vnd.openxmlformats-officedocument.presentationml.notesSlide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notesSlides/notesSlide91.xml" ContentType="application/vnd.openxmlformats-officedocument.presentationml.notesSlide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notesSlides/notesSlide92.xml" ContentType="application/vnd.openxmlformats-officedocument.presentationml.notesSlide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notesSlides/notesSlide93.xml" ContentType="application/vnd.openxmlformats-officedocument.presentationml.notesSlide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notesSlides/notesSlide94.xml" ContentType="application/vnd.openxmlformats-officedocument.presentationml.notesSlide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notesSlides/notesSlide95.xml" ContentType="application/vnd.openxmlformats-officedocument.presentationml.notesSlide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notesSlides/notesSlide96.xml" ContentType="application/vnd.openxmlformats-officedocument.presentationml.notesSlide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notesSlides/notesSlide97.xml" ContentType="application/vnd.openxmlformats-officedocument.presentationml.notesSlide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notesSlides/notesSlide99.xml" ContentType="application/vnd.openxmlformats-officedocument.presentationml.notesSlide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7"/>
  </p:notesMasterIdLst>
  <p:sldIdLst>
    <p:sldId id="259" r:id="rId3"/>
    <p:sldId id="265" r:id="rId4"/>
    <p:sldId id="295" r:id="rId5"/>
    <p:sldId id="319" r:id="rId6"/>
    <p:sldId id="298" r:id="rId7"/>
    <p:sldId id="321" r:id="rId8"/>
    <p:sldId id="322" r:id="rId9"/>
    <p:sldId id="329" r:id="rId10"/>
    <p:sldId id="330" r:id="rId11"/>
    <p:sldId id="331" r:id="rId12"/>
    <p:sldId id="301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7" r:id="rId32"/>
    <p:sldId id="359" r:id="rId33"/>
    <p:sldId id="360" r:id="rId34"/>
    <p:sldId id="362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4" r:id="rId93"/>
    <p:sldId id="423" r:id="rId94"/>
    <p:sldId id="425" r:id="rId95"/>
    <p:sldId id="427" r:id="rId96"/>
    <p:sldId id="428" r:id="rId97"/>
    <p:sldId id="430" r:id="rId98"/>
    <p:sldId id="431" r:id="rId99"/>
    <p:sldId id="432" r:id="rId100"/>
    <p:sldId id="433" r:id="rId101"/>
    <p:sldId id="435" r:id="rId102"/>
    <p:sldId id="437" r:id="rId103"/>
    <p:sldId id="439" r:id="rId104"/>
    <p:sldId id="441" r:id="rId105"/>
    <p:sldId id="443" r:id="rId106"/>
  </p:sldIdLst>
  <p:sldSz cx="12192000" cy="6858000"/>
  <p:notesSz cx="6858000" cy="9144000"/>
  <p:custDataLst>
    <p:tags r:id="rId10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gs" Target="tags/tag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commentAuthors" Target="commentAuthor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95.xml"/><Relationship Id="rId7" Type="http://schemas.openxmlformats.org/officeDocument/2006/relationships/tags" Target="../tags/tag706.xml"/><Relationship Id="rId2" Type="http://schemas.openxmlformats.org/officeDocument/2006/relationships/tags" Target="../tags/tag694.xml"/><Relationship Id="rId1" Type="http://schemas.openxmlformats.org/officeDocument/2006/relationships/tags" Target="../tags/tag693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6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8.xml"/><Relationship Id="rId3" Type="http://schemas.openxmlformats.org/officeDocument/2006/relationships/tags" Target="../tags/tag69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698.xml"/><Relationship Id="rId1" Type="http://schemas.openxmlformats.org/officeDocument/2006/relationships/tags" Target="../tags/tag697.xml"/><Relationship Id="rId6" Type="http://schemas.openxmlformats.org/officeDocument/2006/relationships/tags" Target="../tags/tag702.xml"/><Relationship Id="rId5" Type="http://schemas.openxmlformats.org/officeDocument/2006/relationships/tags" Target="../tags/tag701.xml"/><Relationship Id="rId4" Type="http://schemas.openxmlformats.org/officeDocument/2006/relationships/tags" Target="../tags/tag70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705.xml"/><Relationship Id="rId7" Type="http://schemas.openxmlformats.org/officeDocument/2006/relationships/notesSlide" Target="../notesSlides/notesSlide9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1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0.xml"/><Relationship Id="rId1" Type="http://schemas.openxmlformats.org/officeDocument/2006/relationships/tags" Target="../tags/tag7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3.xml"/><Relationship Id="rId4" Type="http://schemas.openxmlformats.org/officeDocument/2006/relationships/tags" Target="../tags/tag7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7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1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9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6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10" Type="http://schemas.openxmlformats.org/officeDocument/2006/relationships/image" Target="../media/image3.jpeg"/><Relationship Id="rId4" Type="http://schemas.openxmlformats.org/officeDocument/2006/relationships/tags" Target="../tags/tag387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1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10" Type="http://schemas.openxmlformats.org/officeDocument/2006/relationships/image" Target="../media/image3.jpeg"/><Relationship Id="rId4" Type="http://schemas.openxmlformats.org/officeDocument/2006/relationships/tags" Target="../tags/tag392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10" Type="http://schemas.openxmlformats.org/officeDocument/2006/relationships/image" Target="../media/image3.jpeg"/><Relationship Id="rId4" Type="http://schemas.openxmlformats.org/officeDocument/2006/relationships/tags" Target="../tags/tag397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3" Type="http://schemas.openxmlformats.org/officeDocument/2006/relationships/tags" Target="../tags/tag401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image" Target="../media/image3.jpeg"/><Relationship Id="rId5" Type="http://schemas.openxmlformats.org/officeDocument/2006/relationships/tags" Target="../tags/tag403.xml"/><Relationship Id="rId10" Type="http://schemas.openxmlformats.org/officeDocument/2006/relationships/image" Target="../media/image2.jpeg"/><Relationship Id="rId4" Type="http://schemas.openxmlformats.org/officeDocument/2006/relationships/tags" Target="../tags/tag402.xml"/><Relationship Id="rId9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07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5" Type="http://schemas.openxmlformats.org/officeDocument/2006/relationships/tags" Target="../tags/tag409.xml"/><Relationship Id="rId10" Type="http://schemas.openxmlformats.org/officeDocument/2006/relationships/tags" Target="../tags/tag414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12" Type="http://schemas.openxmlformats.org/officeDocument/2006/relationships/tags" Target="../tags/tag428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tags" Target="../tags/tag427.xml"/><Relationship Id="rId5" Type="http://schemas.openxmlformats.org/officeDocument/2006/relationships/tags" Target="../tags/tag421.xml"/><Relationship Id="rId10" Type="http://schemas.openxmlformats.org/officeDocument/2006/relationships/tags" Target="../tags/tag426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5" Type="http://schemas.openxmlformats.org/officeDocument/2006/relationships/tags" Target="../tags/tag433.xml"/><Relationship Id="rId10" Type="http://schemas.openxmlformats.org/officeDocument/2006/relationships/tags" Target="../tags/tag438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5" Type="http://schemas.openxmlformats.org/officeDocument/2006/relationships/tags" Target="../tags/tag445.xml"/><Relationship Id="rId10" Type="http://schemas.openxmlformats.org/officeDocument/2006/relationships/tags" Target="../tags/tag450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12" Type="http://schemas.openxmlformats.org/officeDocument/2006/relationships/tags" Target="../tags/tag464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1" Type="http://schemas.openxmlformats.org/officeDocument/2006/relationships/tags" Target="../tags/tag463.xml"/><Relationship Id="rId5" Type="http://schemas.openxmlformats.org/officeDocument/2006/relationships/tags" Target="../tags/tag457.xml"/><Relationship Id="rId10" Type="http://schemas.openxmlformats.org/officeDocument/2006/relationships/tags" Target="../tags/tag462.xml"/><Relationship Id="rId4" Type="http://schemas.openxmlformats.org/officeDocument/2006/relationships/tags" Target="../tags/tag456.xml"/><Relationship Id="rId9" Type="http://schemas.openxmlformats.org/officeDocument/2006/relationships/tags" Target="../tags/tag461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7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7.xml"/><Relationship Id="rId7" Type="http://schemas.openxmlformats.org/officeDocument/2006/relationships/tags" Target="../tags/tag471.xml"/><Relationship Id="rId12" Type="http://schemas.openxmlformats.org/officeDocument/2006/relationships/tags" Target="../tags/tag476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11" Type="http://schemas.openxmlformats.org/officeDocument/2006/relationships/tags" Target="../tags/tag475.xml"/><Relationship Id="rId5" Type="http://schemas.openxmlformats.org/officeDocument/2006/relationships/tags" Target="../tags/tag469.xml"/><Relationship Id="rId10" Type="http://schemas.openxmlformats.org/officeDocument/2006/relationships/tags" Target="../tags/tag474.xml"/><Relationship Id="rId4" Type="http://schemas.openxmlformats.org/officeDocument/2006/relationships/tags" Target="../tags/tag468.xml"/><Relationship Id="rId9" Type="http://schemas.openxmlformats.org/officeDocument/2006/relationships/tags" Target="../tags/tag473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9.xml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5" Type="http://schemas.openxmlformats.org/officeDocument/2006/relationships/tags" Target="../tags/tag481.xml"/><Relationship Id="rId10" Type="http://schemas.openxmlformats.org/officeDocument/2006/relationships/tags" Target="../tags/tag486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12" Type="http://schemas.openxmlformats.org/officeDocument/2006/relationships/tags" Target="../tags/tag500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11" Type="http://schemas.openxmlformats.org/officeDocument/2006/relationships/tags" Target="../tags/tag499.xml"/><Relationship Id="rId5" Type="http://schemas.openxmlformats.org/officeDocument/2006/relationships/tags" Target="../tags/tag493.xml"/><Relationship Id="rId10" Type="http://schemas.openxmlformats.org/officeDocument/2006/relationships/tags" Target="../tags/tag498.xml"/><Relationship Id="rId4" Type="http://schemas.openxmlformats.org/officeDocument/2006/relationships/tags" Target="../tags/tag492.xml"/><Relationship Id="rId9" Type="http://schemas.openxmlformats.org/officeDocument/2006/relationships/tags" Target="../tags/tag497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3.xml"/><Relationship Id="rId7" Type="http://schemas.openxmlformats.org/officeDocument/2006/relationships/tags" Target="../tags/tag507.xml"/><Relationship Id="rId12" Type="http://schemas.openxmlformats.org/officeDocument/2006/relationships/tags" Target="../tags/tag512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tags" Target="../tags/tag506.xml"/><Relationship Id="rId11" Type="http://schemas.openxmlformats.org/officeDocument/2006/relationships/tags" Target="../tags/tag511.xml"/><Relationship Id="rId5" Type="http://schemas.openxmlformats.org/officeDocument/2006/relationships/tags" Target="../tags/tag505.xml"/><Relationship Id="rId10" Type="http://schemas.openxmlformats.org/officeDocument/2006/relationships/tags" Target="../tags/tag510.xml"/><Relationship Id="rId4" Type="http://schemas.openxmlformats.org/officeDocument/2006/relationships/tags" Target="../tags/tag504.xml"/><Relationship Id="rId9" Type="http://schemas.openxmlformats.org/officeDocument/2006/relationships/tags" Target="../tags/tag509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15.xml"/><Relationship Id="rId7" Type="http://schemas.openxmlformats.org/officeDocument/2006/relationships/tags" Target="../tags/tag519.xml"/><Relationship Id="rId12" Type="http://schemas.openxmlformats.org/officeDocument/2006/relationships/tags" Target="../tags/tag524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11" Type="http://schemas.openxmlformats.org/officeDocument/2006/relationships/tags" Target="../tags/tag523.xml"/><Relationship Id="rId5" Type="http://schemas.openxmlformats.org/officeDocument/2006/relationships/tags" Target="../tags/tag517.xml"/><Relationship Id="rId10" Type="http://schemas.openxmlformats.org/officeDocument/2006/relationships/tags" Target="../tags/tag522.xml"/><Relationship Id="rId4" Type="http://schemas.openxmlformats.org/officeDocument/2006/relationships/tags" Target="../tags/tag516.xml"/><Relationship Id="rId9" Type="http://schemas.openxmlformats.org/officeDocument/2006/relationships/tags" Target="../tags/tag521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3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7.xml"/><Relationship Id="rId7" Type="http://schemas.openxmlformats.org/officeDocument/2006/relationships/tags" Target="../tags/tag531.xml"/><Relationship Id="rId12" Type="http://schemas.openxmlformats.org/officeDocument/2006/relationships/tags" Target="../tags/tag536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tags" Target="../tags/tag530.xml"/><Relationship Id="rId11" Type="http://schemas.openxmlformats.org/officeDocument/2006/relationships/tags" Target="../tags/tag535.xml"/><Relationship Id="rId5" Type="http://schemas.openxmlformats.org/officeDocument/2006/relationships/tags" Target="../tags/tag529.xml"/><Relationship Id="rId10" Type="http://schemas.openxmlformats.org/officeDocument/2006/relationships/tags" Target="../tags/tag534.xml"/><Relationship Id="rId4" Type="http://schemas.openxmlformats.org/officeDocument/2006/relationships/tags" Target="../tags/tag528.xml"/><Relationship Id="rId9" Type="http://schemas.openxmlformats.org/officeDocument/2006/relationships/tags" Target="../tags/tag533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4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9.xml"/><Relationship Id="rId7" Type="http://schemas.openxmlformats.org/officeDocument/2006/relationships/tags" Target="../tags/tag543.xml"/><Relationship Id="rId12" Type="http://schemas.openxmlformats.org/officeDocument/2006/relationships/tags" Target="../tags/tag548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11" Type="http://schemas.openxmlformats.org/officeDocument/2006/relationships/tags" Target="../tags/tag547.xml"/><Relationship Id="rId5" Type="http://schemas.openxmlformats.org/officeDocument/2006/relationships/tags" Target="../tags/tag541.xml"/><Relationship Id="rId10" Type="http://schemas.openxmlformats.org/officeDocument/2006/relationships/tags" Target="../tags/tag546.xml"/><Relationship Id="rId4" Type="http://schemas.openxmlformats.org/officeDocument/2006/relationships/tags" Target="../tags/tag540.xml"/><Relationship Id="rId9" Type="http://schemas.openxmlformats.org/officeDocument/2006/relationships/tags" Target="../tags/tag545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tags" Target="../tags/tag565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tags" Target="../tags/tag597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3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7.xml"/><Relationship Id="rId2" Type="http://schemas.openxmlformats.org/officeDocument/2006/relationships/tags" Target="../tags/tag606.xml"/><Relationship Id="rId1" Type="http://schemas.openxmlformats.org/officeDocument/2006/relationships/tags" Target="../tags/tag605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19.xml"/><Relationship Id="rId2" Type="http://schemas.openxmlformats.org/officeDocument/2006/relationships/tags" Target="../tags/tag618.xml"/><Relationship Id="rId1" Type="http://schemas.openxmlformats.org/officeDocument/2006/relationships/tags" Target="../tags/tag617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1.xml"/><Relationship Id="rId2" Type="http://schemas.openxmlformats.org/officeDocument/2006/relationships/tags" Target="../tags/tag630.xml"/><Relationship Id="rId1" Type="http://schemas.openxmlformats.org/officeDocument/2006/relationships/tags" Target="../tags/tag629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3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59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658.xml"/><Relationship Id="rId1" Type="http://schemas.openxmlformats.org/officeDocument/2006/relationships/tags" Target="../tags/tag65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1.xml"/><Relationship Id="rId4" Type="http://schemas.openxmlformats.org/officeDocument/2006/relationships/tags" Target="../tags/tag66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5" Type="http://schemas.openxmlformats.org/officeDocument/2006/relationships/notesSlide" Target="../notesSlides/notesSlide92.xml"/><Relationship Id="rId4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4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tags" Target="../tags/tag672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Relationship Id="rId4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686.xml"/><Relationship Id="rId13" Type="http://schemas.openxmlformats.org/officeDocument/2006/relationships/tags" Target="../tags/tag6900.xml"/><Relationship Id="rId3" Type="http://schemas.openxmlformats.org/officeDocument/2006/relationships/tags" Target="../tags/tag681.xml"/><Relationship Id="rId7" Type="http://schemas.openxmlformats.org/officeDocument/2006/relationships/tags" Target="../tags/tag685.xml"/><Relationship Id="rId12" Type="http://schemas.openxmlformats.org/officeDocument/2006/relationships/notesSlide" Target="../notesSlides/notesSlide95.xml"/><Relationship Id="rId2" Type="http://schemas.openxmlformats.org/officeDocument/2006/relationships/tags" Target="../tags/tag680.xml"/><Relationship Id="rId16" Type="http://schemas.openxmlformats.org/officeDocument/2006/relationships/image" Target="../media/image6.png"/><Relationship Id="rId1" Type="http://schemas.openxmlformats.org/officeDocument/2006/relationships/tags" Target="../tags/tag679.xml"/><Relationship Id="rId6" Type="http://schemas.openxmlformats.org/officeDocument/2006/relationships/tags" Target="../tags/tag684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3.xml"/><Relationship Id="rId15" Type="http://schemas.openxmlformats.org/officeDocument/2006/relationships/tags" Target="../tags/tag6950.xml"/><Relationship Id="rId10" Type="http://schemas.openxmlformats.org/officeDocument/2006/relationships/tags" Target="../tags/tag688.xml"/><Relationship Id="rId4" Type="http://schemas.openxmlformats.org/officeDocument/2006/relationships/tags" Target="../tags/tag682.xml"/><Relationship Id="rId9" Type="http://schemas.openxmlformats.org/officeDocument/2006/relationships/tags" Target="../tags/tag687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1633145"/>
              </p:ext>
            </p:ext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36988454"/>
              </p:ext>
            </p:ext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54604617"/>
              </p:ext>
            </p:ext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52220" y="4061423"/>
            <a:ext cx="460785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386105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453468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F5C496-666F-0FB1-C1EC-49F23E11F0B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469D23-D10A-0CAC-4F33-910298FEBB16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793F-45B2-25F6-50FC-AE07E60FDC97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D29ACF-3B7F-A821-741D-A02E00EB7BD7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F5AB0-FF2A-3791-67C1-04AA71B9EDED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9C58DC-CA16-738E-BF92-D3BE42C912C8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291DE-E412-12F3-FFDE-49F84E5851D2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640632-E268-5416-FFB3-654531113571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05AA3-2F21-CBF8-F0C4-A3A9F60EF8B9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9E4F44-FDCC-D508-E0B1-C7FA57980EC1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E16C0-D6BE-5969-A759-35659933F61F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4D1CE5-77EE-FEBB-9A62-BED9DBFD49C6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2B3627-BBC1-0F3C-FAFF-012AB02E2A10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C7CC82-8570-DCF5-D784-61704075D405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7BA6D-1893-A0B7-863F-FBEC6B9B4D9A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0980D8-0F76-2E18-E81E-3E8A76C0B178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C5EFFA-ABB9-4E75-9B72-DFFD65D107D8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E469DE-A50B-243C-69D1-EFE342B7B397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6FDD6-C0FE-DEB7-4378-99DA0F3ACB2E}"/>
              </a:ext>
            </a:extLst>
          </p:cNvPr>
          <p:cNvSpPr txBox="1"/>
          <p:nvPr/>
        </p:nvSpPr>
        <p:spPr>
          <a:xfrm>
            <a:off x="1274445" y="2055495"/>
            <a:ext cx="467812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2A9A05-208C-1251-2936-139F900DB1EC}"/>
              </a:ext>
            </a:extLst>
          </p:cNvPr>
          <p:cNvCxnSpPr>
            <a:cxnSpLocks/>
          </p:cNvCxnSpPr>
          <p:nvPr/>
        </p:nvCxnSpPr>
        <p:spPr>
          <a:xfrm>
            <a:off x="1844899" y="2691130"/>
            <a:ext cx="3892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DD328-76F7-309D-694A-ED48E606602D}"/>
              </a:ext>
            </a:extLst>
          </p:cNvPr>
          <p:cNvSpPr txBox="1"/>
          <p:nvPr/>
        </p:nvSpPr>
        <p:spPr>
          <a:xfrm>
            <a:off x="1274444" y="2055495"/>
            <a:ext cx="457054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2B5048-CD9B-F905-6432-0BFAB3193FBC}"/>
              </a:ext>
            </a:extLst>
          </p:cNvPr>
          <p:cNvCxnSpPr/>
          <p:nvPr/>
        </p:nvCxnSpPr>
        <p:spPr>
          <a:xfrm flipV="1">
            <a:off x="4095750" y="2389280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40B4B4-6277-19D1-C2A8-6442A92B8015}"/>
              </a:ext>
            </a:extLst>
          </p:cNvPr>
          <p:cNvSpPr txBox="1"/>
          <p:nvPr/>
        </p:nvSpPr>
        <p:spPr>
          <a:xfrm>
            <a:off x="1274444" y="2055495"/>
            <a:ext cx="459743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altLang="zh-CN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altLang="zh-CN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 {</a:t>
            </a:r>
            <a:endParaRPr lang="en-US" altLang="zh-CN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A0A803-DB0E-BCEE-B7F2-2B0DAA0CB105}"/>
              </a:ext>
            </a:extLst>
          </p:cNvPr>
          <p:cNvCxnSpPr/>
          <p:nvPr/>
        </p:nvCxnSpPr>
        <p:spPr>
          <a:xfrm>
            <a:off x="3211195" y="2394995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92B97F-697F-6274-704B-D39C446B0298}"/>
              </a:ext>
            </a:extLst>
          </p:cNvPr>
          <p:cNvSpPr txBox="1"/>
          <p:nvPr/>
        </p:nvSpPr>
        <p:spPr>
          <a:xfrm>
            <a:off x="5789818" y="2471155"/>
            <a:ext cx="5853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initial value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condition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update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 loop: 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755603" cy="2606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3294" y="2922792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12046" y="3223148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C11580-D7B4-7CAB-92E9-E7AC706ECF1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BF464E-570E-BE60-EFCC-2F56270514D1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447149-7210-3B83-CF36-045F69683F4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58FD4E-EA91-D097-5671-06767874BB49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C734C9-1722-8DF5-BC3B-B035EC85799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D87624-7C71-79D2-1AB1-AA2B02729BC8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C37949-9BBE-3DB3-FA65-2FB22EDFF3DF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1DFFF-8148-3802-2778-868B3D1C3734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A4BD7-6B8C-3EA3-22A0-935D00D7D702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2806651-753B-3888-57D1-0A6B62039CA6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51C839-ACFE-63CA-021E-EC1AD6940FD6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716FCB-3675-2E30-D05C-20B61FB843C1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EBB29D-A33B-E17F-6220-E2FBEC94129B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D8B0B5-7207-F635-7140-662AE61293C3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CB479A-711B-8ED0-71C0-5852EFF7C6A9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6822DE-10EF-E695-BF29-FDA0D1B10E44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9363220"/>
              </p:ext>
            </p:extLst>
          </p:nvPr>
        </p:nvGraphicFramePr>
        <p:xfrm>
          <a:off x="7759364" y="4035788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54B8A62-4BE2-0008-9899-829514AEF327}"/>
              </a:ext>
            </a:extLst>
          </p:cNvPr>
          <p:cNvSpPr txBox="1"/>
          <p:nvPr/>
        </p:nvSpPr>
        <p:spPr>
          <a:xfrm>
            <a:off x="421341" y="1084852"/>
            <a:ext cx="88302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person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"'s height: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NUM_PEOPLE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height: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34954-6AC3-7CAD-03E5-43693CE9767D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BFAB68-E7F3-6D1B-856D-1A396904BA9E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029CCC-3122-6B30-343E-7D323CCA9B95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1A7725-04D0-C222-8B18-9BADCDAE7EA5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10463-D2A5-7E18-7A2F-7E4D7C6C61D8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857A4A-2C19-6453-7767-A8BC4397B5CA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1B051-6A9B-E38D-02E9-58CD73B55A41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10BA28-882C-1964-5385-7364A73DE4FD}"/>
              </a:ext>
            </a:extLst>
          </p:cNvPr>
          <p:cNvCxnSpPr/>
          <p:nvPr/>
        </p:nvCxnSpPr>
        <p:spPr>
          <a:xfrm flipV="1">
            <a:off x="2250681" y="3501054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9E466B-1CF0-CD70-FF92-B63EC4095F6E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238B52-DF33-4EF1-A813-CE900519836C}"/>
              </a:ext>
            </a:extLst>
          </p:cNvPr>
          <p:cNvCxnSpPr>
            <a:cxnSpLocks/>
          </p:cNvCxnSpPr>
          <p:nvPr/>
        </p:nvCxnSpPr>
        <p:spPr>
          <a:xfrm>
            <a:off x="5065375" y="3238462"/>
            <a:ext cx="474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C6AE0-AECE-34B2-D3FB-D6B0E37B549A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3B6C21-D9C1-E61E-9FC9-4A7EC4652FD5}"/>
              </a:ext>
            </a:extLst>
          </p:cNvPr>
          <p:cNvCxnSpPr/>
          <p:nvPr/>
        </p:nvCxnSpPr>
        <p:spPr>
          <a:xfrm flipV="1">
            <a:off x="3756752" y="3241077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2A190CF-6CCD-711E-4FF1-B6B6057B2AC4}"/>
              </a:ext>
            </a:extLst>
          </p:cNvPr>
          <p:cNvSpPr txBox="1"/>
          <p:nvPr/>
        </p:nvSpPr>
        <p:spPr>
          <a:xfrm>
            <a:off x="716914" y="2055495"/>
            <a:ext cx="5951855" cy="26509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E19E5C-6E49-6EF7-AE7C-0EF6E4F622A7}"/>
              </a:ext>
            </a:extLst>
          </p:cNvPr>
          <p:cNvCxnSpPr>
            <a:cxnSpLocks/>
          </p:cNvCxnSpPr>
          <p:nvPr/>
        </p:nvCxnSpPr>
        <p:spPr>
          <a:xfrm>
            <a:off x="1793257" y="4045285"/>
            <a:ext cx="4457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35991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341503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E0826DF-3CAD-6882-AF00-11B6E69C89A9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DC5450-C5AB-3A41-0EE9-DBAD16DEF126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71DECD-0D82-4CAF-302D-A253E69E068A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7B2809-9040-A92B-1C61-E670D8012DA5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E83D227-273B-1838-DE40-CE5D66B1541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41A79C-B89E-09D8-C133-894F16C40E39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AFD9DB-E2FE-514D-5284-D719948D1B1C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F4D5A4-F4D3-1692-65CE-D15279C34EB2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1202148"/>
              </p:ext>
            </p:extLst>
          </p:nvPr>
        </p:nvGraphicFramePr>
        <p:xfrm>
          <a:off x="6757483" y="5342011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D9851E-C6E8-1E99-E601-CD61164389BA}"/>
              </a:ext>
            </a:extLst>
          </p:cNvPr>
          <p:cNvSpPr txBox="1"/>
          <p:nvPr/>
        </p:nvSpPr>
        <p:spPr>
          <a:xfrm>
            <a:off x="579600" y="988089"/>
            <a:ext cx="71359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FB4ECD-E320-9BAF-518E-5F77283969E3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B90F7E-F2FD-BED3-BA6E-6CF30443016D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1D1DD7-A92C-22D6-DBFB-486105C6CF8E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A3C7B95-0343-691A-21A6-E440A98AC68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D17462-9A2C-B9FB-C714-C791281236B0}"/>
              </a:ext>
            </a:extLst>
          </p:cNvPr>
          <p:cNvCxnSpPr>
            <a:cxnSpLocks/>
          </p:cNvCxnSpPr>
          <p:nvPr/>
        </p:nvCxnSpPr>
        <p:spPr>
          <a:xfrm>
            <a:off x="1661870" y="4730117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917B11-C91B-F645-4EB3-E253074B7180}"/>
              </a:ext>
            </a:extLst>
          </p:cNvPr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C8EE4-77D7-DFCA-FE30-BF912BEEA3D8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779765-C1D2-18F9-963F-931A7DA999F3}"/>
              </a:ext>
            </a:extLst>
          </p:cNvPr>
          <p:cNvCxnSpPr>
            <a:cxnSpLocks/>
          </p:cNvCxnSpPr>
          <p:nvPr/>
        </p:nvCxnSpPr>
        <p:spPr>
          <a:xfrm>
            <a:off x="1661870" y="4990092"/>
            <a:ext cx="1628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7375BB-C847-2188-7DBE-91B5FE542801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BFAC40F-E829-CFA3-0633-246FF409D361}"/>
              </a:ext>
            </a:extLst>
          </p:cNvPr>
          <p:cNvCxnSpPr>
            <a:cxnSpLocks/>
          </p:cNvCxnSpPr>
          <p:nvPr/>
        </p:nvCxnSpPr>
        <p:spPr>
          <a:xfrm flipV="1">
            <a:off x="1679800" y="4157084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5A797-052B-103E-A699-6074AA93623E}"/>
              </a:ext>
            </a:extLst>
          </p:cNvPr>
          <p:cNvSpPr txBox="1"/>
          <p:nvPr/>
        </p:nvSpPr>
        <p:spPr>
          <a:xfrm>
            <a:off x="1126489" y="2183765"/>
            <a:ext cx="4465956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"1, 1"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29C5B9-FB21-D1FB-D6F6-C503D1E9D0FB}"/>
              </a:ext>
            </a:extLst>
          </p:cNvPr>
          <p:cNvCxnSpPr>
            <a:cxnSpLocks/>
          </p:cNvCxnSpPr>
          <p:nvPr/>
        </p:nvCxnSpPr>
        <p:spPr>
          <a:xfrm>
            <a:off x="1652905" y="4461175"/>
            <a:ext cx="38155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8969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141730" y="2740213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495475" y="27652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69B7C-4898-8E08-B0A9-9EA9ABE38784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EE6A5-69E0-0EAF-20A4-BE0D376D7D1F}"/>
              </a:ext>
            </a:extLst>
          </p:cNvPr>
          <p:cNvCxnSpPr>
            <a:cxnSpLocks/>
          </p:cNvCxnSpPr>
          <p:nvPr/>
        </p:nvCxnSpPr>
        <p:spPr>
          <a:xfrm>
            <a:off x="1688651" y="3034141"/>
            <a:ext cx="12428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E8511-0FA5-C453-40AB-022E10C17066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D42025-336A-B3CA-39E3-E3C4536DABA3}"/>
              </a:ext>
            </a:extLst>
          </p:cNvPr>
          <p:cNvCxnSpPr>
            <a:cxnSpLocks/>
          </p:cNvCxnSpPr>
          <p:nvPr/>
        </p:nvCxnSpPr>
        <p:spPr>
          <a:xfrm>
            <a:off x="2970604" y="3034141"/>
            <a:ext cx="857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90560E5-66EA-A13E-FA81-D25D592E63C5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8F958E-246E-0052-986F-E2890B99CB87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4022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599" y="3850484"/>
            <a:ext cx="6547341" cy="83121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andom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是随机数类，其中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用于生成一个指定范围内整数。例如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nextInt(100)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可以生成一个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[0, 100)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9383F3-30DB-C7B3-6472-30A81932A9A2}"/>
              </a:ext>
            </a:extLst>
          </p:cNvPr>
          <p:cNvSpPr txBox="1"/>
          <p:nvPr/>
        </p:nvSpPr>
        <p:spPr>
          <a:xfrm>
            <a:off x="579600" y="2639695"/>
            <a:ext cx="5355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877FB2-D0BC-74A2-335D-6943F956B5F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3F660E-95CC-2458-2D42-21A5B6C26DF5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5E874CC-E151-A6D7-DBD2-6A21A35F456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699995-DF81-FFF4-43D0-E88C0B914A9E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71E63A8-FE2E-AE58-B8EA-04DB0D0AE049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1F3D78-5C38-A68F-2E32-27363C66FFA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ADED9AE-F48B-6BD4-D7F7-57CEBFD86D40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C1AB01-10C5-4425-46C0-D76035B28942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2A8C22-B55A-C155-380B-DABBB38430E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4FB0CE-03F5-5F28-D93E-3CB1231DED0A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D6264FC-2169-185C-69ED-115DDDA322A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FBDF61C-5291-AAC2-A157-30C5BB0F4B0A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0BFB98A-83E1-5CE6-A217-7A1CF7DBB6F3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E88B60-3043-7DFD-65E3-E4076517DC0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E10DA0C-E1C1-3CA3-A68F-1FDB14D9104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69BB0-F132-92B7-2724-8AC02DCC8034}"/>
              </a:ext>
            </a:extLst>
          </p:cNvPr>
          <p:cNvCxnSpPr>
            <a:cxnSpLocks/>
          </p:cNvCxnSpPr>
          <p:nvPr/>
        </p:nvCxnSpPr>
        <p:spPr>
          <a:xfrm>
            <a:off x="2997498" y="3026892"/>
            <a:ext cx="812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6106F8-7631-8275-1684-FA2B481433D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945FFD-93D3-89B2-0EFB-756C317EC3FC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7D0F1F0-A5C2-F3B1-528E-D1087B22FC8B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3C7202-7E3A-17B5-3D2C-AFA54745E03C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108385-C1E2-F009-FF3A-2DDADE4F90FC}"/>
              </a:ext>
            </a:extLst>
          </p:cNvPr>
          <p:cNvSpPr txBox="1"/>
          <p:nvPr/>
        </p:nvSpPr>
        <p:spPr>
          <a:xfrm>
            <a:off x="579600" y="2106554"/>
            <a:ext cx="6893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Guess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Random random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generate random number between 1 and 100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9ACC3E2-7971-7562-20A4-5B239AC8A5A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7AB5F7-7A1A-79BF-F8B8-1A089D240EF1}"/>
              </a:ext>
            </a:extLst>
          </p:cNvPr>
          <p:cNvCxnSpPr>
            <a:cxnSpLocks/>
          </p:cNvCxnSpPr>
          <p:nvPr/>
        </p:nvCxnSpPr>
        <p:spPr>
          <a:xfrm>
            <a:off x="1652792" y="3017928"/>
            <a:ext cx="1296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2D0CFDB-D73A-BC5B-EFD6-FD0FBD51C5C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DA62C-5408-DE60-EC44-FC75B781C5C7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A1A5864-7515-03F3-EADC-12008EBE130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D3FCB7-8062-D314-CDFE-BC870C7938C4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673D9E4-CA8E-3ED1-2862-6AD3335F7F8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0553F8-ECAD-D714-37A7-9426BD319826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278534-8CE0-C2CC-AA7A-A270B1431ED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0050376-9CFE-B897-033A-671DF06C119E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0A7410B-B33B-7A3E-2DA8-C8D08BF7EA32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928D5E-92B4-5371-F4E4-B40DABE14E78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BAF7B5D-B4CA-4266-AF8F-38E7513428AD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49AE98A-735C-FBBB-A621-238C9AE5B3FA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7CC1CBB-B73E-BDDD-ED96-8452F12F042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8FF6F8-ED59-D63F-3935-E70371AA1FD2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C9E8687-1A02-6315-2D8B-17001CC2073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08C356-6ABA-FBE6-F6D7-BF12D7D3F35D}"/>
              </a:ext>
            </a:extLst>
          </p:cNvPr>
          <p:cNvCxnSpPr>
            <a:cxnSpLocks/>
          </p:cNvCxnSpPr>
          <p:nvPr/>
        </p:nvCxnSpPr>
        <p:spPr>
          <a:xfrm>
            <a:off x="1661757" y="3321012"/>
            <a:ext cx="583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A15DA57-8B8C-1435-CB1A-6043A38F41A7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40DEDF-AB77-57FB-C852-885BDBF0B06D}"/>
              </a:ext>
            </a:extLst>
          </p:cNvPr>
          <p:cNvCxnSpPr>
            <a:cxnSpLocks/>
          </p:cNvCxnSpPr>
          <p:nvPr/>
        </p:nvCxnSpPr>
        <p:spPr>
          <a:xfrm>
            <a:off x="3876039" y="3034141"/>
            <a:ext cx="552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2360669" cy="237109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1" y="4014524"/>
            <a:ext cx="2549082" cy="7367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AB7FB-F72B-24C0-45AD-D1EAB2FFAAB8}"/>
              </a:ext>
            </a:extLst>
          </p:cNvPr>
          <p:cNvSpPr txBox="1"/>
          <p:nvPr/>
        </p:nvSpPr>
        <p:spPr>
          <a:xfrm>
            <a:off x="2841811" y="1265088"/>
            <a:ext cx="90543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"Guess a number: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high"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"Too low"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answer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"Correct! You guessed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times."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2C6FCF8-155A-F010-BE0A-EB8F3E50E6FE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95CD73-FB23-D045-7E1E-7A0EC0A4CCA8}"/>
              </a:ext>
            </a:extLst>
          </p:cNvPr>
          <p:cNvCxnSpPr>
            <a:cxnSpLocks/>
          </p:cNvCxnSpPr>
          <p:nvPr/>
        </p:nvCxnSpPr>
        <p:spPr>
          <a:xfrm>
            <a:off x="2988533" y="3008964"/>
            <a:ext cx="830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B08A91-7E9C-22CB-0856-DD551B0B116C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AEC2B7-1B66-A14A-495C-D676FDF30CFD}"/>
              </a:ext>
            </a:extLst>
          </p:cNvPr>
          <p:cNvCxnSpPr>
            <a:cxnSpLocks/>
          </p:cNvCxnSpPr>
          <p:nvPr/>
        </p:nvCxnSpPr>
        <p:spPr>
          <a:xfrm>
            <a:off x="3356086" y="2757952"/>
            <a:ext cx="552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243031-D2A7-5A4E-14C5-5BC091542F6F}"/>
              </a:ext>
            </a:extLst>
          </p:cNvPr>
          <p:cNvSpPr txBox="1"/>
          <p:nvPr/>
        </p:nvSpPr>
        <p:spPr>
          <a:xfrm>
            <a:off x="579600" y="2413635"/>
            <a:ext cx="691489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j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086B5C-247A-082A-9A61-864AAC49975F}"/>
              </a:ext>
            </a:extLst>
          </p:cNvPr>
          <p:cNvCxnSpPr>
            <a:cxnSpLocks/>
          </p:cNvCxnSpPr>
          <p:nvPr/>
        </p:nvCxnSpPr>
        <p:spPr>
          <a:xfrm>
            <a:off x="2513404" y="2752611"/>
            <a:ext cx="785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5812022" y="1873624"/>
            <a:ext cx="3744354" cy="850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6185647" y="2310187"/>
            <a:ext cx="3405393" cy="137178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591040" y="1502906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131F0-46F7-7776-436A-C2CA10AC94DC}"/>
              </a:ext>
            </a:extLst>
          </p:cNvPr>
          <p:cNvSpPr txBox="1"/>
          <p:nvPr/>
        </p:nvSpPr>
        <p:spPr>
          <a:xfrm>
            <a:off x="579600" y="1266180"/>
            <a:ext cx="7808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Multiplication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"%d*%d=%d\t"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5C26F7-2153-3A0A-9DE6-DAE49F7DC414}"/>
              </a:ext>
            </a:extLst>
          </p:cNvPr>
          <p:cNvSpPr txBox="1"/>
          <p:nvPr/>
        </p:nvSpPr>
        <p:spPr>
          <a:xfrm>
            <a:off x="5763247" y="1254760"/>
            <a:ext cx="5853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7D14AB2-A60F-468E-117B-6AE0FEDCE2AA}"/>
              </a:ext>
            </a:extLst>
          </p:cNvPr>
          <p:cNvSpPr txBox="1"/>
          <p:nvPr/>
        </p:nvSpPr>
        <p:spPr>
          <a:xfrm>
            <a:off x="5295900" y="1308735"/>
            <a:ext cx="76110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is_prime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is_prime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not a prime number"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62000" y="1080770"/>
            <a:ext cx="10255625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F705BC-ADC9-A477-6743-F056F394AFC4}"/>
              </a:ext>
            </a:extLst>
          </p:cNvPr>
          <p:cNvSpPr txBox="1"/>
          <p:nvPr/>
        </p:nvSpPr>
        <p:spPr>
          <a:xfrm>
            <a:off x="762000" y="1686796"/>
            <a:ext cx="72873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integers: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sum_square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of squares of positive integers: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sum_square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7831</Words>
  <Application>Microsoft Office PowerPoint</Application>
  <PresentationFormat>宽屏</PresentationFormat>
  <Paragraphs>1764</Paragraphs>
  <Slides>104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12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358</cp:revision>
  <dcterms:created xsi:type="dcterms:W3CDTF">2022-11-17T03:47:00Z</dcterms:created>
  <dcterms:modified xsi:type="dcterms:W3CDTF">2023-01-12T09:49:18Z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