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6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7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8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9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10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12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3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4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5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6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7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8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9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20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21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22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23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4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25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26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27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8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9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30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32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33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34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35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6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notesSlides/notesSlide37.xml" ContentType="application/vnd.openxmlformats-officedocument.presentationml.notesSlid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38.xml" ContentType="application/vnd.openxmlformats-officedocument.presentationml.notesSlide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39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40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41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42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43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44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45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notesSlides/notesSlide46.xml" ContentType="application/vnd.openxmlformats-officedocument.presentationml.notesSlid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notesSlides/notesSlide47.xml" ContentType="application/vnd.openxmlformats-officedocument.presentationml.notesSlide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notesSlides/notesSlide48.xml" ContentType="application/vnd.openxmlformats-officedocument.presentationml.notesSlide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49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notesSlides/notesSlide50.xml" ContentType="application/vnd.openxmlformats-officedocument.presentationml.notesSlid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notesSlides/notesSlide51.xml" ContentType="application/vnd.openxmlformats-officedocument.presentationml.notesSlide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52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notesSlides/notesSlide53.xml" ContentType="application/vnd.openxmlformats-officedocument.presentationml.notesSlide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notesSlides/notesSlide54.xml" ContentType="application/vnd.openxmlformats-officedocument.presentationml.notesSlide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notesSlides/notesSlide55.xml" ContentType="application/vnd.openxmlformats-officedocument.presentationml.notesSlide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notesSlides/notesSlide56.xml" ContentType="application/vnd.openxmlformats-officedocument.presentationml.notesSlide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57.xml" ContentType="application/vnd.openxmlformats-officedocument.presentationml.notesSlide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notesSlides/notesSlide58.xml" ContentType="application/vnd.openxmlformats-officedocument.presentationml.notesSlide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notesSlides/notesSlide59.xml" ContentType="application/vnd.openxmlformats-officedocument.presentationml.notesSlide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notesSlides/notesSlide60.xml" ContentType="application/vnd.openxmlformats-officedocument.presentationml.notesSlide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notesSlides/notesSlide61.xml" ContentType="application/vnd.openxmlformats-officedocument.presentationml.notesSlide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notesSlides/notesSlide62.xml" ContentType="application/vnd.openxmlformats-officedocument.presentationml.notesSlide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notesSlides/notesSlide63.xml" ContentType="application/vnd.openxmlformats-officedocument.presentationml.notesSlide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notesSlides/notesSlide64.xml" ContentType="application/vnd.openxmlformats-officedocument.presentationml.notesSlide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notesSlides/notesSlide65.xml" ContentType="application/vnd.openxmlformats-officedocument.presentationml.notesSlide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notesSlides/notesSlide66.xml" ContentType="application/vnd.openxmlformats-officedocument.presentationml.notesSlide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notesSlides/notesSlide67.xml" ContentType="application/vnd.openxmlformats-officedocument.presentationml.notesSlide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notesSlides/notesSlide68.xml" ContentType="application/vnd.openxmlformats-officedocument.presentationml.notesSlide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notesSlides/notesSlide69.xml" ContentType="application/vnd.openxmlformats-officedocument.presentationml.notesSlide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notesSlides/notesSlide70.xml" ContentType="application/vnd.openxmlformats-officedocument.presentationml.notesSlide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notesSlides/notesSlide71.xml" ContentType="application/vnd.openxmlformats-officedocument.presentationml.notesSlide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notesSlides/notesSlide72.xml" ContentType="application/vnd.openxmlformats-officedocument.presentationml.notesSlide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notesSlides/notesSlide73.xml" ContentType="application/vnd.openxmlformats-officedocument.presentationml.notesSlide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notesSlides/notesSlide74.xml" ContentType="application/vnd.openxmlformats-officedocument.presentationml.notesSlide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notesSlides/notesSlide75.xml" ContentType="application/vnd.openxmlformats-officedocument.presentationml.notesSlide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notesSlides/notesSlide76.xml" ContentType="application/vnd.openxmlformats-officedocument.presentationml.notesSlide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notesSlides/notesSlide77.xml" ContentType="application/vnd.openxmlformats-officedocument.presentationml.notesSlide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notesSlides/notesSlide78.xml" ContentType="application/vnd.openxmlformats-officedocument.presentationml.notesSlide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notesSlides/notesSlide79.xml" ContentType="application/vnd.openxmlformats-officedocument.presentationml.notesSlide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notesSlides/notesSlide80.xml" ContentType="application/vnd.openxmlformats-officedocument.presentationml.notesSlide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notesSlides/notesSlide81.xml" ContentType="application/vnd.openxmlformats-officedocument.presentationml.notesSlide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notesSlides/notesSlide82.xml" ContentType="application/vnd.openxmlformats-officedocument.presentationml.notesSlide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notesSlides/notesSlide83.xml" ContentType="application/vnd.openxmlformats-officedocument.presentationml.notesSlide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notesSlides/notesSlide84.xml" ContentType="application/vnd.openxmlformats-officedocument.presentationml.notesSlide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notesSlides/notesSlide85.xml" ContentType="application/vnd.openxmlformats-officedocument.presentationml.notesSlide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notesSlides/notesSlide86.xml" ContentType="application/vnd.openxmlformats-officedocument.presentationml.notesSlide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notesSlides/notesSlide87.xml" ContentType="application/vnd.openxmlformats-officedocument.presentationml.notesSlide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notesSlides/notesSlide88.xml" ContentType="application/vnd.openxmlformats-officedocument.presentationml.notesSlide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notesSlides/notesSlide89.xml" ContentType="application/vnd.openxmlformats-officedocument.presentationml.notesSlide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notesSlides/notesSlide90.xml" ContentType="application/vnd.openxmlformats-officedocument.presentationml.notesSlide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notesSlides/notesSlide91.xml" ContentType="application/vnd.openxmlformats-officedocument.presentationml.notesSlide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notesSlides/notesSlide92.xml" ContentType="application/vnd.openxmlformats-officedocument.presentationml.notesSlide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notesSlides/notesSlide93.xml" ContentType="application/vnd.openxmlformats-officedocument.presentationml.notesSlide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notesSlides/notesSlide94.xml" ContentType="application/vnd.openxmlformats-officedocument.presentationml.notesSlide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notesSlides/notesSlide95.xml" ContentType="application/vnd.openxmlformats-officedocument.presentationml.notesSlide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notesSlides/notesSlide96.xml" ContentType="application/vnd.openxmlformats-officedocument.presentationml.notesSlide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notesSlides/notesSlide97.xml" ContentType="application/vnd.openxmlformats-officedocument.presentationml.notesSlide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notesSlides/notesSlide98.xml" ContentType="application/vnd.openxmlformats-officedocument.presentationml.notesSlide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notesSlides/notesSlide99.xml" ContentType="application/vnd.openxmlformats-officedocument.presentationml.notesSlide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6900.xml" ContentType="application/vnd.openxmlformats-officedocument.presentationml.tags+xml"/>
  <Override PartName="/ppt/tags/tag6950.xml" ContentType="application/vnd.openxmlformats-officedocument.presentationml.tags+xml"/>
  <Override PartName="/ppt/tags/tag70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7"/>
  </p:notesMasterIdLst>
  <p:sldIdLst>
    <p:sldId id="259" r:id="rId3"/>
    <p:sldId id="265" r:id="rId4"/>
    <p:sldId id="295" r:id="rId5"/>
    <p:sldId id="319" r:id="rId6"/>
    <p:sldId id="298" r:id="rId7"/>
    <p:sldId id="321" r:id="rId8"/>
    <p:sldId id="322" r:id="rId9"/>
    <p:sldId id="329" r:id="rId10"/>
    <p:sldId id="330" r:id="rId11"/>
    <p:sldId id="331" r:id="rId12"/>
    <p:sldId id="301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7" r:id="rId32"/>
    <p:sldId id="359" r:id="rId33"/>
    <p:sldId id="360" r:id="rId34"/>
    <p:sldId id="362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80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401" r:id="rId71"/>
    <p:sldId id="402" r:id="rId72"/>
    <p:sldId id="403" r:id="rId73"/>
    <p:sldId id="404" r:id="rId74"/>
    <p:sldId id="405" r:id="rId75"/>
    <p:sldId id="406" r:id="rId76"/>
    <p:sldId id="407" r:id="rId77"/>
    <p:sldId id="408" r:id="rId78"/>
    <p:sldId id="409" r:id="rId79"/>
    <p:sldId id="410" r:id="rId80"/>
    <p:sldId id="411" r:id="rId81"/>
    <p:sldId id="412" r:id="rId82"/>
    <p:sldId id="413" r:id="rId83"/>
    <p:sldId id="414" r:id="rId84"/>
    <p:sldId id="415" r:id="rId85"/>
    <p:sldId id="416" r:id="rId86"/>
    <p:sldId id="417" r:id="rId87"/>
    <p:sldId id="418" r:id="rId88"/>
    <p:sldId id="419" r:id="rId89"/>
    <p:sldId id="420" r:id="rId90"/>
    <p:sldId id="421" r:id="rId91"/>
    <p:sldId id="422" r:id="rId92"/>
    <p:sldId id="424" r:id="rId93"/>
    <p:sldId id="423" r:id="rId94"/>
    <p:sldId id="425" r:id="rId95"/>
    <p:sldId id="427" r:id="rId96"/>
    <p:sldId id="428" r:id="rId97"/>
    <p:sldId id="430" r:id="rId98"/>
    <p:sldId id="431" r:id="rId99"/>
    <p:sldId id="432" r:id="rId100"/>
    <p:sldId id="433" r:id="rId101"/>
    <p:sldId id="435" r:id="rId102"/>
    <p:sldId id="437" r:id="rId103"/>
    <p:sldId id="439" r:id="rId104"/>
    <p:sldId id="441" r:id="rId105"/>
    <p:sldId id="443" r:id="rId106"/>
  </p:sldIdLst>
  <p:sldSz cx="12192000" cy="6858000"/>
  <p:notesSz cx="6858000" cy="9144000"/>
  <p:custDataLst>
    <p:tags r:id="rId10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ags" Target="tags/tag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commentAuthors" Target="commentAuthor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7" Type="http://schemas.openxmlformats.org/officeDocument/2006/relationships/image" Target="../media/image1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691.xml"/><Relationship Id="rId2" Type="http://schemas.openxmlformats.org/officeDocument/2006/relationships/tags" Target="../tags/tag690.xml"/><Relationship Id="rId1" Type="http://schemas.openxmlformats.org/officeDocument/2006/relationships/tags" Target="../tags/tag689.xml"/><Relationship Id="rId6" Type="http://schemas.openxmlformats.org/officeDocument/2006/relationships/notesSlide" Target="../notesSlides/notesSlide9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92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95.xml"/><Relationship Id="rId7" Type="http://schemas.openxmlformats.org/officeDocument/2006/relationships/tags" Target="../tags/tag706.xml"/><Relationship Id="rId2" Type="http://schemas.openxmlformats.org/officeDocument/2006/relationships/tags" Target="../tags/tag694.xml"/><Relationship Id="rId1" Type="http://schemas.openxmlformats.org/officeDocument/2006/relationships/tags" Target="../tags/tag693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96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8.xml"/><Relationship Id="rId3" Type="http://schemas.openxmlformats.org/officeDocument/2006/relationships/tags" Target="../tags/tag699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698.xml"/><Relationship Id="rId1" Type="http://schemas.openxmlformats.org/officeDocument/2006/relationships/tags" Target="../tags/tag697.xml"/><Relationship Id="rId6" Type="http://schemas.openxmlformats.org/officeDocument/2006/relationships/tags" Target="../tags/tag702.xml"/><Relationship Id="rId5" Type="http://schemas.openxmlformats.org/officeDocument/2006/relationships/tags" Target="../tags/tag701.xml"/><Relationship Id="rId4" Type="http://schemas.openxmlformats.org/officeDocument/2006/relationships/tags" Target="../tags/tag700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tags" Target="../tags/tag705.xml"/><Relationship Id="rId7" Type="http://schemas.openxmlformats.org/officeDocument/2006/relationships/notesSlide" Target="../notesSlides/notesSlide99.xml"/><Relationship Id="rId2" Type="http://schemas.openxmlformats.org/officeDocument/2006/relationships/tags" Target="../tags/tag704.xml"/><Relationship Id="rId1" Type="http://schemas.openxmlformats.org/officeDocument/2006/relationships/tags" Target="../tags/tag70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08.xml"/><Relationship Id="rId4" Type="http://schemas.openxmlformats.org/officeDocument/2006/relationships/tags" Target="../tags/tag70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tags" Target="../tags/tag711.xml"/><Relationship Id="rId7" Type="http://schemas.openxmlformats.org/officeDocument/2006/relationships/notesSlide" Target="../notesSlides/notesSlide100.xml"/><Relationship Id="rId2" Type="http://schemas.openxmlformats.org/officeDocument/2006/relationships/tags" Target="../tags/tag710.xml"/><Relationship Id="rId1" Type="http://schemas.openxmlformats.org/officeDocument/2006/relationships/tags" Target="../tags/tag70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13.xml"/><Relationship Id="rId4" Type="http://schemas.openxmlformats.org/officeDocument/2006/relationships/tags" Target="../tags/tag7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4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7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76.xml"/><Relationship Id="rId7" Type="http://schemas.openxmlformats.org/officeDocument/2006/relationships/notesSlide" Target="../notesSlides/notesSlide45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78.xml"/><Relationship Id="rId4" Type="http://schemas.openxmlformats.org/officeDocument/2006/relationships/tags" Target="../tags/tag37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1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3.xml"/><Relationship Id="rId4" Type="http://schemas.openxmlformats.org/officeDocument/2006/relationships/tags" Target="../tags/tag382.xml"/><Relationship Id="rId9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6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8.xml"/><Relationship Id="rId10" Type="http://schemas.openxmlformats.org/officeDocument/2006/relationships/image" Target="../media/image3.jpeg"/><Relationship Id="rId4" Type="http://schemas.openxmlformats.org/officeDocument/2006/relationships/tags" Target="../tags/tag387.xml"/><Relationship Id="rId9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1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3.xml"/><Relationship Id="rId10" Type="http://schemas.openxmlformats.org/officeDocument/2006/relationships/image" Target="../media/image3.jpeg"/><Relationship Id="rId4" Type="http://schemas.openxmlformats.org/officeDocument/2006/relationships/tags" Target="../tags/tag392.xml"/><Relationship Id="rId9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6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8.xml"/><Relationship Id="rId10" Type="http://schemas.openxmlformats.org/officeDocument/2006/relationships/image" Target="../media/image3.jpeg"/><Relationship Id="rId4" Type="http://schemas.openxmlformats.org/officeDocument/2006/relationships/tags" Target="../tags/tag397.xml"/><Relationship Id="rId9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0.xml"/><Relationship Id="rId3" Type="http://schemas.openxmlformats.org/officeDocument/2006/relationships/tags" Target="../tags/tag401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tags" Target="../tags/tag404.xml"/><Relationship Id="rId11" Type="http://schemas.openxmlformats.org/officeDocument/2006/relationships/image" Target="../media/image3.jpeg"/><Relationship Id="rId5" Type="http://schemas.openxmlformats.org/officeDocument/2006/relationships/tags" Target="../tags/tag403.xml"/><Relationship Id="rId10" Type="http://schemas.openxmlformats.org/officeDocument/2006/relationships/image" Target="../media/image2.jpeg"/><Relationship Id="rId4" Type="http://schemas.openxmlformats.org/officeDocument/2006/relationships/tags" Target="../tags/tag402.xml"/><Relationship Id="rId9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41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07.xml"/><Relationship Id="rId7" Type="http://schemas.openxmlformats.org/officeDocument/2006/relationships/tags" Target="../tags/tag411.xml"/><Relationship Id="rId12" Type="http://schemas.openxmlformats.org/officeDocument/2006/relationships/tags" Target="../tags/tag416.xml"/><Relationship Id="rId2" Type="http://schemas.openxmlformats.org/officeDocument/2006/relationships/tags" Target="../tags/tag406.xml"/><Relationship Id="rId1" Type="http://schemas.openxmlformats.org/officeDocument/2006/relationships/tags" Target="../tags/tag405.xml"/><Relationship Id="rId6" Type="http://schemas.openxmlformats.org/officeDocument/2006/relationships/tags" Target="../tags/tag410.xml"/><Relationship Id="rId11" Type="http://schemas.openxmlformats.org/officeDocument/2006/relationships/tags" Target="../tags/tag415.xml"/><Relationship Id="rId5" Type="http://schemas.openxmlformats.org/officeDocument/2006/relationships/tags" Target="../tags/tag409.xml"/><Relationship Id="rId10" Type="http://schemas.openxmlformats.org/officeDocument/2006/relationships/tags" Target="../tags/tag414.xml"/><Relationship Id="rId4" Type="http://schemas.openxmlformats.org/officeDocument/2006/relationships/tags" Target="../tags/tag408.xml"/><Relationship Id="rId9" Type="http://schemas.openxmlformats.org/officeDocument/2006/relationships/tags" Target="../tags/tag413.xml"/><Relationship Id="rId14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42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19.xml"/><Relationship Id="rId7" Type="http://schemas.openxmlformats.org/officeDocument/2006/relationships/tags" Target="../tags/tag423.xml"/><Relationship Id="rId12" Type="http://schemas.openxmlformats.org/officeDocument/2006/relationships/tags" Target="../tags/tag428.xml"/><Relationship Id="rId2" Type="http://schemas.openxmlformats.org/officeDocument/2006/relationships/tags" Target="../tags/tag418.xml"/><Relationship Id="rId1" Type="http://schemas.openxmlformats.org/officeDocument/2006/relationships/tags" Target="../tags/tag417.xml"/><Relationship Id="rId6" Type="http://schemas.openxmlformats.org/officeDocument/2006/relationships/tags" Target="../tags/tag422.xml"/><Relationship Id="rId11" Type="http://schemas.openxmlformats.org/officeDocument/2006/relationships/tags" Target="../tags/tag427.xml"/><Relationship Id="rId5" Type="http://schemas.openxmlformats.org/officeDocument/2006/relationships/tags" Target="../tags/tag421.xml"/><Relationship Id="rId10" Type="http://schemas.openxmlformats.org/officeDocument/2006/relationships/tags" Target="../tags/tag426.xml"/><Relationship Id="rId4" Type="http://schemas.openxmlformats.org/officeDocument/2006/relationships/tags" Target="../tags/tag420.xml"/><Relationship Id="rId9" Type="http://schemas.openxmlformats.org/officeDocument/2006/relationships/tags" Target="../tags/tag425.xml"/><Relationship Id="rId14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436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31.xml"/><Relationship Id="rId7" Type="http://schemas.openxmlformats.org/officeDocument/2006/relationships/tags" Target="../tags/tag435.xml"/><Relationship Id="rId12" Type="http://schemas.openxmlformats.org/officeDocument/2006/relationships/tags" Target="../tags/tag440.xml"/><Relationship Id="rId2" Type="http://schemas.openxmlformats.org/officeDocument/2006/relationships/tags" Target="../tags/tag430.xml"/><Relationship Id="rId1" Type="http://schemas.openxmlformats.org/officeDocument/2006/relationships/tags" Target="../tags/tag429.xml"/><Relationship Id="rId6" Type="http://schemas.openxmlformats.org/officeDocument/2006/relationships/tags" Target="../tags/tag434.xml"/><Relationship Id="rId11" Type="http://schemas.openxmlformats.org/officeDocument/2006/relationships/tags" Target="../tags/tag439.xml"/><Relationship Id="rId5" Type="http://schemas.openxmlformats.org/officeDocument/2006/relationships/tags" Target="../tags/tag433.xml"/><Relationship Id="rId10" Type="http://schemas.openxmlformats.org/officeDocument/2006/relationships/tags" Target="../tags/tag438.xml"/><Relationship Id="rId4" Type="http://schemas.openxmlformats.org/officeDocument/2006/relationships/tags" Target="../tags/tag432.xml"/><Relationship Id="rId9" Type="http://schemas.openxmlformats.org/officeDocument/2006/relationships/tags" Target="../tags/tag437.xml"/><Relationship Id="rId14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44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43.xml"/><Relationship Id="rId7" Type="http://schemas.openxmlformats.org/officeDocument/2006/relationships/tags" Target="../tags/tag447.xml"/><Relationship Id="rId12" Type="http://schemas.openxmlformats.org/officeDocument/2006/relationships/tags" Target="../tags/tag452.xml"/><Relationship Id="rId2" Type="http://schemas.openxmlformats.org/officeDocument/2006/relationships/tags" Target="../tags/tag442.xml"/><Relationship Id="rId1" Type="http://schemas.openxmlformats.org/officeDocument/2006/relationships/tags" Target="../tags/tag441.xml"/><Relationship Id="rId6" Type="http://schemas.openxmlformats.org/officeDocument/2006/relationships/tags" Target="../tags/tag446.xml"/><Relationship Id="rId11" Type="http://schemas.openxmlformats.org/officeDocument/2006/relationships/tags" Target="../tags/tag451.xml"/><Relationship Id="rId5" Type="http://schemas.openxmlformats.org/officeDocument/2006/relationships/tags" Target="../tags/tag445.xml"/><Relationship Id="rId10" Type="http://schemas.openxmlformats.org/officeDocument/2006/relationships/tags" Target="../tags/tag450.xml"/><Relationship Id="rId4" Type="http://schemas.openxmlformats.org/officeDocument/2006/relationships/tags" Target="../tags/tag444.xml"/><Relationship Id="rId9" Type="http://schemas.openxmlformats.org/officeDocument/2006/relationships/tags" Target="../tags/tag449.xml"/><Relationship Id="rId14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46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12" Type="http://schemas.openxmlformats.org/officeDocument/2006/relationships/tags" Target="../tags/tag464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11" Type="http://schemas.openxmlformats.org/officeDocument/2006/relationships/tags" Target="../tags/tag463.xml"/><Relationship Id="rId5" Type="http://schemas.openxmlformats.org/officeDocument/2006/relationships/tags" Target="../tags/tag457.xml"/><Relationship Id="rId10" Type="http://schemas.openxmlformats.org/officeDocument/2006/relationships/tags" Target="../tags/tag462.xml"/><Relationship Id="rId4" Type="http://schemas.openxmlformats.org/officeDocument/2006/relationships/tags" Target="../tags/tag456.xml"/><Relationship Id="rId9" Type="http://schemas.openxmlformats.org/officeDocument/2006/relationships/tags" Target="../tags/tag461.xml"/><Relationship Id="rId14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47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67.xml"/><Relationship Id="rId7" Type="http://schemas.openxmlformats.org/officeDocument/2006/relationships/tags" Target="../tags/tag471.xml"/><Relationship Id="rId12" Type="http://schemas.openxmlformats.org/officeDocument/2006/relationships/tags" Target="../tags/tag476.xml"/><Relationship Id="rId2" Type="http://schemas.openxmlformats.org/officeDocument/2006/relationships/tags" Target="../tags/tag466.xml"/><Relationship Id="rId1" Type="http://schemas.openxmlformats.org/officeDocument/2006/relationships/tags" Target="../tags/tag465.xml"/><Relationship Id="rId6" Type="http://schemas.openxmlformats.org/officeDocument/2006/relationships/tags" Target="../tags/tag470.xml"/><Relationship Id="rId11" Type="http://schemas.openxmlformats.org/officeDocument/2006/relationships/tags" Target="../tags/tag475.xml"/><Relationship Id="rId5" Type="http://schemas.openxmlformats.org/officeDocument/2006/relationships/tags" Target="../tags/tag469.xml"/><Relationship Id="rId10" Type="http://schemas.openxmlformats.org/officeDocument/2006/relationships/tags" Target="../tags/tag474.xml"/><Relationship Id="rId4" Type="http://schemas.openxmlformats.org/officeDocument/2006/relationships/tags" Target="../tags/tag468.xml"/><Relationship Id="rId9" Type="http://schemas.openxmlformats.org/officeDocument/2006/relationships/tags" Target="../tags/tag473.xml"/><Relationship Id="rId14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48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79.xml"/><Relationship Id="rId7" Type="http://schemas.openxmlformats.org/officeDocument/2006/relationships/tags" Target="../tags/tag483.xml"/><Relationship Id="rId12" Type="http://schemas.openxmlformats.org/officeDocument/2006/relationships/tags" Target="../tags/tag488.xml"/><Relationship Id="rId2" Type="http://schemas.openxmlformats.org/officeDocument/2006/relationships/tags" Target="../tags/tag478.xml"/><Relationship Id="rId1" Type="http://schemas.openxmlformats.org/officeDocument/2006/relationships/tags" Target="../tags/tag477.xml"/><Relationship Id="rId6" Type="http://schemas.openxmlformats.org/officeDocument/2006/relationships/tags" Target="../tags/tag482.xml"/><Relationship Id="rId11" Type="http://schemas.openxmlformats.org/officeDocument/2006/relationships/tags" Target="../tags/tag487.xml"/><Relationship Id="rId5" Type="http://schemas.openxmlformats.org/officeDocument/2006/relationships/tags" Target="../tags/tag481.xml"/><Relationship Id="rId10" Type="http://schemas.openxmlformats.org/officeDocument/2006/relationships/tags" Target="../tags/tag486.xml"/><Relationship Id="rId4" Type="http://schemas.openxmlformats.org/officeDocument/2006/relationships/tags" Target="../tags/tag480.xml"/><Relationship Id="rId9" Type="http://schemas.openxmlformats.org/officeDocument/2006/relationships/tags" Target="../tags/tag485.xml"/><Relationship Id="rId14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496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91.xml"/><Relationship Id="rId7" Type="http://schemas.openxmlformats.org/officeDocument/2006/relationships/tags" Target="../tags/tag495.xml"/><Relationship Id="rId12" Type="http://schemas.openxmlformats.org/officeDocument/2006/relationships/tags" Target="../tags/tag500.xml"/><Relationship Id="rId2" Type="http://schemas.openxmlformats.org/officeDocument/2006/relationships/tags" Target="../tags/tag490.xml"/><Relationship Id="rId1" Type="http://schemas.openxmlformats.org/officeDocument/2006/relationships/tags" Target="../tags/tag489.xml"/><Relationship Id="rId6" Type="http://schemas.openxmlformats.org/officeDocument/2006/relationships/tags" Target="../tags/tag494.xml"/><Relationship Id="rId11" Type="http://schemas.openxmlformats.org/officeDocument/2006/relationships/tags" Target="../tags/tag499.xml"/><Relationship Id="rId5" Type="http://schemas.openxmlformats.org/officeDocument/2006/relationships/tags" Target="../tags/tag493.xml"/><Relationship Id="rId10" Type="http://schemas.openxmlformats.org/officeDocument/2006/relationships/tags" Target="../tags/tag498.xml"/><Relationship Id="rId4" Type="http://schemas.openxmlformats.org/officeDocument/2006/relationships/tags" Target="../tags/tag492.xml"/><Relationship Id="rId9" Type="http://schemas.openxmlformats.org/officeDocument/2006/relationships/tags" Target="../tags/tag497.xml"/><Relationship Id="rId14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50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03.xml"/><Relationship Id="rId7" Type="http://schemas.openxmlformats.org/officeDocument/2006/relationships/tags" Target="../tags/tag507.xml"/><Relationship Id="rId12" Type="http://schemas.openxmlformats.org/officeDocument/2006/relationships/tags" Target="../tags/tag512.xml"/><Relationship Id="rId2" Type="http://schemas.openxmlformats.org/officeDocument/2006/relationships/tags" Target="../tags/tag502.xml"/><Relationship Id="rId1" Type="http://schemas.openxmlformats.org/officeDocument/2006/relationships/tags" Target="../tags/tag501.xml"/><Relationship Id="rId6" Type="http://schemas.openxmlformats.org/officeDocument/2006/relationships/tags" Target="../tags/tag506.xml"/><Relationship Id="rId11" Type="http://schemas.openxmlformats.org/officeDocument/2006/relationships/tags" Target="../tags/tag511.xml"/><Relationship Id="rId5" Type="http://schemas.openxmlformats.org/officeDocument/2006/relationships/tags" Target="../tags/tag505.xml"/><Relationship Id="rId10" Type="http://schemas.openxmlformats.org/officeDocument/2006/relationships/tags" Target="../tags/tag510.xml"/><Relationship Id="rId4" Type="http://schemas.openxmlformats.org/officeDocument/2006/relationships/tags" Target="../tags/tag504.xml"/><Relationship Id="rId9" Type="http://schemas.openxmlformats.org/officeDocument/2006/relationships/tags" Target="../tags/tag509.xml"/><Relationship Id="rId14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52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15.xml"/><Relationship Id="rId7" Type="http://schemas.openxmlformats.org/officeDocument/2006/relationships/tags" Target="../tags/tag519.xml"/><Relationship Id="rId12" Type="http://schemas.openxmlformats.org/officeDocument/2006/relationships/tags" Target="../tags/tag524.xml"/><Relationship Id="rId2" Type="http://schemas.openxmlformats.org/officeDocument/2006/relationships/tags" Target="../tags/tag514.xml"/><Relationship Id="rId1" Type="http://schemas.openxmlformats.org/officeDocument/2006/relationships/tags" Target="../tags/tag513.xml"/><Relationship Id="rId6" Type="http://schemas.openxmlformats.org/officeDocument/2006/relationships/tags" Target="../tags/tag518.xml"/><Relationship Id="rId11" Type="http://schemas.openxmlformats.org/officeDocument/2006/relationships/tags" Target="../tags/tag523.xml"/><Relationship Id="rId5" Type="http://schemas.openxmlformats.org/officeDocument/2006/relationships/tags" Target="../tags/tag517.xml"/><Relationship Id="rId10" Type="http://schemas.openxmlformats.org/officeDocument/2006/relationships/tags" Target="../tags/tag522.xml"/><Relationship Id="rId4" Type="http://schemas.openxmlformats.org/officeDocument/2006/relationships/tags" Target="../tags/tag516.xml"/><Relationship Id="rId9" Type="http://schemas.openxmlformats.org/officeDocument/2006/relationships/tags" Target="../tags/tag521.xml"/><Relationship Id="rId14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53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27.xml"/><Relationship Id="rId7" Type="http://schemas.openxmlformats.org/officeDocument/2006/relationships/tags" Target="../tags/tag531.xml"/><Relationship Id="rId12" Type="http://schemas.openxmlformats.org/officeDocument/2006/relationships/tags" Target="../tags/tag536.xml"/><Relationship Id="rId2" Type="http://schemas.openxmlformats.org/officeDocument/2006/relationships/tags" Target="../tags/tag526.xml"/><Relationship Id="rId1" Type="http://schemas.openxmlformats.org/officeDocument/2006/relationships/tags" Target="../tags/tag525.xml"/><Relationship Id="rId6" Type="http://schemas.openxmlformats.org/officeDocument/2006/relationships/tags" Target="../tags/tag530.xml"/><Relationship Id="rId11" Type="http://schemas.openxmlformats.org/officeDocument/2006/relationships/tags" Target="../tags/tag535.xml"/><Relationship Id="rId5" Type="http://schemas.openxmlformats.org/officeDocument/2006/relationships/tags" Target="../tags/tag529.xml"/><Relationship Id="rId10" Type="http://schemas.openxmlformats.org/officeDocument/2006/relationships/tags" Target="../tags/tag534.xml"/><Relationship Id="rId4" Type="http://schemas.openxmlformats.org/officeDocument/2006/relationships/tags" Target="../tags/tag528.xml"/><Relationship Id="rId9" Type="http://schemas.openxmlformats.org/officeDocument/2006/relationships/tags" Target="../tags/tag533.xml"/><Relationship Id="rId14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54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39.xml"/><Relationship Id="rId7" Type="http://schemas.openxmlformats.org/officeDocument/2006/relationships/tags" Target="../tags/tag543.xml"/><Relationship Id="rId12" Type="http://schemas.openxmlformats.org/officeDocument/2006/relationships/tags" Target="../tags/tag548.xml"/><Relationship Id="rId2" Type="http://schemas.openxmlformats.org/officeDocument/2006/relationships/tags" Target="../tags/tag538.xml"/><Relationship Id="rId1" Type="http://schemas.openxmlformats.org/officeDocument/2006/relationships/tags" Target="../tags/tag537.xml"/><Relationship Id="rId6" Type="http://schemas.openxmlformats.org/officeDocument/2006/relationships/tags" Target="../tags/tag542.xml"/><Relationship Id="rId11" Type="http://schemas.openxmlformats.org/officeDocument/2006/relationships/tags" Target="../tags/tag547.xml"/><Relationship Id="rId5" Type="http://schemas.openxmlformats.org/officeDocument/2006/relationships/tags" Target="../tags/tag541.xml"/><Relationship Id="rId10" Type="http://schemas.openxmlformats.org/officeDocument/2006/relationships/tags" Target="../tags/tag546.xml"/><Relationship Id="rId4" Type="http://schemas.openxmlformats.org/officeDocument/2006/relationships/tags" Target="../tags/tag540.xml"/><Relationship Id="rId9" Type="http://schemas.openxmlformats.org/officeDocument/2006/relationships/tags" Target="../tags/tag545.xml"/><Relationship Id="rId14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" Type="http://schemas.openxmlformats.org/officeDocument/2006/relationships/tags" Target="../tags/tag549.xml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554.xml"/><Relationship Id="rId2" Type="http://schemas.openxmlformats.org/officeDocument/2006/relationships/tags" Target="../tags/tag553.xml"/><Relationship Id="rId1" Type="http://schemas.openxmlformats.org/officeDocument/2006/relationships/tags" Target="../tags/tag552.xml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557.xml"/><Relationship Id="rId2" Type="http://schemas.openxmlformats.org/officeDocument/2006/relationships/tags" Target="../tags/tag556.xml"/><Relationship Id="rId1" Type="http://schemas.openxmlformats.org/officeDocument/2006/relationships/tags" Target="../tags/tag555.xml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560.xml"/><Relationship Id="rId2" Type="http://schemas.openxmlformats.org/officeDocument/2006/relationships/tags" Target="../tags/tag559.xml"/><Relationship Id="rId1" Type="http://schemas.openxmlformats.org/officeDocument/2006/relationships/tags" Target="../tags/tag558.xml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6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67.xml"/><Relationship Id="rId2" Type="http://schemas.openxmlformats.org/officeDocument/2006/relationships/tags" Target="../tags/tag566.xml"/><Relationship Id="rId1" Type="http://schemas.openxmlformats.org/officeDocument/2006/relationships/tags" Target="../tags/tag565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6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571.xml"/><Relationship Id="rId2" Type="http://schemas.openxmlformats.org/officeDocument/2006/relationships/tags" Target="../tags/tag570.xml"/><Relationship Id="rId1" Type="http://schemas.openxmlformats.org/officeDocument/2006/relationships/tags" Target="../tags/tag569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575.xml"/><Relationship Id="rId2" Type="http://schemas.openxmlformats.org/officeDocument/2006/relationships/tags" Target="../tags/tag574.xml"/><Relationship Id="rId1" Type="http://schemas.openxmlformats.org/officeDocument/2006/relationships/tags" Target="../tags/tag573.xml"/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579.xml"/><Relationship Id="rId2" Type="http://schemas.openxmlformats.org/officeDocument/2006/relationships/tags" Target="../tags/tag578.xml"/><Relationship Id="rId1" Type="http://schemas.openxmlformats.org/officeDocument/2006/relationships/tags" Target="../tags/tag577.xml"/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583.xml"/><Relationship Id="rId2" Type="http://schemas.openxmlformats.org/officeDocument/2006/relationships/tags" Target="../tags/tag582.xml"/><Relationship Id="rId1" Type="http://schemas.openxmlformats.org/officeDocument/2006/relationships/tags" Target="../tags/tag581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587.xml"/><Relationship Id="rId2" Type="http://schemas.openxmlformats.org/officeDocument/2006/relationships/tags" Target="../tags/tag586.xml"/><Relationship Id="rId1" Type="http://schemas.openxmlformats.org/officeDocument/2006/relationships/tags" Target="../tags/tag585.xml"/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591.xml"/><Relationship Id="rId2" Type="http://schemas.openxmlformats.org/officeDocument/2006/relationships/tags" Target="../tags/tag590.xml"/><Relationship Id="rId1" Type="http://schemas.openxmlformats.org/officeDocument/2006/relationships/tags" Target="../tags/tag589.xml"/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595.xml"/><Relationship Id="rId2" Type="http://schemas.openxmlformats.org/officeDocument/2006/relationships/tags" Target="../tags/tag594.xml"/><Relationship Id="rId1" Type="http://schemas.openxmlformats.org/officeDocument/2006/relationships/tags" Target="../tags/tag593.xml"/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599.xml"/><Relationship Id="rId2" Type="http://schemas.openxmlformats.org/officeDocument/2006/relationships/tags" Target="../tags/tag598.xml"/><Relationship Id="rId1" Type="http://schemas.openxmlformats.org/officeDocument/2006/relationships/tags" Target="../tags/tag597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603.xml"/><Relationship Id="rId2" Type="http://schemas.openxmlformats.org/officeDocument/2006/relationships/tags" Target="../tags/tag602.xml"/><Relationship Id="rId1" Type="http://schemas.openxmlformats.org/officeDocument/2006/relationships/tags" Target="../tags/tag601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607.xml"/><Relationship Id="rId2" Type="http://schemas.openxmlformats.org/officeDocument/2006/relationships/tags" Target="../tags/tag606.xml"/><Relationship Id="rId1" Type="http://schemas.openxmlformats.org/officeDocument/2006/relationships/tags" Target="../tags/tag605.x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611.xml"/><Relationship Id="rId2" Type="http://schemas.openxmlformats.org/officeDocument/2006/relationships/tags" Target="../tags/tag610.xml"/><Relationship Id="rId1" Type="http://schemas.openxmlformats.org/officeDocument/2006/relationships/tags" Target="../tags/tag609.xml"/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615.xml"/><Relationship Id="rId2" Type="http://schemas.openxmlformats.org/officeDocument/2006/relationships/tags" Target="../tags/tag614.xml"/><Relationship Id="rId1" Type="http://schemas.openxmlformats.org/officeDocument/2006/relationships/tags" Target="../tags/tag613.x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619.xml"/><Relationship Id="rId2" Type="http://schemas.openxmlformats.org/officeDocument/2006/relationships/tags" Target="../tags/tag618.xml"/><Relationship Id="rId1" Type="http://schemas.openxmlformats.org/officeDocument/2006/relationships/tags" Target="../tags/tag617.xml"/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623.xml"/><Relationship Id="rId2" Type="http://schemas.openxmlformats.org/officeDocument/2006/relationships/tags" Target="../tags/tag622.xml"/><Relationship Id="rId1" Type="http://schemas.openxmlformats.org/officeDocument/2006/relationships/tags" Target="../tags/tag621.xml"/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627.xml"/><Relationship Id="rId2" Type="http://schemas.openxmlformats.org/officeDocument/2006/relationships/tags" Target="../tags/tag626.xml"/><Relationship Id="rId1" Type="http://schemas.openxmlformats.org/officeDocument/2006/relationships/tags" Target="../tags/tag625.xml"/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8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631.xml"/><Relationship Id="rId2" Type="http://schemas.openxmlformats.org/officeDocument/2006/relationships/tags" Target="../tags/tag630.xml"/><Relationship Id="rId1" Type="http://schemas.openxmlformats.org/officeDocument/2006/relationships/tags" Target="../tags/tag629.xml"/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" Type="http://schemas.openxmlformats.org/officeDocument/2006/relationships/tags" Target="../tags/tag633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639.xml"/><Relationship Id="rId2" Type="http://schemas.openxmlformats.org/officeDocument/2006/relationships/tags" Target="../tags/tag638.xml"/><Relationship Id="rId1" Type="http://schemas.openxmlformats.org/officeDocument/2006/relationships/tags" Target="../tags/tag637.xml"/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643.xml"/><Relationship Id="rId2" Type="http://schemas.openxmlformats.org/officeDocument/2006/relationships/tags" Target="../tags/tag642.xml"/><Relationship Id="rId1" Type="http://schemas.openxmlformats.org/officeDocument/2006/relationships/tags" Target="../tags/tag641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647.xml"/><Relationship Id="rId2" Type="http://schemas.openxmlformats.org/officeDocument/2006/relationships/tags" Target="../tags/tag646.xml"/><Relationship Id="rId1" Type="http://schemas.openxmlformats.org/officeDocument/2006/relationships/tags" Target="../tags/tag645.xml"/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651.xml"/><Relationship Id="rId2" Type="http://schemas.openxmlformats.org/officeDocument/2006/relationships/tags" Target="../tags/tag650.xml"/><Relationship Id="rId1" Type="http://schemas.openxmlformats.org/officeDocument/2006/relationships/tags" Target="../tags/tag649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655.xml"/><Relationship Id="rId2" Type="http://schemas.openxmlformats.org/officeDocument/2006/relationships/tags" Target="../tags/tag654.xml"/><Relationship Id="rId1" Type="http://schemas.openxmlformats.org/officeDocument/2006/relationships/tags" Target="../tags/tag653.xml"/><Relationship Id="rId6" Type="http://schemas.openxmlformats.org/officeDocument/2006/relationships/notesSlide" Target="../notesSlides/notesSlide9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659.xml"/><Relationship Id="rId7" Type="http://schemas.openxmlformats.org/officeDocument/2006/relationships/notesSlide" Target="../notesSlides/notesSlide91.xml"/><Relationship Id="rId2" Type="http://schemas.openxmlformats.org/officeDocument/2006/relationships/tags" Target="../tags/tag658.xml"/><Relationship Id="rId1" Type="http://schemas.openxmlformats.org/officeDocument/2006/relationships/tags" Target="../tags/tag657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61.xml"/><Relationship Id="rId4" Type="http://schemas.openxmlformats.org/officeDocument/2006/relationships/tags" Target="../tags/tag66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664.xml"/><Relationship Id="rId2" Type="http://schemas.openxmlformats.org/officeDocument/2006/relationships/tags" Target="../tags/tag663.xml"/><Relationship Id="rId1" Type="http://schemas.openxmlformats.org/officeDocument/2006/relationships/tags" Target="../tags/tag662.xml"/><Relationship Id="rId5" Type="http://schemas.openxmlformats.org/officeDocument/2006/relationships/notesSlide" Target="../notesSlides/notesSlide92.xml"/><Relationship Id="rId4" Type="http://schemas.openxmlformats.org/officeDocument/2006/relationships/slideLayout" Target="../slideLayouts/slideLayout2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" Type="http://schemas.openxmlformats.org/officeDocument/2006/relationships/tags" Target="../tags/tag665.xml"/><Relationship Id="rId4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670.xml"/><Relationship Id="rId2" Type="http://schemas.openxmlformats.org/officeDocument/2006/relationships/tags" Target="../tags/tag669.xml"/><Relationship Id="rId1" Type="http://schemas.openxmlformats.org/officeDocument/2006/relationships/tags" Target="../tags/tag668.xml"/><Relationship Id="rId6" Type="http://schemas.openxmlformats.org/officeDocument/2006/relationships/notesSlide" Target="../notesSlides/notesSlide9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7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674.xml"/><Relationship Id="rId2" Type="http://schemas.openxmlformats.org/officeDocument/2006/relationships/tags" Target="../tags/tag673.xml"/><Relationship Id="rId1" Type="http://schemas.openxmlformats.org/officeDocument/2006/relationships/tags" Target="../tags/tag672.x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7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678.xml"/><Relationship Id="rId2" Type="http://schemas.openxmlformats.org/officeDocument/2006/relationships/tags" Target="../tags/tag677.xml"/><Relationship Id="rId1" Type="http://schemas.openxmlformats.org/officeDocument/2006/relationships/tags" Target="../tags/tag676.xml"/><Relationship Id="rId4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tags" Target="../tags/tag686.xml"/><Relationship Id="rId13" Type="http://schemas.openxmlformats.org/officeDocument/2006/relationships/tags" Target="../tags/tag6900.xml"/><Relationship Id="rId3" Type="http://schemas.openxmlformats.org/officeDocument/2006/relationships/tags" Target="../tags/tag681.xml"/><Relationship Id="rId7" Type="http://schemas.openxmlformats.org/officeDocument/2006/relationships/tags" Target="../tags/tag685.xml"/><Relationship Id="rId12" Type="http://schemas.openxmlformats.org/officeDocument/2006/relationships/notesSlide" Target="../notesSlides/notesSlide95.xml"/><Relationship Id="rId2" Type="http://schemas.openxmlformats.org/officeDocument/2006/relationships/tags" Target="../tags/tag680.xml"/><Relationship Id="rId16" Type="http://schemas.openxmlformats.org/officeDocument/2006/relationships/image" Target="../media/image6.png"/><Relationship Id="rId1" Type="http://schemas.openxmlformats.org/officeDocument/2006/relationships/tags" Target="../tags/tag679.xml"/><Relationship Id="rId6" Type="http://schemas.openxmlformats.org/officeDocument/2006/relationships/tags" Target="../tags/tag684.xml"/><Relationship Id="rId11" Type="http://schemas.openxmlformats.org/officeDocument/2006/relationships/slideLayout" Target="../slideLayouts/slideLayout28.xml"/><Relationship Id="rId5" Type="http://schemas.openxmlformats.org/officeDocument/2006/relationships/tags" Target="../tags/tag683.xml"/><Relationship Id="rId15" Type="http://schemas.openxmlformats.org/officeDocument/2006/relationships/tags" Target="../tags/tag6950.xml"/><Relationship Id="rId10" Type="http://schemas.openxmlformats.org/officeDocument/2006/relationships/tags" Target="../tags/tag688.xml"/><Relationship Id="rId4" Type="http://schemas.openxmlformats.org/officeDocument/2006/relationships/tags" Target="../tags/tag682.xml"/><Relationship Id="rId9" Type="http://schemas.openxmlformats.org/officeDocument/2006/relationships/tags" Target="../tags/tag687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169670"/>
            <a:ext cx="5515610" cy="5347970"/>
          </a:xfrm>
        </p:spPr>
        <p:txBody>
          <a:bodyPr>
            <a:noAutofit/>
          </a:bodyPr>
          <a:lstStyle/>
          <a:p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二分查找法（</a:t>
            </a:r>
            <a:r>
              <a:rPr lang="en-US" altLang="zh-CN" u="sng">
                <a:solidFill>
                  <a:srgbClr val="FF0000"/>
                </a:solidFill>
                <a:latin typeface="+mn-lt"/>
                <a:cs typeface="+mn-lt"/>
              </a:rPr>
              <a:t>Binary Search</a:t>
            </a:r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endParaRPr lang="zh-CN" u="sng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每次都猜中间的数字，每次猜测可以排除一半的情况。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100 / 2 = 50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50 / 2 = 25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25 / 2 = 12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4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12 / 2 = 6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6 / 2 = 3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6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3 / 2 = 1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 / 2 = 0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即使是最差情况，最多也只需猜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次！</a:t>
            </a:r>
          </a:p>
          <a:p>
            <a:endParaRPr lang="zh-CN" altLang="en-US"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100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27215" y="1001395"/>
            <a:ext cx="3712210" cy="56121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50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25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37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43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</a:t>
            </a: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38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39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Correct! You guessed 7 times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闰年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46455" y="2692400"/>
          <a:ext cx="9722485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1972 1976 1980 1984 1988 1992 1996 2000 2004 2008 2012 2016 2020 2024 2028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846455" y="1387475"/>
            <a:ext cx="3850640" cy="5327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输出</a:t>
            </a:r>
            <a:r>
              <a:rPr lang="en-US" altLang="zh-CN">
                <a:latin typeface="+mn-lt"/>
                <a:cs typeface="+mn-lt"/>
              </a:rPr>
              <a:t>1970~2030</a:t>
            </a:r>
            <a:r>
              <a:rPr lang="zh-CN" altLang="en-US">
                <a:latin typeface="+mn-lt"/>
                <a:cs typeface="+mn-lt"/>
              </a:rPr>
              <a:t>年之间所有的闰年。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水仙花数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4788940"/>
              </p:ext>
            </p:extLst>
          </p:nvPr>
        </p:nvGraphicFramePr>
        <p:xfrm>
          <a:off x="846455" y="2726055"/>
          <a:ext cx="215392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153 370 371 407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846455" y="1387475"/>
                <a:ext cx="8529955" cy="1087755"/>
              </a:xfrm>
            </p:spPr>
            <p:txBody>
              <a:bodyPr>
                <a:noAutofit/>
              </a:bodyPr>
              <a:lstStyle/>
              <a:p>
                <a:r>
                  <a:rPr lang="zh-CN">
                    <a:latin typeface="+mn-lt"/>
                    <a:cs typeface="+mn-lt"/>
                  </a:rPr>
                  <a:t>水仙花数指一个整数</a:t>
                </a:r>
                <a:r>
                  <a:rPr lang="zh-CN" altLang="en-US">
                    <a:latin typeface="+mn-lt"/>
                    <a:cs typeface="+mn-lt"/>
                  </a:rPr>
                  <a:t>的各位数字的立方和等于该数本身。例如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153=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输出所有三位数的水仙花数。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7"/>
                </p:custDataLst>
              </p:nvPr>
            </p:nvSpPr>
            <p:spPr>
              <a:xfrm>
                <a:off x="846455" y="1387475"/>
                <a:ext cx="8529955" cy="1087755"/>
              </a:xfr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整数逆序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3537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输入一个整数</a:t>
            </a:r>
            <a:r>
              <a:rPr lang="en-US" altLang="zh-CN">
                <a:latin typeface="+mn-lt"/>
                <a:cs typeface="+mn-lt"/>
              </a:rPr>
              <a:t>num</a:t>
            </a:r>
            <a:r>
              <a:rPr lang="zh-CN" altLang="en-US">
                <a:latin typeface="+mn-lt"/>
                <a:cs typeface="+mn-lt"/>
              </a:rPr>
              <a:t>，将其逆序输出。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4341233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12345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54321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5"/>
            </p:custDataLst>
          </p:nvPr>
        </p:nvGraphicFramePr>
        <p:xfrm>
          <a:off x="108939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6"/>
            </p:custDataLst>
          </p:nvPr>
        </p:nvGraphicFramePr>
        <p:xfrm>
          <a:off x="759306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700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倒三角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62680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行的倒三角图案。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02205" y="2290445"/>
          <a:ext cx="2773680" cy="365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445250" y="2290445"/>
          <a:ext cx="27736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菱形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18515" y="1078230"/>
            <a:ext cx="339026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2*n-1</a:t>
            </a:r>
            <a:r>
              <a:rPr lang="zh-CN" altLang="en-US">
                <a:latin typeface="+mn-lt"/>
                <a:cs typeface="+mn-lt"/>
              </a:rPr>
              <a:t>行菱形。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47925" y="1843405"/>
          <a:ext cx="2773680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637020" y="1842770"/>
          <a:ext cx="27736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7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for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438910" y="1233805"/>
            <a:ext cx="9314180" cy="21082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while循环将循环变量的初值、条件和更新写在了三个地方，但是这样不容易明显地看出循环变量的变化。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for循环将循环变量的初值、条件和更新写在了一行内，中间用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隔开。对于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指定次数</a:t>
            </a:r>
            <a:r>
              <a:rPr>
                <a:latin typeface="+mn-lt"/>
                <a:cs typeface="+mn-lt"/>
              </a:rPr>
              <a:t>的循环一般更多地会采用for循环，而对于不确定次数的一般会采用while循环。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52220" y="4061423"/>
            <a:ext cx="4607859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634605" y="3905250"/>
          <a:ext cx="8426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3754755" y="2813685"/>
            <a:ext cx="182245" cy="12477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4464685" y="2804795"/>
            <a:ext cx="29146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202555" y="2813685"/>
            <a:ext cx="39179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51025" y="2386105"/>
            <a:ext cx="121094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4534684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F5C496-666F-0FB1-C1EC-49F23E11F0BE}"/>
              </a:ext>
            </a:extLst>
          </p:cNvPr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A469D23-D10A-0CAC-4F33-910298FEBB16}"/>
              </a:ext>
            </a:extLst>
          </p:cNvPr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59793F-45B2-25F6-50FC-AE07E60FDC97}"/>
              </a:ext>
            </a:extLst>
          </p:cNvPr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9D29ACF-3B7F-A821-741D-A02E00EB7BD7}"/>
              </a:ext>
            </a:extLst>
          </p:cNvPr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while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8F5AB0-FF2A-3791-67C1-04AA71B9EDED}"/>
              </a:ext>
            </a:extLst>
          </p:cNvPr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F9C58DC-CA16-738E-BF92-D3BE42C912C8}"/>
              </a:ext>
            </a:extLst>
          </p:cNvPr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4291DE-E412-12F3-FFDE-49F84E5851D2}"/>
              </a:ext>
            </a:extLst>
          </p:cNvPr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1640632-E268-5416-FFB3-654531113571}"/>
              </a:ext>
            </a:extLst>
          </p:cNvPr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205AA3-2F21-CBF8-F0C4-A3A9F60EF8B9}"/>
              </a:ext>
            </a:extLst>
          </p:cNvPr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69E4F44-FDCC-D508-E0B1-C7FA57980EC1}"/>
              </a:ext>
            </a:extLst>
          </p:cNvPr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3E16C0-D6BE-5969-A759-35659933F61F}"/>
              </a:ext>
            </a:extLst>
          </p:cNvPr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A4D1CE5-77EE-FEBB-9A62-BED9DBFD49C6}"/>
              </a:ext>
            </a:extLst>
          </p:cNvPr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2B3627-BBC1-0F3C-FAFF-012AB02E2A10}"/>
              </a:ext>
            </a:extLst>
          </p:cNvPr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BC7CC82-8570-DCF5-D784-61704075D405}"/>
              </a:ext>
            </a:extLst>
          </p:cNvPr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A7BA6D-1893-A0B7-863F-FBEC6B9B4D9A}"/>
              </a:ext>
            </a:extLst>
          </p:cNvPr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0980D8-0F76-2E18-E81E-3E8A76C0B178}"/>
              </a:ext>
            </a:extLst>
          </p:cNvPr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C5EFFA-ABB9-4E75-9B72-DFFD65D107D8}"/>
              </a:ext>
            </a:extLst>
          </p:cNvPr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E469DE-A50B-243C-69D1-EFE342B7B397}"/>
              </a:ext>
            </a:extLst>
          </p:cNvPr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16FDD6-C0FE-DEB7-4378-99DA0F3ACB2E}"/>
              </a:ext>
            </a:extLst>
          </p:cNvPr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62A9A05-208C-1251-2936-139F900DB1EC}"/>
              </a:ext>
            </a:extLst>
          </p:cNvPr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CDD328-76F7-309D-694A-ED48E606602D}"/>
              </a:ext>
            </a:extLst>
          </p:cNvPr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82B5048-CD9B-F905-6432-0BFAB3193FBC}"/>
              </a:ext>
            </a:extLst>
          </p:cNvPr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40B4B4-6277-19D1-C2A8-6442A92B8015}"/>
              </a:ext>
            </a:extLst>
          </p:cNvPr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A0A803-DB0E-BCEE-B7F2-2B0DAA0CB105}"/>
              </a:ext>
            </a:extLst>
          </p:cNvPr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16355"/>
            <a:ext cx="5164455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while循环会对条件进行判断，如果条件成立，就会执行循环体，然后再次判断条件，直到条件不成立。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while循环的次数由循环变量的变化决定，因此while循环一般都包括对循环变量的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初值</a:t>
            </a:r>
            <a:r>
              <a:rPr>
                <a:latin typeface="+mn-lt"/>
                <a:cs typeface="+mn-lt"/>
              </a:rPr>
              <a:t>、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判断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更新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while循环的特点是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先判断、再执行</a:t>
            </a:r>
            <a:r>
              <a:rPr>
                <a:latin typeface="+mn-lt"/>
                <a:cs typeface="+mn-lt"/>
              </a:rPr>
              <a:t>，因此循环体有可能会执行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一次或多次</a:t>
            </a:r>
            <a:r>
              <a:rPr>
                <a:latin typeface="+mn-lt"/>
                <a:cs typeface="+mn-lt"/>
              </a:rPr>
              <a:t>，也有可能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一次也不会</a:t>
            </a:r>
            <a:r>
              <a:rPr>
                <a:latin typeface="+mn-lt"/>
                <a:cs typeface="+mn-lt"/>
              </a:rPr>
              <a:t>执行。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92B97F-697F-6274-704B-D39C446B0298}"/>
              </a:ext>
            </a:extLst>
          </p:cNvPr>
          <p:cNvSpPr txBox="1"/>
          <p:nvPr/>
        </p:nvSpPr>
        <p:spPr>
          <a:xfrm>
            <a:off x="5789818" y="2471155"/>
            <a:ext cx="58539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initial value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condition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"In loop: 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update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 loop: 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5"/>
            <a:ext cx="5755603" cy="26061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3294" y="2922792"/>
            <a:ext cx="159067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412046" y="3223148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C11580-D7B4-7CAB-92E9-E7AC706ECF12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2BF464E-570E-BE60-EFCC-2F56270514D1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447149-7210-3B83-CF36-045F69683F46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58FD4E-EA91-D097-5671-06767874BB49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C734C9-1722-8DF5-BC3B-B035EC85799D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BD87624-7C71-79D2-1AB1-AA2B02729BC8}"/>
              </a:ext>
            </a:extLst>
          </p:cNvPr>
          <p:cNvCxnSpPr>
            <a:cxnSpLocks/>
          </p:cNvCxnSpPr>
          <p:nvPr/>
        </p:nvCxnSpPr>
        <p:spPr>
          <a:xfrm>
            <a:off x="5065375" y="3238462"/>
            <a:ext cx="474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C37949-9BBE-3DB3-FA65-2FB22EDFF3DF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01DFFF-8148-3802-2778-868B3D1C3734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DA4BD7-6B8C-3EA3-22A0-935D00D7D702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2806651-753B-3888-57D1-0A6B62039CA6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51C839-ACFE-63CA-021E-EC1AD6940FD6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716FCB-3675-2E30-D05C-20B61FB843C1}"/>
              </a:ext>
            </a:extLst>
          </p:cNvPr>
          <p:cNvCxnSpPr>
            <a:cxnSpLocks/>
          </p:cNvCxnSpPr>
          <p:nvPr/>
        </p:nvCxnSpPr>
        <p:spPr>
          <a:xfrm>
            <a:off x="5065375" y="3238462"/>
            <a:ext cx="474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EBB29D-A33B-E17F-6220-E2FBEC94129B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CD8B0B5-7207-F635-7140-662AE61293C3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233285" y="4334510"/>
            <a:ext cx="42545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  <a:latin typeface="+mn-lt"/>
                <a:cs typeface="+mn-lt"/>
              </a:rPr>
              <a:t>...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CB479A-711B-8ED0-71C0-5852EFF7C6A9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F6822DE-10EF-E695-BF29-FDA0D1B10E44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：平均身高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19363220"/>
              </p:ext>
            </p:extLst>
          </p:nvPr>
        </p:nvGraphicFramePr>
        <p:xfrm>
          <a:off x="7759364" y="4035788"/>
          <a:ext cx="40112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1's height: 160.8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2's height: 175.2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3's height: 171.2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4's height: 181.3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5's height: 164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height: 170.50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54B8A62-4BE2-0008-9899-829514AEF327}"/>
              </a:ext>
            </a:extLst>
          </p:cNvPr>
          <p:cNvSpPr txBox="1"/>
          <p:nvPr/>
        </p:nvSpPr>
        <p:spPr>
          <a:xfrm>
            <a:off x="421341" y="1084852"/>
            <a:ext cx="883023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final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NUM_PEOPLE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NUM_PEOPLE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person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"'s height: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height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nextDouble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height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average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NUM_PEOPLE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"Average height: 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average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034954-6AC3-7CAD-03E5-43693CE9767D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ABFAB68-E7F3-6D1B-856D-1A396904BA9E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029CCC-3122-6B30-343E-7D323CCA9B95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91A7725-04D0-C222-8B18-9BADCDAE7EA5}"/>
              </a:ext>
            </a:extLst>
          </p:cNvPr>
          <p:cNvCxnSpPr>
            <a:cxnSpLocks/>
          </p:cNvCxnSpPr>
          <p:nvPr/>
        </p:nvCxnSpPr>
        <p:spPr>
          <a:xfrm>
            <a:off x="5065375" y="3238462"/>
            <a:ext cx="474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10463-D2A5-7E18-7A2F-7E4D7C6C61D8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0857A4A-2C19-6453-7767-A8BC4397B5CA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51B051-6A9B-E38D-02E9-58CD73B55A41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810BA28-882C-1964-5385-7364A73DE4FD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9E466B-1CF0-CD70-FF92-B63EC4095F6E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D238B52-DF33-4EF1-A813-CE900519836C}"/>
              </a:ext>
            </a:extLst>
          </p:cNvPr>
          <p:cNvCxnSpPr>
            <a:cxnSpLocks/>
          </p:cNvCxnSpPr>
          <p:nvPr/>
        </p:nvCxnSpPr>
        <p:spPr>
          <a:xfrm>
            <a:off x="5065375" y="3238462"/>
            <a:ext cx="474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6C6AE0-AECE-34B2-D3FB-D6B0E37B549A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13B6C21-D9C1-E61E-9FC9-4A7EC4652FD5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250940" y="4540250"/>
          <a:ext cx="1543685" cy="42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5050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2A190CF-6CCD-711E-4FF1-B6B6057B2AC4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BE19E5C-6E49-6EF7-AE7C-0EF6E4F622A7}"/>
              </a:ext>
            </a:extLst>
          </p:cNvPr>
          <p:cNvCxnSpPr>
            <a:cxnSpLocks/>
          </p:cNvCxnSpPr>
          <p:nvPr/>
        </p:nvCxnSpPr>
        <p:spPr>
          <a:xfrm>
            <a:off x="1793257" y="4045285"/>
            <a:ext cx="4457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21462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</p:txBody>
      </p:sp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6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</p:txBody>
      </p:sp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do-while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08037" y="1319343"/>
            <a:ext cx="6517640" cy="36291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先执行一轮</a:t>
            </a:r>
            <a:r>
              <a:rPr>
                <a:latin typeface="+mn-lt"/>
                <a:cs typeface="+mn-lt"/>
              </a:rPr>
              <a:t>循环体内的代码后，再检查循环的条件是否成立。如果成立，则继续下一轮循环；否则循环结束。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先执行、再判断</a:t>
            </a:r>
            <a:r>
              <a:rPr>
                <a:latin typeface="+mn-lt"/>
                <a:cs typeface="+mn-lt"/>
              </a:rPr>
              <a:t>，因此它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至少会执行一轮</a:t>
            </a:r>
            <a:r>
              <a:rPr>
                <a:latin typeface="+mn-lt"/>
                <a:cs typeface="+mn-lt"/>
              </a:rPr>
              <a:t>循环。do-while一般应用在一些可能会需要重复，但必定会发生一次的情景下。例如登录账户，用户输入账户和密码后，检查是否正确，如果正确，那么就成功登录；否则继续循环让用户重新输入。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需要注意，do-while循环的最后有一个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928162" y="2967990"/>
            <a:ext cx="28759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code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condition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0107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6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538416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8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  <p:sp>
        <p:nvSpPr>
          <p:cNvPr id="18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695440" y="5770245"/>
            <a:ext cx="315341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5379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00580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47365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94150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4093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8772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34505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81290" y="31057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2807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7486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89" y="2183765"/>
            <a:ext cx="4359911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sp>
        <p:nvSpPr>
          <p:cNvPr id="10" name="矩形 9"/>
          <p:cNvSpPr/>
          <p:nvPr/>
        </p:nvSpPr>
        <p:spPr>
          <a:xfrm>
            <a:off x="1113155" y="2176145"/>
            <a:ext cx="3415030" cy="1275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0" animBg="1"/>
      <p:bldP spid="7" grpId="1" animBg="1"/>
      <p:bldP spid="9" grpId="0"/>
      <p:bldP spid="9" grpId="1"/>
      <p:bldP spid="2" grpId="0" animBg="1"/>
      <p:bldP spid="2" grpId="1" animBg="1"/>
      <p:bldP spid="3" grpId="0"/>
      <p:bldP spid="3" grpId="1"/>
      <p:bldP spid="4" grpId="0" animBg="1"/>
      <p:bldP spid="4" grpId="1" animBg="1"/>
      <p:bldP spid="6" grpId="0"/>
      <p:bldP spid="6" grpId="1"/>
      <p:bldP spid="10" grpId="0" animBg="1"/>
      <p:bldP spid="10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</p:cNvCxnSpPr>
          <p:nvPr/>
        </p:nvCxnSpPr>
        <p:spPr>
          <a:xfrm flipV="1">
            <a:off x="1679800" y="4157084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E0826DF-3CAD-6882-AF00-11B6E69C89A9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DC5450-C5AB-3A41-0EE9-DBAD16DEF126}"/>
              </a:ext>
            </a:extLst>
          </p:cNvPr>
          <p:cNvCxnSpPr>
            <a:cxnSpLocks/>
          </p:cNvCxnSpPr>
          <p:nvPr/>
        </p:nvCxnSpPr>
        <p:spPr>
          <a:xfrm>
            <a:off x="1652905" y="4461175"/>
            <a:ext cx="38155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671DECD-0D82-4CAF-302D-A253E69E068A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B7B2809-9040-A92B-1C61-E670D8012DA5}"/>
              </a:ext>
            </a:extLst>
          </p:cNvPr>
          <p:cNvCxnSpPr>
            <a:cxnSpLocks/>
          </p:cNvCxnSpPr>
          <p:nvPr/>
        </p:nvCxnSpPr>
        <p:spPr>
          <a:xfrm>
            <a:off x="1661870" y="4730117"/>
            <a:ext cx="16281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E83D227-273B-1838-DE40-CE5D66B15418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841A79C-B89E-09D8-C133-894F16C40E39}"/>
              </a:ext>
            </a:extLst>
          </p:cNvPr>
          <p:cNvCxnSpPr>
            <a:cxnSpLocks/>
          </p:cNvCxnSpPr>
          <p:nvPr/>
        </p:nvCxnSpPr>
        <p:spPr>
          <a:xfrm>
            <a:off x="1661870" y="4990092"/>
            <a:ext cx="16281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AFD9DB-E2FE-514D-5284-D719948D1B1C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9F4D5A4-F4D3-1692-65CE-D15279C34EB2}"/>
              </a:ext>
            </a:extLst>
          </p:cNvPr>
          <p:cNvCxnSpPr>
            <a:cxnSpLocks/>
          </p:cNvCxnSpPr>
          <p:nvPr/>
        </p:nvCxnSpPr>
        <p:spPr>
          <a:xfrm flipV="1">
            <a:off x="1679800" y="4157084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：整数位数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51202148"/>
              </p:ext>
            </p:extLst>
          </p:nvPr>
        </p:nvGraphicFramePr>
        <p:xfrm>
          <a:off x="6757483" y="5342011"/>
          <a:ext cx="2946400" cy="72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123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Digits: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FD9851E-C6E8-1E99-E601-CD61164389BA}"/>
              </a:ext>
            </a:extLst>
          </p:cNvPr>
          <p:cNvSpPr txBox="1"/>
          <p:nvPr/>
        </p:nvSpPr>
        <p:spPr>
          <a:xfrm>
            <a:off x="579600" y="988089"/>
            <a:ext cx="71359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Digits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integer: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"Digits: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0FB4ECD-E320-9BAF-518E-5F77283969E3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2B90F7E-F2FD-BED3-BA6E-6CF30443016D}"/>
              </a:ext>
            </a:extLst>
          </p:cNvPr>
          <p:cNvCxnSpPr>
            <a:cxnSpLocks/>
          </p:cNvCxnSpPr>
          <p:nvPr/>
        </p:nvCxnSpPr>
        <p:spPr>
          <a:xfrm>
            <a:off x="1652905" y="4461175"/>
            <a:ext cx="38155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C1D1DD7-A92C-22D6-DBFB-486105C6CF8E}"/>
              </a:ext>
            </a:extLst>
          </p:cNvPr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A3C7B95-0343-691A-21A6-E440A98AC688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0D17462-9A2C-B9FB-C714-C791281236B0}"/>
              </a:ext>
            </a:extLst>
          </p:cNvPr>
          <p:cNvCxnSpPr>
            <a:cxnSpLocks/>
          </p:cNvCxnSpPr>
          <p:nvPr/>
        </p:nvCxnSpPr>
        <p:spPr>
          <a:xfrm>
            <a:off x="1661870" y="4730117"/>
            <a:ext cx="16281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5917B11-C91B-F645-4EB3-E253074B7180}"/>
              </a:ext>
            </a:extLst>
          </p:cNvPr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C8EE4-77D7-DFCA-FE30-BF912BEEA3D8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2779765-C1D2-18F9-963F-931A7DA999F3}"/>
              </a:ext>
            </a:extLst>
          </p:cNvPr>
          <p:cNvCxnSpPr>
            <a:cxnSpLocks/>
          </p:cNvCxnSpPr>
          <p:nvPr/>
        </p:nvCxnSpPr>
        <p:spPr>
          <a:xfrm>
            <a:off x="1661870" y="4990092"/>
            <a:ext cx="16281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A7375BB-C847-2188-7DBE-91B5FE542801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BFAC40F-E829-CFA3-0633-246FF409D361}"/>
              </a:ext>
            </a:extLst>
          </p:cNvPr>
          <p:cNvCxnSpPr>
            <a:cxnSpLocks/>
          </p:cNvCxnSpPr>
          <p:nvPr/>
        </p:nvCxnSpPr>
        <p:spPr>
          <a:xfrm flipV="1">
            <a:off x="1679800" y="4157084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69138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F15A797-052B-103E-A699-6074AA93623E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E29C5B9-FB21-D1FB-D6F6-C503D1E9D0FB}"/>
              </a:ext>
            </a:extLst>
          </p:cNvPr>
          <p:cNvCxnSpPr>
            <a:cxnSpLocks/>
          </p:cNvCxnSpPr>
          <p:nvPr/>
        </p:nvCxnSpPr>
        <p:spPr>
          <a:xfrm>
            <a:off x="1652905" y="4461175"/>
            <a:ext cx="38155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413635"/>
            <a:ext cx="689696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141730" y="2740213"/>
            <a:ext cx="129095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495475" y="27652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C69B7C-4898-8E08-B0A9-9EA9ABE38784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27EE6A5-69E0-0EAF-20A4-BE0D376D7D1F}"/>
              </a:ext>
            </a:extLst>
          </p:cNvPr>
          <p:cNvCxnSpPr>
            <a:cxnSpLocks/>
          </p:cNvCxnSpPr>
          <p:nvPr/>
        </p:nvCxnSpPr>
        <p:spPr>
          <a:xfrm>
            <a:off x="1688651" y="3034141"/>
            <a:ext cx="12428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8E8511-0FA5-C453-40AB-022E10C17066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7D42025-336A-B3CA-39E3-E3C4536DABA3}"/>
              </a:ext>
            </a:extLst>
          </p:cNvPr>
          <p:cNvCxnSpPr>
            <a:cxnSpLocks/>
          </p:cNvCxnSpPr>
          <p:nvPr/>
        </p:nvCxnSpPr>
        <p:spPr>
          <a:xfrm>
            <a:off x="2970604" y="3034141"/>
            <a:ext cx="8573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90560E5-66EA-A13E-FA81-D25D592E63C5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B8F958E-246E-0052-986F-E2890B99CB87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44022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11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9599" y="3850484"/>
            <a:ext cx="6547341" cy="83121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R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andom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是随机数类，其中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nextInt()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用于生成一个指定范围内整数。例如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nextInt(100)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可以生成一个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[0, 100)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之间的随机整数。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9383F3-30DB-C7B3-6472-30A81932A9A2}"/>
              </a:ext>
            </a:extLst>
          </p:cNvPr>
          <p:cNvSpPr txBox="1"/>
          <p:nvPr/>
        </p:nvSpPr>
        <p:spPr>
          <a:xfrm>
            <a:off x="579600" y="2639695"/>
            <a:ext cx="5355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Random random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0877FB2-D0BC-74A2-335D-6943F956B5F0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B3F660E-95CC-2458-2D42-21A5B6C26DF5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5E874CC-E151-A6D7-DBD2-6A21A35F456E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5699995-DF81-FFF4-43D0-E88C0B914A9E}"/>
              </a:ext>
            </a:extLst>
          </p:cNvPr>
          <p:cNvCxnSpPr>
            <a:cxnSpLocks/>
          </p:cNvCxnSpPr>
          <p:nvPr/>
        </p:nvCxnSpPr>
        <p:spPr>
          <a:xfrm>
            <a:off x="2997498" y="3026892"/>
            <a:ext cx="812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71E63A8-FE2E-AE58-B8EA-04DB0D0AE049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E1F3D78-5C38-A68F-2E32-27363C66FFA8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ADED9AE-F48B-6BD4-D7F7-57CEBFD86D40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DC1AB01-10C5-4425-46C0-D76035B28942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B2A8C22-B55A-C155-380B-DABBB38430EB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94FB0CE-03F5-5F28-D93E-3CB1231DED0A}"/>
              </a:ext>
            </a:extLst>
          </p:cNvPr>
          <p:cNvCxnSpPr>
            <a:cxnSpLocks/>
          </p:cNvCxnSpPr>
          <p:nvPr/>
        </p:nvCxnSpPr>
        <p:spPr>
          <a:xfrm>
            <a:off x="2997498" y="3026892"/>
            <a:ext cx="812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D6264FC-2169-185C-69ED-115DDDA322AB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FBDF61C-5291-AAC2-A157-30C5BB0F4B0A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0BFB98A-83E1-5CE6-A217-7A1CF7DBB6F3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1E88B60-3043-7DFD-65E3-E4076517DC0A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E10DA0C-E1C1-3CA3-A68F-1FDB14D91047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4C69BB0-F132-92B7-2724-8AC02DCC8034}"/>
              </a:ext>
            </a:extLst>
          </p:cNvPr>
          <p:cNvCxnSpPr>
            <a:cxnSpLocks/>
          </p:cNvCxnSpPr>
          <p:nvPr/>
        </p:nvCxnSpPr>
        <p:spPr>
          <a:xfrm>
            <a:off x="2997498" y="3026892"/>
            <a:ext cx="812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86106F8-7631-8275-1684-FA2B481433D7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F945FFD-93D3-89B2-0EFB-756C317EC3FC}"/>
              </a:ext>
            </a:extLst>
          </p:cNvPr>
          <p:cNvCxnSpPr>
            <a:cxnSpLocks/>
          </p:cNvCxnSpPr>
          <p:nvPr/>
        </p:nvCxnSpPr>
        <p:spPr>
          <a:xfrm>
            <a:off x="3356086" y="2757952"/>
            <a:ext cx="5525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7D0F1F0-A5C2-F3B1-528E-D1087B22FC8B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3C7202-7E3A-17B5-3D2C-AFA54745E03C}"/>
              </a:ext>
            </a:extLst>
          </p:cNvPr>
          <p:cNvCxnSpPr>
            <a:cxnSpLocks/>
          </p:cNvCxnSpPr>
          <p:nvPr/>
        </p:nvCxnSpPr>
        <p:spPr>
          <a:xfrm>
            <a:off x="2513404" y="2752611"/>
            <a:ext cx="7856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108385-C1E2-F009-FF3A-2DDADE4F90FC}"/>
              </a:ext>
            </a:extLst>
          </p:cNvPr>
          <p:cNvSpPr txBox="1"/>
          <p:nvPr/>
        </p:nvSpPr>
        <p:spPr>
          <a:xfrm>
            <a:off x="579600" y="2106554"/>
            <a:ext cx="68938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Guess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Random random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generate random number between 1 and 100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9ACC3E2-7971-7562-20A4-5B239AC8A5AF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A7AB5F7-7A1A-79BF-F8B8-1A089D240EF1}"/>
              </a:ext>
            </a:extLst>
          </p:cNvPr>
          <p:cNvCxnSpPr>
            <a:cxnSpLocks/>
          </p:cNvCxnSpPr>
          <p:nvPr/>
        </p:nvCxnSpPr>
        <p:spPr>
          <a:xfrm>
            <a:off x="1652792" y="3017928"/>
            <a:ext cx="12965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2D0CFDB-D73A-BC5B-EFD6-FD0FBD51C5CC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15DA62C-5408-DE60-EC44-FC75B781C5C7}"/>
              </a:ext>
            </a:extLst>
          </p:cNvPr>
          <p:cNvCxnSpPr>
            <a:cxnSpLocks/>
          </p:cNvCxnSpPr>
          <p:nvPr/>
        </p:nvCxnSpPr>
        <p:spPr>
          <a:xfrm>
            <a:off x="2988533" y="3008964"/>
            <a:ext cx="830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A1A5864-7515-03F3-EADC-12008EBE130C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2D3FCB7-8062-D314-CDFE-BC870C7938C4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673D9E4-CA8E-3ED1-2862-6AD3335F7F82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0553F8-ECAD-D714-37A7-9426BD319826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A278534-8CE0-C2CC-AA7A-A270B1431EDD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0050376-9CFE-B897-033A-671DF06C119E}"/>
              </a:ext>
            </a:extLst>
          </p:cNvPr>
          <p:cNvCxnSpPr>
            <a:cxnSpLocks/>
          </p:cNvCxnSpPr>
          <p:nvPr/>
        </p:nvCxnSpPr>
        <p:spPr>
          <a:xfrm>
            <a:off x="2988533" y="3008964"/>
            <a:ext cx="830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0A7410B-B33B-7A3E-2DA8-C8D08BF7EA32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0928D5E-92B4-5371-F4E4-B40DABE14E78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BAF7B5D-B4CA-4266-AF8F-38E7513428AD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49AE98A-735C-FBBB-A621-238C9AE5B3FA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7CC1CBB-B73E-BDDD-ED96-8452F12F042C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48FF6F8-ED59-D63F-3935-E70371AA1FD2}"/>
              </a:ext>
            </a:extLst>
          </p:cNvPr>
          <p:cNvCxnSpPr>
            <a:cxnSpLocks/>
          </p:cNvCxnSpPr>
          <p:nvPr/>
        </p:nvCxnSpPr>
        <p:spPr>
          <a:xfrm>
            <a:off x="2988533" y="3008964"/>
            <a:ext cx="830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C9E8687-1A02-6315-2D8B-17001CC2073E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608C356-6ABA-FBE6-F6D7-BF12D7D3F35D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A15DA57-8B8C-1435-CB1A-6043A38F41A7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640DEDF-AB77-57FB-C852-885BDBF0B06D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2360669" cy="237109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9601" y="4014524"/>
            <a:ext cx="2549082" cy="7367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0070C0"/>
                </a:solidFill>
                <a:latin typeface="+mn-lt"/>
                <a:cs typeface="+mn-lt"/>
              </a:rPr>
              <a:t>如何能够用尽可能少的次数猜中呢？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AB7FB-F72B-24C0-45AD-D1EAB2FFAAB8}"/>
              </a:ext>
            </a:extLst>
          </p:cNvPr>
          <p:cNvSpPr txBox="1"/>
          <p:nvPr/>
        </p:nvSpPr>
        <p:spPr>
          <a:xfrm>
            <a:off x="2841811" y="1265088"/>
            <a:ext cx="905435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"Guess a number: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cnt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"Too high"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"Too low"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"Correct! You guessed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times."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2C6FCF8-155A-F010-BE0A-EB8F3E50E6FE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095CD73-FB23-D045-7E1E-7A0EC0A4CCA8}"/>
              </a:ext>
            </a:extLst>
          </p:cNvPr>
          <p:cNvCxnSpPr>
            <a:cxnSpLocks/>
          </p:cNvCxnSpPr>
          <p:nvPr/>
        </p:nvCxnSpPr>
        <p:spPr>
          <a:xfrm>
            <a:off x="2988533" y="3008964"/>
            <a:ext cx="830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EB08A91-7E9C-22CB-0856-DD551B0B116C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4AEC2B7-1B66-A14A-495C-D676FDF30CFD}"/>
              </a:ext>
            </a:extLst>
          </p:cNvPr>
          <p:cNvCxnSpPr>
            <a:cxnSpLocks/>
          </p:cNvCxnSpPr>
          <p:nvPr/>
        </p:nvCxnSpPr>
        <p:spPr>
          <a:xfrm>
            <a:off x="3356086" y="2757952"/>
            <a:ext cx="5525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1243031-D2A7-5A4E-14C5-5BC091542F6F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7086B5C-247A-082A-9A61-864AAC49975F}"/>
              </a:ext>
            </a:extLst>
          </p:cNvPr>
          <p:cNvCxnSpPr>
            <a:cxnSpLocks/>
          </p:cNvCxnSpPr>
          <p:nvPr/>
        </p:nvCxnSpPr>
        <p:spPr>
          <a:xfrm>
            <a:off x="2513404" y="2752611"/>
            <a:ext cx="7856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：九九乘法表</a:t>
            </a:r>
            <a:endParaRPr lang="en-US" altLang="zh-CN"/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4890770" y="3950335"/>
          <a:ext cx="652653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1*1=1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1*2=2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1*3=3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1*4=4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1*5=5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1*6=6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1*7=7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1*8=8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1*9=9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2*1=2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2*2=4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2*3=6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2*4=8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2*5=10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2*6=12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2*7=14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2*8=16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2*9=18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3*1=3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3*2=6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3*3=9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3*4=12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3*5=15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3*6=18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3*7=21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3*8=24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3*9=27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4*1=4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4*2=8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4*3=12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4*4=16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4*5=20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4*6=24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4*7=28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4*8=32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4*9=36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5*1=5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5*2=10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5*3=15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5*4=20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5*5=25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5*6=30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5*7=35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5*8=40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5*9=45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6*1=6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6*2=12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6*3=18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6*4=24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6*5=30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6*6=36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6*7=42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6*8=48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6*9=54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7*1=7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7*2=14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7*3=21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7*4=28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7*5=35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7*6=42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7*7=49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7*8=56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7*9=63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8*1=8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8*2=16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8*3=24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8*4=32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8*5=40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8*6=48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8*7=56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8*8=64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8*9=72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9*1=9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9*2=18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9*3=27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9*4=36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9*5=45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9*6=54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9*7=63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9*8=72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9*9=81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>
            <a:cxnSpLocks/>
          </p:cNvCxnSpPr>
          <p:nvPr/>
        </p:nvCxnSpPr>
        <p:spPr>
          <a:xfrm flipV="1">
            <a:off x="5812022" y="1873624"/>
            <a:ext cx="3744354" cy="850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6185647" y="2310187"/>
            <a:ext cx="3405393" cy="137178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9591040" y="1502906"/>
            <a:ext cx="1826260" cy="11944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外层循环控制行</a:t>
            </a: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内层循环控制列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490595" y="5179060"/>
            <a:ext cx="1136650" cy="32131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411730" y="5251450"/>
            <a:ext cx="1015365" cy="7753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一共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行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每行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3131F0-46F7-7776-436A-C2CA10AC94DC}"/>
              </a:ext>
            </a:extLst>
          </p:cNvPr>
          <p:cNvSpPr txBox="1"/>
          <p:nvPr/>
        </p:nvSpPr>
        <p:spPr>
          <a:xfrm>
            <a:off x="579600" y="1266180"/>
            <a:ext cx="78082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Multiplication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"%d*%d=%d\t"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：打印图案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226185" y="1254760"/>
            <a:ext cx="1091565" cy="2222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6185" y="4269740"/>
            <a:ext cx="4465320" cy="723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外层循环控制行：</a:t>
            </a:r>
            <a:r>
              <a:rPr lang="en-US" altLang="zh-CN">
                <a:solidFill>
                  <a:srgbClr val="0070C0"/>
                </a:solidFill>
              </a:rPr>
              <a:t>5</a:t>
            </a:r>
            <a:r>
              <a:rPr lang="zh-CN" altLang="en-US">
                <a:solidFill>
                  <a:srgbClr val="0070C0"/>
                </a:solidFill>
              </a:rPr>
              <a:t>行</a:t>
            </a:r>
          </a:p>
          <a:p>
            <a:r>
              <a:rPr lang="zh-CN" altLang="en-US">
                <a:solidFill>
                  <a:srgbClr val="0070C0"/>
                </a:solidFill>
              </a:rPr>
              <a:t>内层循环控制列：？（每一行列数不相同）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5252720"/>
            <a:ext cx="109156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>
                <a:solidFill>
                  <a:srgbClr val="0070C0"/>
                </a:solidFill>
              </a:rPr>
              <a:t>找规律！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17750" y="140208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66490" y="118237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17750" y="184404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66490" y="162433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317750" y="233045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66490" y="211074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17750" y="277241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66490" y="255270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317750" y="323977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66490" y="302006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5C26F7-2153-3A0A-9DE6-DAE49F7DC414}"/>
              </a:ext>
            </a:extLst>
          </p:cNvPr>
          <p:cNvSpPr txBox="1"/>
          <p:nvPr/>
        </p:nvSpPr>
        <p:spPr>
          <a:xfrm>
            <a:off x="5763247" y="1254760"/>
            <a:ext cx="58539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Stars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"*"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9" grpId="0"/>
      <p:bldP spid="9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59175" y="2959735"/>
            <a:ext cx="507365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break or continue?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135" y="1308735"/>
            <a:ext cx="4596765" cy="356997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可用于跳出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当前</a:t>
            </a:r>
            <a:r>
              <a:rPr>
                <a:latin typeface="+mn-lt"/>
                <a:cs typeface="+mn-lt"/>
              </a:rPr>
              <a:t>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switch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循环</a:t>
            </a:r>
            <a:r>
              <a:rPr>
                <a:latin typeface="+mn-lt"/>
                <a:cs typeface="+mn-lt"/>
              </a:rPr>
              <a:t>结构。在一些情况下，在循环的中途已经完成了某个目标，没有必要再进行剩余的循环，这时就可以使用break跳出循环。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例如在判断一个数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是否为素数时，利用循环逐个判断</a:t>
            </a:r>
            <a:r>
              <a:rPr lang="en-US">
                <a:latin typeface="+mn-lt"/>
                <a:cs typeface="+mn-lt"/>
              </a:rPr>
              <a:t>2 ~ n-1</a:t>
            </a:r>
            <a:r>
              <a:rPr>
                <a:latin typeface="+mn-lt"/>
                <a:cs typeface="+mn-lt"/>
              </a:rPr>
              <a:t>之间的数是否能整除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。只要发现其中有一个数能整除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，就证明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不是素数，可以跳出循环，不必再进行剩余的</a:t>
            </a:r>
            <a:r>
              <a:rPr lang="zh-CN">
                <a:latin typeface="+mn-lt"/>
                <a:cs typeface="+mn-lt"/>
              </a:rPr>
              <a:t>检查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2559685" y="5507990"/>
          <a:ext cx="2736215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17 is a prime number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7D14AB2-A60F-468E-117B-6AE0FEDCE2AA}"/>
              </a:ext>
            </a:extLst>
          </p:cNvPr>
          <p:cNvSpPr txBox="1"/>
          <p:nvPr/>
        </p:nvSpPr>
        <p:spPr>
          <a:xfrm>
            <a:off x="5295900" y="1308735"/>
            <a:ext cx="761103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boolean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is_prime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sqrt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is_prime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is_prime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is a prime number"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is not a prime number"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continue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62000" y="1080770"/>
            <a:ext cx="10255625" cy="518795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continue</a:t>
            </a:r>
            <a:r>
              <a:rPr>
                <a:latin typeface="+mn-lt"/>
                <a:cs typeface="+mn-lt"/>
              </a:rPr>
              <a:t>与break使用方法类似，但是它并不是跳出循环，而是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跳过本轮循环</a:t>
            </a:r>
            <a:r>
              <a:rPr>
                <a:latin typeface="+mn-lt"/>
                <a:cs typeface="+mn-lt"/>
              </a:rPr>
              <a:t>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直接开始下一轮循环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6212205" y="4032250"/>
          <a:ext cx="5405120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10 integers: 5 7 -2 0 4 -4 -9 3 9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of squares of positive integers: 205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1F705BC-ADC9-A477-6743-F056F394AFC4}"/>
              </a:ext>
            </a:extLst>
          </p:cNvPr>
          <p:cNvSpPr txBox="1"/>
          <p:nvPr/>
        </p:nvSpPr>
        <p:spPr>
          <a:xfrm>
            <a:off x="762000" y="1686796"/>
            <a:ext cx="72873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integers: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sum_square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continue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sum_square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of squares of positive integers: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sum_square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倒数和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918710" y="149669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900430" y="1779270"/>
                <a:ext cx="3522345" cy="696595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13"/>
                </p:custDataLst>
              </p:nvPr>
            </p:nvSpPr>
            <p:spPr>
              <a:xfrm>
                <a:off x="900430" y="1779270"/>
                <a:ext cx="3522345" cy="696595"/>
              </a:xfr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045960" y="149669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2.93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</p:nvPr>
        </p:nvGraphicFramePr>
        <p:xfrm>
          <a:off x="9164955" y="149669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5.19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</p:nvPr>
        </p:nvGraphicFramePr>
        <p:xfrm>
          <a:off x="4918710" y="359092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占位符 1"/>
              <p:cNvSpPr>
                <a:spLocks noGrp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7045960" y="359092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9164955" y="359092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1*33"/>
  <p:tag name="TABLE_ENDDRAG_RECT" val="545*324*121*33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0f69c6-8b9f-4a60-a6c4-542131604460}"/>
  <p:tag name="TABLE_ENDDRAG_ORIGIN_RECT" val="513*192"/>
  <p:tag name="TABLE_ENDDRAG_RECT" val="375*311*513*19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5*55"/>
  <p:tag name="TABLE_ENDDRAG_RECT" val="38*411*215*55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80*115"/>
  <p:tag name="TABLE_ENDDRAG_RECT" val="499*336*380*115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0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69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288"/>
  <p:tag name="TABLE_ENDDRAG_RECT" val="132*180*218*288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352"/>
  <p:tag name="TABLE_ENDDRAG_RECT" val="189*148*218*352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7843</Words>
  <Application>Microsoft Office PowerPoint</Application>
  <PresentationFormat>宽屏</PresentationFormat>
  <Paragraphs>1764</Paragraphs>
  <Slides>104</Slides>
  <Notes>100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104</vt:i4>
      </vt:variant>
    </vt:vector>
  </HeadingPairs>
  <TitlesOfParts>
    <vt:vector size="112" baseType="lpstr">
      <vt:lpstr>等线</vt:lpstr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循环</vt:lpstr>
      <vt:lpstr>while</vt:lpstr>
      <vt:lpstr>while</vt:lpstr>
      <vt:lpstr>Demo：平均身高</vt:lpstr>
      <vt:lpstr>do-while</vt:lpstr>
      <vt:lpstr>Demo：整数位数</vt:lpstr>
      <vt:lpstr>Demo：猜数字</vt:lpstr>
      <vt:lpstr>Demo：猜数字</vt:lpstr>
      <vt:lpstr>Demo：猜数字</vt:lpstr>
      <vt:lpstr>Demo：猜数字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Demo：九九乘法表</vt:lpstr>
      <vt:lpstr>Demo：打印图案</vt:lpstr>
      <vt:lpstr>break or continue?</vt:lpstr>
      <vt:lpstr>break</vt:lpstr>
      <vt:lpstr>continue</vt:lpstr>
      <vt:lpstr>Practice</vt:lpstr>
      <vt:lpstr>倒数和</vt:lpstr>
      <vt:lpstr>闰年</vt:lpstr>
      <vt:lpstr>水仙花数</vt:lpstr>
      <vt:lpstr>整数逆序</vt:lpstr>
      <vt:lpstr>倒三角</vt:lpstr>
      <vt:lpstr>菱形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</dc:title>
  <dc:creator/>
  <cp:lastModifiedBy>DAI XIAOTIAN</cp:lastModifiedBy>
  <cp:revision>361</cp:revision>
  <dcterms:created xsi:type="dcterms:W3CDTF">2022-11-17T03:47:00Z</dcterms:created>
  <dcterms:modified xsi:type="dcterms:W3CDTF">2023-01-17T10:42:43Z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