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notesSlides/notesSlide2.xml" ContentType="application/vnd.openxmlformats-officedocument.presentationml.notesSlid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notesSlides/notesSlide3.xml" ContentType="application/vnd.openxmlformats-officedocument.presentationml.notesSlide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notesSlides/notesSlide4.xml" ContentType="application/vnd.openxmlformats-officedocument.presentationml.notesSlide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notesSlides/notesSlide5.xml" ContentType="application/vnd.openxmlformats-officedocument.presentationml.notesSlide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notesSlides/notesSlide6.xml" ContentType="application/vnd.openxmlformats-officedocument.presentationml.notesSlide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notesSlides/notesSlide7.xml" ContentType="application/vnd.openxmlformats-officedocument.presentationml.notesSlide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notesSlides/notesSlide8.xml" ContentType="application/vnd.openxmlformats-officedocument.presentationml.notesSlid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notesSlides/notesSlide9.xml" ContentType="application/vnd.openxmlformats-officedocument.presentationml.notesSlide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notesSlides/notesSlide10.xml" ContentType="application/vnd.openxmlformats-officedocument.presentationml.notesSlid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notesSlides/notesSlide11.xml" ContentType="application/vnd.openxmlformats-officedocument.presentationml.notesSlide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notesSlides/notesSlide12.xml" ContentType="application/vnd.openxmlformats-officedocument.presentationml.notesSlide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notesSlides/notesSlide13.xml" ContentType="application/vnd.openxmlformats-officedocument.presentationml.notesSlide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notesSlides/notesSlide14.xml" ContentType="application/vnd.openxmlformats-officedocument.presentationml.notesSlide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notesSlides/notesSlide15.xml" ContentType="application/vnd.openxmlformats-officedocument.presentationml.notesSlide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notesSlides/notesSlide16.xml" ContentType="application/vnd.openxmlformats-officedocument.presentationml.notesSlide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notesSlides/notesSlide17.xml" ContentType="application/vnd.openxmlformats-officedocument.presentationml.notesSlide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notesSlides/notesSlide18.xml" ContentType="application/vnd.openxmlformats-officedocument.presentationml.notesSlide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notesSlides/notesSlide19.xml" ContentType="application/vnd.openxmlformats-officedocument.presentationml.notesSlide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notesSlides/notesSlide20.xml" ContentType="application/vnd.openxmlformats-officedocument.presentationml.notesSlide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notesSlides/notesSlide21.xml" ContentType="application/vnd.openxmlformats-officedocument.presentationml.notesSlide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notesSlides/notesSlide22.xml" ContentType="application/vnd.openxmlformats-officedocument.presentationml.notesSlide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notesSlides/notesSlide23.xml" ContentType="application/vnd.openxmlformats-officedocument.presentationml.notesSlide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notesSlides/notesSlide24.xml" ContentType="application/vnd.openxmlformats-officedocument.presentationml.notesSlide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notesSlides/notesSlide25.xml" ContentType="application/vnd.openxmlformats-officedocument.presentationml.notesSlide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notesSlides/notesSlide26.xml" ContentType="application/vnd.openxmlformats-officedocument.presentationml.notesSlide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notesSlides/notesSlide27.xml" ContentType="application/vnd.openxmlformats-officedocument.presentationml.notesSlide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notesSlides/notesSlide28.xml" ContentType="application/vnd.openxmlformats-officedocument.presentationml.notesSlide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notesSlides/notesSlide29.xml" ContentType="application/vnd.openxmlformats-officedocument.presentationml.notesSlide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notesSlides/notesSlide30.xml" ContentType="application/vnd.openxmlformats-officedocument.presentationml.notesSlide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notesSlides/notesSlide31.xml" ContentType="application/vnd.openxmlformats-officedocument.presentationml.notesSlide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notesSlides/notesSlide32.xml" ContentType="application/vnd.openxmlformats-officedocument.presentationml.notesSlide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notesSlides/notesSlide33.xml" ContentType="application/vnd.openxmlformats-officedocument.presentationml.notesSlide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notesSlides/notesSlide34.xml" ContentType="application/vnd.openxmlformats-officedocument.presentationml.notesSlide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notesSlides/notesSlide35.xml" ContentType="application/vnd.openxmlformats-officedocument.presentationml.notesSlide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notesSlides/notesSlide36.xml" ContentType="application/vnd.openxmlformats-officedocument.presentationml.notesSlide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notesSlides/notesSlide37.xml" ContentType="application/vnd.openxmlformats-officedocument.presentationml.notesSlide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notesSlides/notesSlide38.xml" ContentType="application/vnd.openxmlformats-officedocument.presentationml.notesSlide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notesSlides/notesSlide39.xml" ContentType="application/vnd.openxmlformats-officedocument.presentationml.notesSlide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notesSlides/notesSlide40.xml" ContentType="application/vnd.openxmlformats-officedocument.presentationml.notesSlide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notesSlides/notesSlide41.xml" ContentType="application/vnd.openxmlformats-officedocument.presentationml.notesSlide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notesSlides/notesSlide42.xml" ContentType="application/vnd.openxmlformats-officedocument.presentationml.notesSlide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notesSlides/notesSlide43.xml" ContentType="application/vnd.openxmlformats-officedocument.presentationml.notesSlide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notesSlides/notesSlide44.xml" ContentType="application/vnd.openxmlformats-officedocument.presentationml.notesSlide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notesSlides/notesSlide45.xml" ContentType="application/vnd.openxmlformats-officedocument.presentationml.notesSlide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notesSlides/notesSlide46.xml" ContentType="application/vnd.openxmlformats-officedocument.presentationml.notesSlide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notesSlides/notesSlide47.xml" ContentType="application/vnd.openxmlformats-officedocument.presentationml.notesSlide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notesSlides/notesSlide48.xml" ContentType="application/vnd.openxmlformats-officedocument.presentationml.notesSlide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notesSlides/notesSlide49.xml" ContentType="application/vnd.openxmlformats-officedocument.presentationml.notesSlide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notesSlides/notesSlide50.xml" ContentType="application/vnd.openxmlformats-officedocument.presentationml.notesSlide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notesSlides/notesSlide51.xml" ContentType="application/vnd.openxmlformats-officedocument.presentationml.notesSlide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notesSlides/notesSlide52.xml" ContentType="application/vnd.openxmlformats-officedocument.presentationml.notesSlide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notesSlides/notesSlide53.xml" ContentType="application/vnd.openxmlformats-officedocument.presentationml.notesSlide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notesSlides/notesSlide54.xml" ContentType="application/vnd.openxmlformats-officedocument.presentationml.notesSlide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notesSlides/notesSlide55.xml" ContentType="application/vnd.openxmlformats-officedocument.presentationml.notesSlide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notesSlides/notesSlide56.xml" ContentType="application/vnd.openxmlformats-officedocument.presentationml.notesSlide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notesSlides/notesSlide57.xml" ContentType="application/vnd.openxmlformats-officedocument.presentationml.notesSlide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notesSlides/notesSlide58.xml" ContentType="application/vnd.openxmlformats-officedocument.presentationml.notesSlide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notesSlides/notesSlide59.xml" ContentType="application/vnd.openxmlformats-officedocument.presentationml.notesSlide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notesSlides/notesSlide60.xml" ContentType="application/vnd.openxmlformats-officedocument.presentationml.notesSlide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notesSlides/notesSlide61.xml" ContentType="application/vnd.openxmlformats-officedocument.presentationml.notesSlide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notesSlides/notesSlide62.xml" ContentType="application/vnd.openxmlformats-officedocument.presentationml.notesSlide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notesSlides/notesSlide63.xml" ContentType="application/vnd.openxmlformats-officedocument.presentationml.notesSlide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notesSlides/notesSlide64.xml" ContentType="application/vnd.openxmlformats-officedocument.presentationml.notesSlide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notesSlides/notesSlide65.xml" ContentType="application/vnd.openxmlformats-officedocument.presentationml.notesSlide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notesSlides/notesSlide66.xml" ContentType="application/vnd.openxmlformats-officedocument.presentationml.notesSlide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notesSlides/notesSlide67.xml" ContentType="application/vnd.openxmlformats-officedocument.presentationml.notesSlide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notesSlides/notesSlide68.xml" ContentType="application/vnd.openxmlformats-officedocument.presentationml.notesSlide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notesSlides/notesSlide69.xml" ContentType="application/vnd.openxmlformats-officedocument.presentationml.notesSlide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notesSlides/notesSlide70.xml" ContentType="application/vnd.openxmlformats-officedocument.presentationml.notesSlide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notesSlides/notesSlide71.xml" ContentType="application/vnd.openxmlformats-officedocument.presentationml.notesSlide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notesSlides/notesSlide72.xml" ContentType="application/vnd.openxmlformats-officedocument.presentationml.notesSlide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notesSlides/notesSlide73.xml" ContentType="application/vnd.openxmlformats-officedocument.presentationml.notesSlide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notesSlides/notesSlide74.xml" ContentType="application/vnd.openxmlformats-officedocument.presentationml.notesSlide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notesSlides/notesSlide75.xml" ContentType="application/vnd.openxmlformats-officedocument.presentationml.notesSlide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notesSlides/notesSlide76.xml" ContentType="application/vnd.openxmlformats-officedocument.presentationml.notesSlide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notesSlides/notesSlide77.xml" ContentType="application/vnd.openxmlformats-officedocument.presentationml.notesSlide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notesSlides/notesSlide78.xml" ContentType="application/vnd.openxmlformats-officedocument.presentationml.notesSlide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notesSlides/notesSlide79.xml" ContentType="application/vnd.openxmlformats-officedocument.presentationml.notesSlide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notesSlides/notesSlide80.xml" ContentType="application/vnd.openxmlformats-officedocument.presentationml.notesSlide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notesSlides/notesSlide81.xml" ContentType="application/vnd.openxmlformats-officedocument.presentationml.notesSlide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notesSlides/notesSlide82.xml" ContentType="application/vnd.openxmlformats-officedocument.presentationml.notesSlide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notesSlides/notesSlide83.xml" ContentType="application/vnd.openxmlformats-officedocument.presentationml.notesSlide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notesSlides/notesSlide84.xml" ContentType="application/vnd.openxmlformats-officedocument.presentationml.notesSlide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notesSlides/notesSlide85.xml" ContentType="application/vnd.openxmlformats-officedocument.presentationml.notesSlide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notesSlides/notesSlide86.xml" ContentType="application/vnd.openxmlformats-officedocument.presentationml.notesSlide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notesSlides/notesSlide87.xml" ContentType="application/vnd.openxmlformats-officedocument.presentationml.notesSlide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notesSlides/notesSlide88.xml" ContentType="application/vnd.openxmlformats-officedocument.presentationml.notesSlide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notesSlides/notesSlide89.xml" ContentType="application/vnd.openxmlformats-officedocument.presentationml.notesSlide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notesSlides/notesSlide90.xml" ContentType="application/vnd.openxmlformats-officedocument.presentationml.notesSlide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notesSlides/notesSlide91.xml" ContentType="application/vnd.openxmlformats-officedocument.presentationml.notesSlide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notesSlides/notesSlide92.xml" ContentType="application/vnd.openxmlformats-officedocument.presentationml.notesSlide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notesSlides/notesSlide93.xml" ContentType="application/vnd.openxmlformats-officedocument.presentationml.notesSlide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notesSlides/notesSlide94.xml" ContentType="application/vnd.openxmlformats-officedocument.presentationml.notesSlide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notesSlides/notesSlide95.xml" ContentType="application/vnd.openxmlformats-officedocument.presentationml.notesSlide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notesSlides/notesSlide96.xml" ContentType="application/vnd.openxmlformats-officedocument.presentationml.notesSlide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notesSlides/notesSlide97.xml" ContentType="application/vnd.openxmlformats-officedocument.presentationml.notesSlide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notesSlides/notesSlide98.xml" ContentType="application/vnd.openxmlformats-officedocument.presentationml.notesSlide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7.xml" ContentType="application/vnd.openxmlformats-officedocument.presentationml.tags+xml"/>
  <Override PartName="/ppt/notesSlides/notesSlide9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6900.xml" ContentType="application/vnd.openxmlformats-officedocument.presentationml.tags+xml"/>
  <Override PartName="/ppt/tags/tag6950.xml" ContentType="application/vnd.openxmlformats-officedocument.presentationml.tags+xml"/>
  <Override PartName="/ppt/tags/tag70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06"/>
  </p:notesMasterIdLst>
  <p:sldIdLst>
    <p:sldId id="259" r:id="rId3"/>
    <p:sldId id="265" r:id="rId4"/>
    <p:sldId id="295" r:id="rId5"/>
    <p:sldId id="319" r:id="rId6"/>
    <p:sldId id="298" r:id="rId7"/>
    <p:sldId id="321" r:id="rId8"/>
    <p:sldId id="322" r:id="rId9"/>
    <p:sldId id="329" r:id="rId10"/>
    <p:sldId id="330" r:id="rId11"/>
    <p:sldId id="331" r:id="rId12"/>
    <p:sldId id="301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7" r:id="rId32"/>
    <p:sldId id="359" r:id="rId33"/>
    <p:sldId id="360" r:id="rId34"/>
    <p:sldId id="362" r:id="rId35"/>
    <p:sldId id="364" r:id="rId36"/>
    <p:sldId id="365" r:id="rId37"/>
    <p:sldId id="366" r:id="rId38"/>
    <p:sldId id="367" r:id="rId39"/>
    <p:sldId id="368" r:id="rId40"/>
    <p:sldId id="369" r:id="rId41"/>
    <p:sldId id="370" r:id="rId42"/>
    <p:sldId id="371" r:id="rId43"/>
    <p:sldId id="372" r:id="rId44"/>
    <p:sldId id="373" r:id="rId45"/>
    <p:sldId id="374" r:id="rId46"/>
    <p:sldId id="375" r:id="rId47"/>
    <p:sldId id="376" r:id="rId48"/>
    <p:sldId id="377" r:id="rId49"/>
    <p:sldId id="378" r:id="rId50"/>
    <p:sldId id="380" r:id="rId51"/>
    <p:sldId id="382" r:id="rId52"/>
    <p:sldId id="383" r:id="rId53"/>
    <p:sldId id="384" r:id="rId54"/>
    <p:sldId id="385" r:id="rId55"/>
    <p:sldId id="386" r:id="rId56"/>
    <p:sldId id="387" r:id="rId57"/>
    <p:sldId id="388" r:id="rId58"/>
    <p:sldId id="389" r:id="rId59"/>
    <p:sldId id="390" r:id="rId60"/>
    <p:sldId id="391" r:id="rId61"/>
    <p:sldId id="392" r:id="rId62"/>
    <p:sldId id="393" r:id="rId63"/>
    <p:sldId id="394" r:id="rId64"/>
    <p:sldId id="395" r:id="rId65"/>
    <p:sldId id="396" r:id="rId66"/>
    <p:sldId id="397" r:id="rId67"/>
    <p:sldId id="398" r:id="rId68"/>
    <p:sldId id="399" r:id="rId69"/>
    <p:sldId id="400" r:id="rId70"/>
    <p:sldId id="401" r:id="rId71"/>
    <p:sldId id="402" r:id="rId72"/>
    <p:sldId id="403" r:id="rId73"/>
    <p:sldId id="404" r:id="rId74"/>
    <p:sldId id="405" r:id="rId75"/>
    <p:sldId id="406" r:id="rId76"/>
    <p:sldId id="407" r:id="rId77"/>
    <p:sldId id="408" r:id="rId78"/>
    <p:sldId id="409" r:id="rId79"/>
    <p:sldId id="410" r:id="rId80"/>
    <p:sldId id="411" r:id="rId81"/>
    <p:sldId id="412" r:id="rId82"/>
    <p:sldId id="413" r:id="rId83"/>
    <p:sldId id="414" r:id="rId84"/>
    <p:sldId id="415" r:id="rId85"/>
    <p:sldId id="416" r:id="rId86"/>
    <p:sldId id="417" r:id="rId87"/>
    <p:sldId id="418" r:id="rId88"/>
    <p:sldId id="419" r:id="rId89"/>
    <p:sldId id="420" r:id="rId90"/>
    <p:sldId id="421" r:id="rId91"/>
    <p:sldId id="422" r:id="rId92"/>
    <p:sldId id="424" r:id="rId93"/>
    <p:sldId id="423" r:id="rId94"/>
    <p:sldId id="425" r:id="rId95"/>
    <p:sldId id="427" r:id="rId96"/>
    <p:sldId id="428" r:id="rId97"/>
    <p:sldId id="430" r:id="rId98"/>
    <p:sldId id="431" r:id="rId99"/>
    <p:sldId id="432" r:id="rId100"/>
    <p:sldId id="433" r:id="rId101"/>
    <p:sldId id="435" r:id="rId102"/>
    <p:sldId id="437" r:id="rId103"/>
    <p:sldId id="441" r:id="rId104"/>
    <p:sldId id="443" r:id="rId105"/>
  </p:sldIdLst>
  <p:sldSz cx="12192000" cy="6858000"/>
  <p:notesSz cx="6858000" cy="9144000"/>
  <p:custDataLst>
    <p:tags r:id="rId10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tableStyles" Target="tableStyles.xml"/><Relationship Id="rId16" Type="http://schemas.openxmlformats.org/officeDocument/2006/relationships/slide" Target="slides/slide14.xml"/><Relationship Id="rId107" Type="http://schemas.openxmlformats.org/officeDocument/2006/relationships/tags" Target="tags/tag1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commentAuthors" Target="commentAuthor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presProps" Target="presProp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1.xml"/><Relationship Id="rId7" Type="http://schemas.openxmlformats.org/officeDocument/2006/relationships/image" Target="../media/image1.png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tags" Target="../tags/tag691.xml"/><Relationship Id="rId2" Type="http://schemas.openxmlformats.org/officeDocument/2006/relationships/tags" Target="../tags/tag690.xml"/><Relationship Id="rId1" Type="http://schemas.openxmlformats.org/officeDocument/2006/relationships/tags" Target="../tags/tag689.xml"/><Relationship Id="rId6" Type="http://schemas.openxmlformats.org/officeDocument/2006/relationships/notesSlide" Target="../notesSlides/notesSlide9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92.xm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695.xml"/><Relationship Id="rId7" Type="http://schemas.openxmlformats.org/officeDocument/2006/relationships/tags" Target="../tags/tag706.xml"/><Relationship Id="rId2" Type="http://schemas.openxmlformats.org/officeDocument/2006/relationships/tags" Target="../tags/tag694.xml"/><Relationship Id="rId1" Type="http://schemas.openxmlformats.org/officeDocument/2006/relationships/tags" Target="../tags/tag693.xml"/><Relationship Id="rId6" Type="http://schemas.openxmlformats.org/officeDocument/2006/relationships/notesSlide" Target="../notesSlides/notesSlide9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96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tags" Target="../tags/tag699.xml"/><Relationship Id="rId7" Type="http://schemas.openxmlformats.org/officeDocument/2006/relationships/notesSlide" Target="../notesSlides/notesSlide98.xml"/><Relationship Id="rId2" Type="http://schemas.openxmlformats.org/officeDocument/2006/relationships/tags" Target="../tags/tag698.xml"/><Relationship Id="rId1" Type="http://schemas.openxmlformats.org/officeDocument/2006/relationships/tags" Target="../tags/tag697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701.xml"/><Relationship Id="rId4" Type="http://schemas.openxmlformats.org/officeDocument/2006/relationships/tags" Target="../tags/tag700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tags" Target="../tags/tag704.xml"/><Relationship Id="rId7" Type="http://schemas.openxmlformats.org/officeDocument/2006/relationships/notesSlide" Target="../notesSlides/notesSlide99.xml"/><Relationship Id="rId2" Type="http://schemas.openxmlformats.org/officeDocument/2006/relationships/tags" Target="../tags/tag703.xml"/><Relationship Id="rId1" Type="http://schemas.openxmlformats.org/officeDocument/2006/relationships/tags" Target="../tags/tag702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707.xml"/><Relationship Id="rId4" Type="http://schemas.openxmlformats.org/officeDocument/2006/relationships/tags" Target="../tags/tag70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4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68.xml"/><Relationship Id="rId2" Type="http://schemas.openxmlformats.org/officeDocument/2006/relationships/tags" Target="../tags/tag267.xml"/><Relationship Id="rId1" Type="http://schemas.openxmlformats.org/officeDocument/2006/relationships/tags" Target="../tags/tag266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" Type="http://schemas.openxmlformats.org/officeDocument/2006/relationships/tags" Target="../tags/tag273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93.xml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299.xml"/><Relationship Id="rId2" Type="http://schemas.openxmlformats.org/officeDocument/2006/relationships/tags" Target="../tags/tag298.xml"/><Relationship Id="rId1" Type="http://schemas.openxmlformats.org/officeDocument/2006/relationships/tags" Target="../tags/tag297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02.xml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" Type="http://schemas.openxmlformats.org/officeDocument/2006/relationships/tags" Target="../tags/tag303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" Type="http://schemas.openxmlformats.org/officeDocument/2006/relationships/tags" Target="../tags/tag306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" Type="http://schemas.openxmlformats.org/officeDocument/2006/relationships/tags" Target="../tags/tag309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317.xml"/><Relationship Id="rId2" Type="http://schemas.openxmlformats.org/officeDocument/2006/relationships/tags" Target="../tags/tag316.xml"/><Relationship Id="rId1" Type="http://schemas.openxmlformats.org/officeDocument/2006/relationships/tags" Target="../tags/tag315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320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" Type="http://schemas.openxmlformats.org/officeDocument/2006/relationships/tags" Target="../tags/tag321.x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326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329.xml"/><Relationship Id="rId2" Type="http://schemas.openxmlformats.org/officeDocument/2006/relationships/tags" Target="../tags/tag328.xml"/><Relationship Id="rId1" Type="http://schemas.openxmlformats.org/officeDocument/2006/relationships/tags" Target="../tags/tag327.xml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32.xml"/><Relationship Id="rId2" Type="http://schemas.openxmlformats.org/officeDocument/2006/relationships/tags" Target="../tags/tag331.xml"/><Relationship Id="rId1" Type="http://schemas.openxmlformats.org/officeDocument/2006/relationships/tags" Target="../tags/tag330.xm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" Type="http://schemas.openxmlformats.org/officeDocument/2006/relationships/tags" Target="../tags/tag333.xml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338.xml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341.xml"/><Relationship Id="rId2" Type="http://schemas.openxmlformats.org/officeDocument/2006/relationships/tags" Target="../tags/tag340.xml"/><Relationship Id="rId1" Type="http://schemas.openxmlformats.org/officeDocument/2006/relationships/tags" Target="../tags/tag339.xml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344.xml"/><Relationship Id="rId2" Type="http://schemas.openxmlformats.org/officeDocument/2006/relationships/tags" Target="../tags/tag343.xml"/><Relationship Id="rId1" Type="http://schemas.openxmlformats.org/officeDocument/2006/relationships/tags" Target="../tags/tag342.xml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347.xml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350.xml"/><Relationship Id="rId2" Type="http://schemas.openxmlformats.org/officeDocument/2006/relationships/tags" Target="../tags/tag349.xml"/><Relationship Id="rId1" Type="http://schemas.openxmlformats.org/officeDocument/2006/relationships/tags" Target="../tags/tag348.xml"/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5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354.xml"/><Relationship Id="rId2" Type="http://schemas.openxmlformats.org/officeDocument/2006/relationships/tags" Target="../tags/tag353.xml"/><Relationship Id="rId1" Type="http://schemas.openxmlformats.org/officeDocument/2006/relationships/tags" Target="../tags/tag352.xml"/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357.xml"/><Relationship Id="rId2" Type="http://schemas.openxmlformats.org/officeDocument/2006/relationships/tags" Target="../tags/tag356.xml"/><Relationship Id="rId1" Type="http://schemas.openxmlformats.org/officeDocument/2006/relationships/tags" Target="../tags/tag355.xml"/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360.xml"/><Relationship Id="rId2" Type="http://schemas.openxmlformats.org/officeDocument/2006/relationships/tags" Target="../tags/tag359.xml"/><Relationship Id="rId1" Type="http://schemas.openxmlformats.org/officeDocument/2006/relationships/tags" Target="../tags/tag358.xml"/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2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363.xml"/><Relationship Id="rId2" Type="http://schemas.openxmlformats.org/officeDocument/2006/relationships/tags" Target="../tags/tag362.xml"/><Relationship Id="rId1" Type="http://schemas.openxmlformats.org/officeDocument/2006/relationships/tags" Target="../tags/tag361.xml"/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366.xml"/><Relationship Id="rId2" Type="http://schemas.openxmlformats.org/officeDocument/2006/relationships/tags" Target="../tags/tag365.xml"/><Relationship Id="rId1" Type="http://schemas.openxmlformats.org/officeDocument/2006/relationships/tags" Target="../tags/tag364.xml"/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2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369.xml"/><Relationship Id="rId2" Type="http://schemas.openxmlformats.org/officeDocument/2006/relationships/tags" Target="../tags/tag368.xml"/><Relationship Id="rId1" Type="http://schemas.openxmlformats.org/officeDocument/2006/relationships/tags" Target="../tags/tag367.xml"/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2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372.xml"/><Relationship Id="rId2" Type="http://schemas.openxmlformats.org/officeDocument/2006/relationships/tags" Target="../tags/tag371.xml"/><Relationship Id="rId1" Type="http://schemas.openxmlformats.org/officeDocument/2006/relationships/tags" Target="../tags/tag370.xml"/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7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76.xml"/><Relationship Id="rId7" Type="http://schemas.openxmlformats.org/officeDocument/2006/relationships/notesSlide" Target="../notesSlides/notesSlide45.xml"/><Relationship Id="rId2" Type="http://schemas.openxmlformats.org/officeDocument/2006/relationships/tags" Target="../tags/tag375.xml"/><Relationship Id="rId1" Type="http://schemas.openxmlformats.org/officeDocument/2006/relationships/tags" Target="../tags/tag37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78.xml"/><Relationship Id="rId4" Type="http://schemas.openxmlformats.org/officeDocument/2006/relationships/tags" Target="../tags/tag37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81.xml"/><Relationship Id="rId7" Type="http://schemas.openxmlformats.org/officeDocument/2006/relationships/notesSlide" Target="../notesSlides/notesSlide46.xml"/><Relationship Id="rId2" Type="http://schemas.openxmlformats.org/officeDocument/2006/relationships/tags" Target="../tags/tag380.xml"/><Relationship Id="rId1" Type="http://schemas.openxmlformats.org/officeDocument/2006/relationships/tags" Target="../tags/tag37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83.xml"/><Relationship Id="rId4" Type="http://schemas.openxmlformats.org/officeDocument/2006/relationships/tags" Target="../tags/tag382.xml"/><Relationship Id="rId9" Type="http://schemas.openxmlformats.org/officeDocument/2006/relationships/image" Target="../media/image2.jpe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86.xml"/><Relationship Id="rId7" Type="http://schemas.openxmlformats.org/officeDocument/2006/relationships/notesSlide" Target="../notesSlides/notesSlide47.xml"/><Relationship Id="rId2" Type="http://schemas.openxmlformats.org/officeDocument/2006/relationships/tags" Target="../tags/tag385.xml"/><Relationship Id="rId1" Type="http://schemas.openxmlformats.org/officeDocument/2006/relationships/tags" Target="../tags/tag38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88.xml"/><Relationship Id="rId10" Type="http://schemas.openxmlformats.org/officeDocument/2006/relationships/image" Target="../media/image3.jpeg"/><Relationship Id="rId4" Type="http://schemas.openxmlformats.org/officeDocument/2006/relationships/tags" Target="../tags/tag387.xml"/><Relationship Id="rId9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8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91.xml"/><Relationship Id="rId7" Type="http://schemas.openxmlformats.org/officeDocument/2006/relationships/notesSlide" Target="../notesSlides/notesSlide48.xml"/><Relationship Id="rId2" Type="http://schemas.openxmlformats.org/officeDocument/2006/relationships/tags" Target="../tags/tag390.xml"/><Relationship Id="rId1" Type="http://schemas.openxmlformats.org/officeDocument/2006/relationships/tags" Target="../tags/tag38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93.xml"/><Relationship Id="rId10" Type="http://schemas.openxmlformats.org/officeDocument/2006/relationships/image" Target="../media/image3.jpeg"/><Relationship Id="rId4" Type="http://schemas.openxmlformats.org/officeDocument/2006/relationships/tags" Target="../tags/tag392.xml"/><Relationship Id="rId9" Type="http://schemas.openxmlformats.org/officeDocument/2006/relationships/image" Target="../media/image2.jpe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96.xml"/><Relationship Id="rId7" Type="http://schemas.openxmlformats.org/officeDocument/2006/relationships/notesSlide" Target="../notesSlides/notesSlide49.xml"/><Relationship Id="rId2" Type="http://schemas.openxmlformats.org/officeDocument/2006/relationships/tags" Target="../tags/tag395.xml"/><Relationship Id="rId1" Type="http://schemas.openxmlformats.org/officeDocument/2006/relationships/tags" Target="../tags/tag39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98.xml"/><Relationship Id="rId10" Type="http://schemas.openxmlformats.org/officeDocument/2006/relationships/image" Target="../media/image3.jpeg"/><Relationship Id="rId4" Type="http://schemas.openxmlformats.org/officeDocument/2006/relationships/tags" Target="../tags/tag397.xml"/><Relationship Id="rId9" Type="http://schemas.openxmlformats.org/officeDocument/2006/relationships/image" Target="../media/image2.jpe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0.xml"/><Relationship Id="rId3" Type="http://schemas.openxmlformats.org/officeDocument/2006/relationships/tags" Target="../tags/tag401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400.xml"/><Relationship Id="rId1" Type="http://schemas.openxmlformats.org/officeDocument/2006/relationships/tags" Target="../tags/tag399.xml"/><Relationship Id="rId6" Type="http://schemas.openxmlformats.org/officeDocument/2006/relationships/tags" Target="../tags/tag404.xml"/><Relationship Id="rId11" Type="http://schemas.openxmlformats.org/officeDocument/2006/relationships/image" Target="../media/image3.jpeg"/><Relationship Id="rId5" Type="http://schemas.openxmlformats.org/officeDocument/2006/relationships/tags" Target="../tags/tag403.xml"/><Relationship Id="rId10" Type="http://schemas.openxmlformats.org/officeDocument/2006/relationships/image" Target="../media/image2.jpeg"/><Relationship Id="rId4" Type="http://schemas.openxmlformats.org/officeDocument/2006/relationships/tags" Target="../tags/tag402.xml"/><Relationship Id="rId9" Type="http://schemas.openxmlformats.org/officeDocument/2006/relationships/image" Target="../media/image1.jpe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tags" Target="../tags/tag412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07.xml"/><Relationship Id="rId7" Type="http://schemas.openxmlformats.org/officeDocument/2006/relationships/tags" Target="../tags/tag411.xml"/><Relationship Id="rId12" Type="http://schemas.openxmlformats.org/officeDocument/2006/relationships/tags" Target="../tags/tag416.xml"/><Relationship Id="rId2" Type="http://schemas.openxmlformats.org/officeDocument/2006/relationships/tags" Target="../tags/tag406.xml"/><Relationship Id="rId1" Type="http://schemas.openxmlformats.org/officeDocument/2006/relationships/tags" Target="../tags/tag405.xml"/><Relationship Id="rId6" Type="http://schemas.openxmlformats.org/officeDocument/2006/relationships/tags" Target="../tags/tag410.xml"/><Relationship Id="rId11" Type="http://schemas.openxmlformats.org/officeDocument/2006/relationships/tags" Target="../tags/tag415.xml"/><Relationship Id="rId5" Type="http://schemas.openxmlformats.org/officeDocument/2006/relationships/tags" Target="../tags/tag409.xml"/><Relationship Id="rId10" Type="http://schemas.openxmlformats.org/officeDocument/2006/relationships/tags" Target="../tags/tag414.xml"/><Relationship Id="rId4" Type="http://schemas.openxmlformats.org/officeDocument/2006/relationships/tags" Target="../tags/tag408.xml"/><Relationship Id="rId9" Type="http://schemas.openxmlformats.org/officeDocument/2006/relationships/tags" Target="../tags/tag413.xml"/><Relationship Id="rId14" Type="http://schemas.openxmlformats.org/officeDocument/2006/relationships/notesSlide" Target="../notesSlides/notesSlide5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424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19.xml"/><Relationship Id="rId7" Type="http://schemas.openxmlformats.org/officeDocument/2006/relationships/tags" Target="../tags/tag423.xml"/><Relationship Id="rId12" Type="http://schemas.openxmlformats.org/officeDocument/2006/relationships/tags" Target="../tags/tag428.xml"/><Relationship Id="rId2" Type="http://schemas.openxmlformats.org/officeDocument/2006/relationships/tags" Target="../tags/tag418.xml"/><Relationship Id="rId1" Type="http://schemas.openxmlformats.org/officeDocument/2006/relationships/tags" Target="../tags/tag417.xml"/><Relationship Id="rId6" Type="http://schemas.openxmlformats.org/officeDocument/2006/relationships/tags" Target="../tags/tag422.xml"/><Relationship Id="rId11" Type="http://schemas.openxmlformats.org/officeDocument/2006/relationships/tags" Target="../tags/tag427.xml"/><Relationship Id="rId5" Type="http://schemas.openxmlformats.org/officeDocument/2006/relationships/tags" Target="../tags/tag421.xml"/><Relationship Id="rId10" Type="http://schemas.openxmlformats.org/officeDocument/2006/relationships/tags" Target="../tags/tag426.xml"/><Relationship Id="rId4" Type="http://schemas.openxmlformats.org/officeDocument/2006/relationships/tags" Target="../tags/tag420.xml"/><Relationship Id="rId9" Type="http://schemas.openxmlformats.org/officeDocument/2006/relationships/tags" Target="../tags/tag425.xml"/><Relationship Id="rId14" Type="http://schemas.openxmlformats.org/officeDocument/2006/relationships/notesSlide" Target="../notesSlides/notesSlide5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tags" Target="../tags/tag436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31.xml"/><Relationship Id="rId7" Type="http://schemas.openxmlformats.org/officeDocument/2006/relationships/tags" Target="../tags/tag435.xml"/><Relationship Id="rId12" Type="http://schemas.openxmlformats.org/officeDocument/2006/relationships/tags" Target="../tags/tag440.xml"/><Relationship Id="rId2" Type="http://schemas.openxmlformats.org/officeDocument/2006/relationships/tags" Target="../tags/tag430.xml"/><Relationship Id="rId1" Type="http://schemas.openxmlformats.org/officeDocument/2006/relationships/tags" Target="../tags/tag429.xml"/><Relationship Id="rId6" Type="http://schemas.openxmlformats.org/officeDocument/2006/relationships/tags" Target="../tags/tag434.xml"/><Relationship Id="rId11" Type="http://schemas.openxmlformats.org/officeDocument/2006/relationships/tags" Target="../tags/tag439.xml"/><Relationship Id="rId5" Type="http://schemas.openxmlformats.org/officeDocument/2006/relationships/tags" Target="../tags/tag433.xml"/><Relationship Id="rId10" Type="http://schemas.openxmlformats.org/officeDocument/2006/relationships/tags" Target="../tags/tag438.xml"/><Relationship Id="rId4" Type="http://schemas.openxmlformats.org/officeDocument/2006/relationships/tags" Target="../tags/tag432.xml"/><Relationship Id="rId9" Type="http://schemas.openxmlformats.org/officeDocument/2006/relationships/tags" Target="../tags/tag437.xml"/><Relationship Id="rId14" Type="http://schemas.openxmlformats.org/officeDocument/2006/relationships/notesSlide" Target="../notesSlides/notesSlide53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448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43.xml"/><Relationship Id="rId7" Type="http://schemas.openxmlformats.org/officeDocument/2006/relationships/tags" Target="../tags/tag447.xml"/><Relationship Id="rId12" Type="http://schemas.openxmlformats.org/officeDocument/2006/relationships/tags" Target="../tags/tag452.xml"/><Relationship Id="rId2" Type="http://schemas.openxmlformats.org/officeDocument/2006/relationships/tags" Target="../tags/tag442.xml"/><Relationship Id="rId1" Type="http://schemas.openxmlformats.org/officeDocument/2006/relationships/tags" Target="../tags/tag441.xml"/><Relationship Id="rId6" Type="http://schemas.openxmlformats.org/officeDocument/2006/relationships/tags" Target="../tags/tag446.xml"/><Relationship Id="rId11" Type="http://schemas.openxmlformats.org/officeDocument/2006/relationships/tags" Target="../tags/tag451.xml"/><Relationship Id="rId5" Type="http://schemas.openxmlformats.org/officeDocument/2006/relationships/tags" Target="../tags/tag445.xml"/><Relationship Id="rId10" Type="http://schemas.openxmlformats.org/officeDocument/2006/relationships/tags" Target="../tags/tag450.xml"/><Relationship Id="rId4" Type="http://schemas.openxmlformats.org/officeDocument/2006/relationships/tags" Target="../tags/tag444.xml"/><Relationship Id="rId9" Type="http://schemas.openxmlformats.org/officeDocument/2006/relationships/tags" Target="../tags/tag449.xml"/><Relationship Id="rId14" Type="http://schemas.openxmlformats.org/officeDocument/2006/relationships/notesSlide" Target="../notesSlides/notesSlide54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tags" Target="../tags/tag460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55.xml"/><Relationship Id="rId7" Type="http://schemas.openxmlformats.org/officeDocument/2006/relationships/tags" Target="../tags/tag459.xml"/><Relationship Id="rId12" Type="http://schemas.openxmlformats.org/officeDocument/2006/relationships/tags" Target="../tags/tag464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11" Type="http://schemas.openxmlformats.org/officeDocument/2006/relationships/tags" Target="../tags/tag463.xml"/><Relationship Id="rId5" Type="http://schemas.openxmlformats.org/officeDocument/2006/relationships/tags" Target="../tags/tag457.xml"/><Relationship Id="rId10" Type="http://schemas.openxmlformats.org/officeDocument/2006/relationships/tags" Target="../tags/tag462.xml"/><Relationship Id="rId4" Type="http://schemas.openxmlformats.org/officeDocument/2006/relationships/tags" Target="../tags/tag456.xml"/><Relationship Id="rId9" Type="http://schemas.openxmlformats.org/officeDocument/2006/relationships/tags" Target="../tags/tag461.xml"/><Relationship Id="rId14" Type="http://schemas.openxmlformats.org/officeDocument/2006/relationships/notesSlide" Target="../notesSlides/notesSlide55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472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67.xml"/><Relationship Id="rId7" Type="http://schemas.openxmlformats.org/officeDocument/2006/relationships/tags" Target="../tags/tag471.xml"/><Relationship Id="rId12" Type="http://schemas.openxmlformats.org/officeDocument/2006/relationships/tags" Target="../tags/tag476.xml"/><Relationship Id="rId2" Type="http://schemas.openxmlformats.org/officeDocument/2006/relationships/tags" Target="../tags/tag466.xml"/><Relationship Id="rId1" Type="http://schemas.openxmlformats.org/officeDocument/2006/relationships/tags" Target="../tags/tag465.xml"/><Relationship Id="rId6" Type="http://schemas.openxmlformats.org/officeDocument/2006/relationships/tags" Target="../tags/tag470.xml"/><Relationship Id="rId11" Type="http://schemas.openxmlformats.org/officeDocument/2006/relationships/tags" Target="../tags/tag475.xml"/><Relationship Id="rId5" Type="http://schemas.openxmlformats.org/officeDocument/2006/relationships/tags" Target="../tags/tag469.xml"/><Relationship Id="rId10" Type="http://schemas.openxmlformats.org/officeDocument/2006/relationships/tags" Target="../tags/tag474.xml"/><Relationship Id="rId4" Type="http://schemas.openxmlformats.org/officeDocument/2006/relationships/tags" Target="../tags/tag468.xml"/><Relationship Id="rId9" Type="http://schemas.openxmlformats.org/officeDocument/2006/relationships/tags" Target="../tags/tag473.xml"/><Relationship Id="rId14" Type="http://schemas.openxmlformats.org/officeDocument/2006/relationships/notesSlide" Target="../notesSlides/notesSlide56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tags" Target="../tags/tag484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79.xml"/><Relationship Id="rId7" Type="http://schemas.openxmlformats.org/officeDocument/2006/relationships/tags" Target="../tags/tag483.xml"/><Relationship Id="rId12" Type="http://schemas.openxmlformats.org/officeDocument/2006/relationships/tags" Target="../tags/tag488.xml"/><Relationship Id="rId2" Type="http://schemas.openxmlformats.org/officeDocument/2006/relationships/tags" Target="../tags/tag478.xml"/><Relationship Id="rId1" Type="http://schemas.openxmlformats.org/officeDocument/2006/relationships/tags" Target="../tags/tag477.xml"/><Relationship Id="rId6" Type="http://schemas.openxmlformats.org/officeDocument/2006/relationships/tags" Target="../tags/tag482.xml"/><Relationship Id="rId11" Type="http://schemas.openxmlformats.org/officeDocument/2006/relationships/tags" Target="../tags/tag487.xml"/><Relationship Id="rId5" Type="http://schemas.openxmlformats.org/officeDocument/2006/relationships/tags" Target="../tags/tag481.xml"/><Relationship Id="rId10" Type="http://schemas.openxmlformats.org/officeDocument/2006/relationships/tags" Target="../tags/tag486.xml"/><Relationship Id="rId4" Type="http://schemas.openxmlformats.org/officeDocument/2006/relationships/tags" Target="../tags/tag480.xml"/><Relationship Id="rId9" Type="http://schemas.openxmlformats.org/officeDocument/2006/relationships/tags" Target="../tags/tag485.xml"/><Relationship Id="rId14" Type="http://schemas.openxmlformats.org/officeDocument/2006/relationships/notesSlide" Target="../notesSlides/notesSlide5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8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496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91.xml"/><Relationship Id="rId7" Type="http://schemas.openxmlformats.org/officeDocument/2006/relationships/tags" Target="../tags/tag495.xml"/><Relationship Id="rId12" Type="http://schemas.openxmlformats.org/officeDocument/2006/relationships/tags" Target="../tags/tag500.xml"/><Relationship Id="rId2" Type="http://schemas.openxmlformats.org/officeDocument/2006/relationships/tags" Target="../tags/tag490.xml"/><Relationship Id="rId1" Type="http://schemas.openxmlformats.org/officeDocument/2006/relationships/tags" Target="../tags/tag489.xml"/><Relationship Id="rId6" Type="http://schemas.openxmlformats.org/officeDocument/2006/relationships/tags" Target="../tags/tag494.xml"/><Relationship Id="rId11" Type="http://schemas.openxmlformats.org/officeDocument/2006/relationships/tags" Target="../tags/tag499.xml"/><Relationship Id="rId5" Type="http://schemas.openxmlformats.org/officeDocument/2006/relationships/tags" Target="../tags/tag493.xml"/><Relationship Id="rId10" Type="http://schemas.openxmlformats.org/officeDocument/2006/relationships/tags" Target="../tags/tag498.xml"/><Relationship Id="rId4" Type="http://schemas.openxmlformats.org/officeDocument/2006/relationships/tags" Target="../tags/tag492.xml"/><Relationship Id="rId9" Type="http://schemas.openxmlformats.org/officeDocument/2006/relationships/tags" Target="../tags/tag497.xml"/><Relationship Id="rId14" Type="http://schemas.openxmlformats.org/officeDocument/2006/relationships/notesSlide" Target="../notesSlides/notesSlide58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tags" Target="../tags/tag508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503.xml"/><Relationship Id="rId7" Type="http://schemas.openxmlformats.org/officeDocument/2006/relationships/tags" Target="../tags/tag507.xml"/><Relationship Id="rId12" Type="http://schemas.openxmlformats.org/officeDocument/2006/relationships/tags" Target="../tags/tag512.xml"/><Relationship Id="rId2" Type="http://schemas.openxmlformats.org/officeDocument/2006/relationships/tags" Target="../tags/tag502.xml"/><Relationship Id="rId1" Type="http://schemas.openxmlformats.org/officeDocument/2006/relationships/tags" Target="../tags/tag501.xml"/><Relationship Id="rId6" Type="http://schemas.openxmlformats.org/officeDocument/2006/relationships/tags" Target="../tags/tag506.xml"/><Relationship Id="rId11" Type="http://schemas.openxmlformats.org/officeDocument/2006/relationships/tags" Target="../tags/tag511.xml"/><Relationship Id="rId5" Type="http://schemas.openxmlformats.org/officeDocument/2006/relationships/tags" Target="../tags/tag505.xml"/><Relationship Id="rId10" Type="http://schemas.openxmlformats.org/officeDocument/2006/relationships/tags" Target="../tags/tag510.xml"/><Relationship Id="rId4" Type="http://schemas.openxmlformats.org/officeDocument/2006/relationships/tags" Target="../tags/tag504.xml"/><Relationship Id="rId9" Type="http://schemas.openxmlformats.org/officeDocument/2006/relationships/tags" Target="../tags/tag509.xml"/><Relationship Id="rId14" Type="http://schemas.openxmlformats.org/officeDocument/2006/relationships/notesSlide" Target="../notesSlides/notesSlide59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tags" Target="../tags/tag520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515.xml"/><Relationship Id="rId7" Type="http://schemas.openxmlformats.org/officeDocument/2006/relationships/tags" Target="../tags/tag519.xml"/><Relationship Id="rId12" Type="http://schemas.openxmlformats.org/officeDocument/2006/relationships/tags" Target="../tags/tag524.xml"/><Relationship Id="rId2" Type="http://schemas.openxmlformats.org/officeDocument/2006/relationships/tags" Target="../tags/tag514.xml"/><Relationship Id="rId1" Type="http://schemas.openxmlformats.org/officeDocument/2006/relationships/tags" Target="../tags/tag513.xml"/><Relationship Id="rId6" Type="http://schemas.openxmlformats.org/officeDocument/2006/relationships/tags" Target="../tags/tag518.xml"/><Relationship Id="rId11" Type="http://schemas.openxmlformats.org/officeDocument/2006/relationships/tags" Target="../tags/tag523.xml"/><Relationship Id="rId5" Type="http://schemas.openxmlformats.org/officeDocument/2006/relationships/tags" Target="../tags/tag517.xml"/><Relationship Id="rId10" Type="http://schemas.openxmlformats.org/officeDocument/2006/relationships/tags" Target="../tags/tag522.xml"/><Relationship Id="rId4" Type="http://schemas.openxmlformats.org/officeDocument/2006/relationships/tags" Target="../tags/tag516.xml"/><Relationship Id="rId9" Type="http://schemas.openxmlformats.org/officeDocument/2006/relationships/tags" Target="../tags/tag521.xml"/><Relationship Id="rId14" Type="http://schemas.openxmlformats.org/officeDocument/2006/relationships/notesSlide" Target="../notesSlides/notesSlide60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tags" Target="../tags/tag532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527.xml"/><Relationship Id="rId7" Type="http://schemas.openxmlformats.org/officeDocument/2006/relationships/tags" Target="../tags/tag531.xml"/><Relationship Id="rId12" Type="http://schemas.openxmlformats.org/officeDocument/2006/relationships/tags" Target="../tags/tag536.xml"/><Relationship Id="rId2" Type="http://schemas.openxmlformats.org/officeDocument/2006/relationships/tags" Target="../tags/tag526.xml"/><Relationship Id="rId1" Type="http://schemas.openxmlformats.org/officeDocument/2006/relationships/tags" Target="../tags/tag525.xml"/><Relationship Id="rId6" Type="http://schemas.openxmlformats.org/officeDocument/2006/relationships/tags" Target="../tags/tag530.xml"/><Relationship Id="rId11" Type="http://schemas.openxmlformats.org/officeDocument/2006/relationships/tags" Target="../tags/tag535.xml"/><Relationship Id="rId5" Type="http://schemas.openxmlformats.org/officeDocument/2006/relationships/tags" Target="../tags/tag529.xml"/><Relationship Id="rId10" Type="http://schemas.openxmlformats.org/officeDocument/2006/relationships/tags" Target="../tags/tag534.xml"/><Relationship Id="rId4" Type="http://schemas.openxmlformats.org/officeDocument/2006/relationships/tags" Target="../tags/tag528.xml"/><Relationship Id="rId9" Type="http://schemas.openxmlformats.org/officeDocument/2006/relationships/tags" Target="../tags/tag533.xml"/><Relationship Id="rId14" Type="http://schemas.openxmlformats.org/officeDocument/2006/relationships/notesSlide" Target="../notesSlides/notesSlide61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tags" Target="../tags/tag544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539.xml"/><Relationship Id="rId7" Type="http://schemas.openxmlformats.org/officeDocument/2006/relationships/tags" Target="../tags/tag543.xml"/><Relationship Id="rId12" Type="http://schemas.openxmlformats.org/officeDocument/2006/relationships/tags" Target="../tags/tag548.xml"/><Relationship Id="rId2" Type="http://schemas.openxmlformats.org/officeDocument/2006/relationships/tags" Target="../tags/tag538.xml"/><Relationship Id="rId1" Type="http://schemas.openxmlformats.org/officeDocument/2006/relationships/tags" Target="../tags/tag537.xml"/><Relationship Id="rId6" Type="http://schemas.openxmlformats.org/officeDocument/2006/relationships/tags" Target="../tags/tag542.xml"/><Relationship Id="rId11" Type="http://schemas.openxmlformats.org/officeDocument/2006/relationships/tags" Target="../tags/tag547.xml"/><Relationship Id="rId5" Type="http://schemas.openxmlformats.org/officeDocument/2006/relationships/tags" Target="../tags/tag541.xml"/><Relationship Id="rId10" Type="http://schemas.openxmlformats.org/officeDocument/2006/relationships/tags" Target="../tags/tag546.xml"/><Relationship Id="rId4" Type="http://schemas.openxmlformats.org/officeDocument/2006/relationships/tags" Target="../tags/tag540.xml"/><Relationship Id="rId9" Type="http://schemas.openxmlformats.org/officeDocument/2006/relationships/tags" Target="../tags/tag545.xml"/><Relationship Id="rId14" Type="http://schemas.openxmlformats.org/officeDocument/2006/relationships/notesSlide" Target="../notesSlides/notesSlide6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551.xml"/><Relationship Id="rId2" Type="http://schemas.openxmlformats.org/officeDocument/2006/relationships/tags" Target="../tags/tag550.xml"/><Relationship Id="rId1" Type="http://schemas.openxmlformats.org/officeDocument/2006/relationships/tags" Target="../tags/tag549.xml"/><Relationship Id="rId5" Type="http://schemas.openxmlformats.org/officeDocument/2006/relationships/notesSlide" Target="../notesSlides/notesSlide63.xml"/><Relationship Id="rId4" Type="http://schemas.openxmlformats.org/officeDocument/2006/relationships/slideLayout" Target="../slideLayouts/slideLayout2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554.xml"/><Relationship Id="rId2" Type="http://schemas.openxmlformats.org/officeDocument/2006/relationships/tags" Target="../tags/tag553.xml"/><Relationship Id="rId1" Type="http://schemas.openxmlformats.org/officeDocument/2006/relationships/tags" Target="../tags/tag552.xml"/><Relationship Id="rId5" Type="http://schemas.openxmlformats.org/officeDocument/2006/relationships/notesSlide" Target="../notesSlides/notesSlide64.xml"/><Relationship Id="rId4" Type="http://schemas.openxmlformats.org/officeDocument/2006/relationships/slideLayout" Target="../slideLayouts/slideLayout2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557.xml"/><Relationship Id="rId2" Type="http://schemas.openxmlformats.org/officeDocument/2006/relationships/tags" Target="../tags/tag556.xml"/><Relationship Id="rId1" Type="http://schemas.openxmlformats.org/officeDocument/2006/relationships/tags" Target="../tags/tag555.xml"/><Relationship Id="rId5" Type="http://schemas.openxmlformats.org/officeDocument/2006/relationships/notesSlide" Target="../notesSlides/notesSlide65.xml"/><Relationship Id="rId4" Type="http://schemas.openxmlformats.org/officeDocument/2006/relationships/slideLayout" Target="../slideLayouts/slideLayout2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560.xml"/><Relationship Id="rId2" Type="http://schemas.openxmlformats.org/officeDocument/2006/relationships/tags" Target="../tags/tag559.xml"/><Relationship Id="rId1" Type="http://schemas.openxmlformats.org/officeDocument/2006/relationships/tags" Target="../tags/tag558.xml"/><Relationship Id="rId5" Type="http://schemas.openxmlformats.org/officeDocument/2006/relationships/notesSlide" Target="../notesSlides/notesSlide66.xml"/><Relationship Id="rId4" Type="http://schemas.openxmlformats.org/officeDocument/2006/relationships/slideLayout" Target="../slideLayouts/slideLayout2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563.xml"/><Relationship Id="rId2" Type="http://schemas.openxmlformats.org/officeDocument/2006/relationships/tags" Target="../tags/tag562.xml"/><Relationship Id="rId1" Type="http://schemas.openxmlformats.org/officeDocument/2006/relationships/tags" Target="../tags/tag561.xml"/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6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" Type="http://schemas.openxmlformats.org/officeDocument/2006/relationships/tags" Target="../tags/tag248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567.xml"/><Relationship Id="rId2" Type="http://schemas.openxmlformats.org/officeDocument/2006/relationships/tags" Target="../tags/tag566.xml"/><Relationship Id="rId1" Type="http://schemas.openxmlformats.org/officeDocument/2006/relationships/tags" Target="../tags/tag565.xml"/><Relationship Id="rId6" Type="http://schemas.openxmlformats.org/officeDocument/2006/relationships/notesSlide" Target="../notesSlides/notesSlide6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6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571.xml"/><Relationship Id="rId2" Type="http://schemas.openxmlformats.org/officeDocument/2006/relationships/tags" Target="../tags/tag570.xml"/><Relationship Id="rId1" Type="http://schemas.openxmlformats.org/officeDocument/2006/relationships/tags" Target="../tags/tag569.xml"/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7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575.xml"/><Relationship Id="rId2" Type="http://schemas.openxmlformats.org/officeDocument/2006/relationships/tags" Target="../tags/tag574.xml"/><Relationship Id="rId1" Type="http://schemas.openxmlformats.org/officeDocument/2006/relationships/tags" Target="../tags/tag573.xml"/><Relationship Id="rId6" Type="http://schemas.openxmlformats.org/officeDocument/2006/relationships/notesSlide" Target="../notesSlides/notesSlide7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7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579.xml"/><Relationship Id="rId2" Type="http://schemas.openxmlformats.org/officeDocument/2006/relationships/tags" Target="../tags/tag578.xml"/><Relationship Id="rId1" Type="http://schemas.openxmlformats.org/officeDocument/2006/relationships/tags" Target="../tags/tag577.xml"/><Relationship Id="rId6" Type="http://schemas.openxmlformats.org/officeDocument/2006/relationships/notesSlide" Target="../notesSlides/notesSlide7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80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tags" Target="../tags/tag583.xml"/><Relationship Id="rId2" Type="http://schemas.openxmlformats.org/officeDocument/2006/relationships/tags" Target="../tags/tag582.xml"/><Relationship Id="rId1" Type="http://schemas.openxmlformats.org/officeDocument/2006/relationships/tags" Target="../tags/tag581.xml"/><Relationship Id="rId6" Type="http://schemas.openxmlformats.org/officeDocument/2006/relationships/notesSlide" Target="../notesSlides/notesSlide7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8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tags" Target="../tags/tag587.xml"/><Relationship Id="rId2" Type="http://schemas.openxmlformats.org/officeDocument/2006/relationships/tags" Target="../tags/tag586.xml"/><Relationship Id="rId1" Type="http://schemas.openxmlformats.org/officeDocument/2006/relationships/tags" Target="../tags/tag585.xml"/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88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tags" Target="../tags/tag591.xml"/><Relationship Id="rId2" Type="http://schemas.openxmlformats.org/officeDocument/2006/relationships/tags" Target="../tags/tag590.xml"/><Relationship Id="rId1" Type="http://schemas.openxmlformats.org/officeDocument/2006/relationships/tags" Target="../tags/tag589.xml"/><Relationship Id="rId6" Type="http://schemas.openxmlformats.org/officeDocument/2006/relationships/notesSlide" Target="../notesSlides/notesSlide7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9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tags" Target="../tags/tag595.xml"/><Relationship Id="rId2" Type="http://schemas.openxmlformats.org/officeDocument/2006/relationships/tags" Target="../tags/tag594.xml"/><Relationship Id="rId1" Type="http://schemas.openxmlformats.org/officeDocument/2006/relationships/tags" Target="../tags/tag593.xml"/><Relationship Id="rId6" Type="http://schemas.openxmlformats.org/officeDocument/2006/relationships/notesSlide" Target="../notesSlides/notesSlide7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9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tags" Target="../tags/tag599.xml"/><Relationship Id="rId2" Type="http://schemas.openxmlformats.org/officeDocument/2006/relationships/tags" Target="../tags/tag598.xml"/><Relationship Id="rId1" Type="http://schemas.openxmlformats.org/officeDocument/2006/relationships/tags" Target="../tags/tag597.xml"/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00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tags" Target="../tags/tag603.xml"/><Relationship Id="rId2" Type="http://schemas.openxmlformats.org/officeDocument/2006/relationships/tags" Target="../tags/tag602.xml"/><Relationship Id="rId1" Type="http://schemas.openxmlformats.org/officeDocument/2006/relationships/tags" Target="../tags/tag601.xml"/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0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tags" Target="../tags/tag607.xml"/><Relationship Id="rId2" Type="http://schemas.openxmlformats.org/officeDocument/2006/relationships/tags" Target="../tags/tag606.xml"/><Relationship Id="rId1" Type="http://schemas.openxmlformats.org/officeDocument/2006/relationships/tags" Target="../tags/tag605.xml"/><Relationship Id="rId6" Type="http://schemas.openxmlformats.org/officeDocument/2006/relationships/notesSlide" Target="../notesSlides/notesSlide7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08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tags" Target="../tags/tag611.xml"/><Relationship Id="rId2" Type="http://schemas.openxmlformats.org/officeDocument/2006/relationships/tags" Target="../tags/tag610.xml"/><Relationship Id="rId1" Type="http://schemas.openxmlformats.org/officeDocument/2006/relationships/tags" Target="../tags/tag609.xml"/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1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tags" Target="../tags/tag615.xml"/><Relationship Id="rId2" Type="http://schemas.openxmlformats.org/officeDocument/2006/relationships/tags" Target="../tags/tag614.xml"/><Relationship Id="rId1" Type="http://schemas.openxmlformats.org/officeDocument/2006/relationships/tags" Target="../tags/tag613.xml"/><Relationship Id="rId6" Type="http://schemas.openxmlformats.org/officeDocument/2006/relationships/notesSlide" Target="../notesSlides/notesSlide8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1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tags" Target="../tags/tag619.xml"/><Relationship Id="rId2" Type="http://schemas.openxmlformats.org/officeDocument/2006/relationships/tags" Target="../tags/tag618.xml"/><Relationship Id="rId1" Type="http://schemas.openxmlformats.org/officeDocument/2006/relationships/tags" Target="../tags/tag617.xml"/><Relationship Id="rId6" Type="http://schemas.openxmlformats.org/officeDocument/2006/relationships/notesSlide" Target="../notesSlides/notesSlide8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20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tags" Target="../tags/tag623.xml"/><Relationship Id="rId2" Type="http://schemas.openxmlformats.org/officeDocument/2006/relationships/tags" Target="../tags/tag622.xml"/><Relationship Id="rId1" Type="http://schemas.openxmlformats.org/officeDocument/2006/relationships/tags" Target="../tags/tag621.xml"/><Relationship Id="rId6" Type="http://schemas.openxmlformats.org/officeDocument/2006/relationships/notesSlide" Target="../notesSlides/notesSlide8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2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tags" Target="../tags/tag627.xml"/><Relationship Id="rId2" Type="http://schemas.openxmlformats.org/officeDocument/2006/relationships/tags" Target="../tags/tag626.xml"/><Relationship Id="rId1" Type="http://schemas.openxmlformats.org/officeDocument/2006/relationships/tags" Target="../tags/tag625.xml"/><Relationship Id="rId6" Type="http://schemas.openxmlformats.org/officeDocument/2006/relationships/notesSlide" Target="../notesSlides/notesSlide8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28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tags" Target="../tags/tag631.xml"/><Relationship Id="rId2" Type="http://schemas.openxmlformats.org/officeDocument/2006/relationships/tags" Target="../tags/tag630.xml"/><Relationship Id="rId1" Type="http://schemas.openxmlformats.org/officeDocument/2006/relationships/tags" Target="../tags/tag629.xml"/><Relationship Id="rId6" Type="http://schemas.openxmlformats.org/officeDocument/2006/relationships/notesSlide" Target="../notesSlides/notesSlide8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3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tags" Target="../tags/tag635.xml"/><Relationship Id="rId2" Type="http://schemas.openxmlformats.org/officeDocument/2006/relationships/tags" Target="../tags/tag634.xml"/><Relationship Id="rId1" Type="http://schemas.openxmlformats.org/officeDocument/2006/relationships/tags" Target="../tags/tag633.xml"/><Relationship Id="rId6" Type="http://schemas.openxmlformats.org/officeDocument/2006/relationships/notesSlide" Target="../notesSlides/notesSlide8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36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tags" Target="../tags/tag639.xml"/><Relationship Id="rId2" Type="http://schemas.openxmlformats.org/officeDocument/2006/relationships/tags" Target="../tags/tag638.xml"/><Relationship Id="rId1" Type="http://schemas.openxmlformats.org/officeDocument/2006/relationships/tags" Target="../tags/tag637.xml"/><Relationship Id="rId6" Type="http://schemas.openxmlformats.org/officeDocument/2006/relationships/notesSlide" Target="../notesSlides/notesSlide8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40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tags" Target="../tags/tag643.xml"/><Relationship Id="rId2" Type="http://schemas.openxmlformats.org/officeDocument/2006/relationships/tags" Target="../tags/tag642.xml"/><Relationship Id="rId1" Type="http://schemas.openxmlformats.org/officeDocument/2006/relationships/tags" Target="../tags/tag641.xml"/><Relationship Id="rId6" Type="http://schemas.openxmlformats.org/officeDocument/2006/relationships/notesSlide" Target="../notesSlides/notesSlide8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4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8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tags" Target="../tags/tag647.xml"/><Relationship Id="rId2" Type="http://schemas.openxmlformats.org/officeDocument/2006/relationships/tags" Target="../tags/tag646.xml"/><Relationship Id="rId1" Type="http://schemas.openxmlformats.org/officeDocument/2006/relationships/tags" Target="../tags/tag645.xml"/><Relationship Id="rId6" Type="http://schemas.openxmlformats.org/officeDocument/2006/relationships/notesSlide" Target="../notesSlides/notesSlide8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48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tags" Target="../tags/tag651.xml"/><Relationship Id="rId2" Type="http://schemas.openxmlformats.org/officeDocument/2006/relationships/tags" Target="../tags/tag650.xml"/><Relationship Id="rId1" Type="http://schemas.openxmlformats.org/officeDocument/2006/relationships/tags" Target="../tags/tag649.xml"/><Relationship Id="rId6" Type="http://schemas.openxmlformats.org/officeDocument/2006/relationships/notesSlide" Target="../notesSlides/notesSlide8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5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tags" Target="../tags/tag655.xml"/><Relationship Id="rId2" Type="http://schemas.openxmlformats.org/officeDocument/2006/relationships/tags" Target="../tags/tag654.xml"/><Relationship Id="rId1" Type="http://schemas.openxmlformats.org/officeDocument/2006/relationships/tags" Target="../tags/tag653.xml"/><Relationship Id="rId6" Type="http://schemas.openxmlformats.org/officeDocument/2006/relationships/notesSlide" Target="../notesSlides/notesSlide9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56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tags" Target="../tags/tag659.xml"/><Relationship Id="rId7" Type="http://schemas.openxmlformats.org/officeDocument/2006/relationships/notesSlide" Target="../notesSlides/notesSlide91.xml"/><Relationship Id="rId2" Type="http://schemas.openxmlformats.org/officeDocument/2006/relationships/tags" Target="../tags/tag658.xml"/><Relationship Id="rId1" Type="http://schemas.openxmlformats.org/officeDocument/2006/relationships/tags" Target="../tags/tag657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661.xml"/><Relationship Id="rId4" Type="http://schemas.openxmlformats.org/officeDocument/2006/relationships/tags" Target="../tags/tag660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tags" Target="../tags/tag664.xml"/><Relationship Id="rId2" Type="http://schemas.openxmlformats.org/officeDocument/2006/relationships/tags" Target="../tags/tag663.xml"/><Relationship Id="rId1" Type="http://schemas.openxmlformats.org/officeDocument/2006/relationships/tags" Target="../tags/tag662.xml"/><Relationship Id="rId5" Type="http://schemas.openxmlformats.org/officeDocument/2006/relationships/notesSlide" Target="../notesSlides/notesSlide92.xml"/><Relationship Id="rId4" Type="http://schemas.openxmlformats.org/officeDocument/2006/relationships/slideLayout" Target="../slideLayouts/slideLayout28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tags" Target="../tags/tag667.xml"/><Relationship Id="rId2" Type="http://schemas.openxmlformats.org/officeDocument/2006/relationships/tags" Target="../tags/tag666.xml"/><Relationship Id="rId1" Type="http://schemas.openxmlformats.org/officeDocument/2006/relationships/tags" Target="../tags/tag665.xml"/><Relationship Id="rId4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tags" Target="../tags/tag670.xml"/><Relationship Id="rId2" Type="http://schemas.openxmlformats.org/officeDocument/2006/relationships/tags" Target="../tags/tag669.xml"/><Relationship Id="rId1" Type="http://schemas.openxmlformats.org/officeDocument/2006/relationships/tags" Target="../tags/tag668.xml"/><Relationship Id="rId6" Type="http://schemas.openxmlformats.org/officeDocument/2006/relationships/notesSlide" Target="../notesSlides/notesSlide9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7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tags" Target="../tags/tag674.xml"/><Relationship Id="rId2" Type="http://schemas.openxmlformats.org/officeDocument/2006/relationships/tags" Target="../tags/tag673.xml"/><Relationship Id="rId1" Type="http://schemas.openxmlformats.org/officeDocument/2006/relationships/tags" Target="../tags/tag672.xml"/><Relationship Id="rId6" Type="http://schemas.openxmlformats.org/officeDocument/2006/relationships/notesSlide" Target="../notesSlides/notesSlide9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75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tags" Target="../tags/tag678.xml"/><Relationship Id="rId2" Type="http://schemas.openxmlformats.org/officeDocument/2006/relationships/tags" Target="../tags/tag677.xml"/><Relationship Id="rId1" Type="http://schemas.openxmlformats.org/officeDocument/2006/relationships/tags" Target="../tags/tag676.xml"/><Relationship Id="rId4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tags" Target="../tags/tag686.xml"/><Relationship Id="rId13" Type="http://schemas.openxmlformats.org/officeDocument/2006/relationships/tags" Target="../tags/tag6900.xml"/><Relationship Id="rId3" Type="http://schemas.openxmlformats.org/officeDocument/2006/relationships/tags" Target="../tags/tag681.xml"/><Relationship Id="rId7" Type="http://schemas.openxmlformats.org/officeDocument/2006/relationships/tags" Target="../tags/tag685.xml"/><Relationship Id="rId12" Type="http://schemas.openxmlformats.org/officeDocument/2006/relationships/notesSlide" Target="../notesSlides/notesSlide95.xml"/><Relationship Id="rId2" Type="http://schemas.openxmlformats.org/officeDocument/2006/relationships/tags" Target="../tags/tag680.xml"/><Relationship Id="rId16" Type="http://schemas.openxmlformats.org/officeDocument/2006/relationships/image" Target="../media/image6.png"/><Relationship Id="rId1" Type="http://schemas.openxmlformats.org/officeDocument/2006/relationships/tags" Target="../tags/tag679.xml"/><Relationship Id="rId6" Type="http://schemas.openxmlformats.org/officeDocument/2006/relationships/tags" Target="../tags/tag684.xml"/><Relationship Id="rId11" Type="http://schemas.openxmlformats.org/officeDocument/2006/relationships/slideLayout" Target="../slideLayouts/slideLayout28.xml"/><Relationship Id="rId5" Type="http://schemas.openxmlformats.org/officeDocument/2006/relationships/tags" Target="../tags/tag683.xml"/><Relationship Id="rId15" Type="http://schemas.openxmlformats.org/officeDocument/2006/relationships/tags" Target="../tags/tag6950.xml"/><Relationship Id="rId10" Type="http://schemas.openxmlformats.org/officeDocument/2006/relationships/tags" Target="../tags/tag688.xml"/><Relationship Id="rId4" Type="http://schemas.openxmlformats.org/officeDocument/2006/relationships/tags" Target="../tags/tag682.xml"/><Relationship Id="rId9" Type="http://schemas.openxmlformats.org/officeDocument/2006/relationships/tags" Target="../tags/tag687.xm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 dirty="0"/>
              <a:t>循环</a:t>
            </a:r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169670"/>
            <a:ext cx="5515610" cy="5347970"/>
          </a:xfrm>
        </p:spPr>
        <p:txBody>
          <a:bodyPr>
            <a:noAutofit/>
          </a:bodyPr>
          <a:lstStyle/>
          <a:p>
            <a:r>
              <a:rPr lang="zh-CN" u="sng">
                <a:solidFill>
                  <a:srgbClr val="FF0000"/>
                </a:solidFill>
                <a:latin typeface="+mn-lt"/>
                <a:cs typeface="+mn-lt"/>
              </a:rPr>
              <a:t>二分查找法（</a:t>
            </a:r>
            <a:r>
              <a:rPr lang="en-US" altLang="zh-CN" u="sng">
                <a:solidFill>
                  <a:srgbClr val="FF0000"/>
                </a:solidFill>
                <a:latin typeface="+mn-lt"/>
                <a:cs typeface="+mn-lt"/>
              </a:rPr>
              <a:t>Binary Search</a:t>
            </a:r>
            <a:r>
              <a:rPr lang="zh-CN" u="sng">
                <a:solidFill>
                  <a:srgbClr val="FF0000"/>
                </a:solidFill>
                <a:latin typeface="+mn-lt"/>
                <a:cs typeface="+mn-lt"/>
              </a:rPr>
              <a:t>）</a:t>
            </a:r>
            <a:endParaRPr lang="zh-CN" u="sng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每次都猜中间的数字，每次猜测可以排除一半的情况。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100 / 2 = 50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2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50 / 2 = 25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25 / 2 = 12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4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12 / 2 = 6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5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6 / 2 = 3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6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3 / 2 = 1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7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1 / 2 = 0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即使是最差情况，最多也只需猜</a:t>
            </a:r>
            <a:r>
              <a:rPr lang="en-US" altLang="zh-CN">
                <a:latin typeface="+mn-lt"/>
                <a:cs typeface="+mn-lt"/>
              </a:rPr>
              <a:t>7</a:t>
            </a:r>
            <a:r>
              <a:rPr lang="zh-CN" altLang="en-US">
                <a:latin typeface="+mn-lt"/>
                <a:cs typeface="+mn-lt"/>
              </a:rPr>
              <a:t>次！</a:t>
            </a:r>
          </a:p>
          <a:p>
            <a:endParaRPr lang="zh-CN" altLang="en-US">
              <a:latin typeface="+mn-lt"/>
              <a:cs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368611" y="5205984"/>
                <a:ext cx="158432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100</m:t>
                              </m:r>
                            </m:e>
                          </m:func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=7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611" y="5205984"/>
                <a:ext cx="1584325" cy="368300"/>
              </a:xfrm>
              <a:prstGeom prst="rect">
                <a:avLst/>
              </a:prstGeom>
              <a:blipFill rotWithShape="1">
                <a:blip r:embed="rId7"/>
                <a:stretch>
                  <a:fillRect l="-36" t="-69" r="36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927215" y="1001395"/>
            <a:ext cx="3712210" cy="56121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50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high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25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low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37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low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43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high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4</a:t>
            </a:r>
            <a:r>
              <a:rPr lang="en-US" altLang="zh-CN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0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high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38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low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39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Correct! You guessed 7 times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闰年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846455" y="2692400"/>
          <a:ext cx="9722485" cy="106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2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2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1972 1976 1980 1984 1988 1992 1996 2000 2004 2008 2012 2016 2020 2024 2028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>
          <a:xfrm>
            <a:off x="846455" y="1387475"/>
            <a:ext cx="3850640" cy="53276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输出</a:t>
            </a:r>
            <a:r>
              <a:rPr lang="en-US" altLang="zh-CN">
                <a:latin typeface="+mn-lt"/>
                <a:cs typeface="+mn-lt"/>
              </a:rPr>
              <a:t>1970~2030</a:t>
            </a:r>
            <a:r>
              <a:rPr lang="zh-CN" altLang="en-US">
                <a:latin typeface="+mn-lt"/>
                <a:cs typeface="+mn-lt"/>
              </a:rPr>
              <a:t>年之间所有的闰年。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水仙花数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14788940"/>
              </p:ext>
            </p:extLst>
          </p:nvPr>
        </p:nvGraphicFramePr>
        <p:xfrm>
          <a:off x="846455" y="2726055"/>
          <a:ext cx="2153920" cy="106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2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153 370 371 407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5"/>
                <p:custDataLst>
                  <p:tags r:id="rId4"/>
                </p:custDataLst>
              </p:nvPr>
            </p:nvSpPr>
            <p:spPr>
              <a:xfrm>
                <a:off x="846455" y="1387475"/>
                <a:ext cx="8529955" cy="1087755"/>
              </a:xfrm>
            </p:spPr>
            <p:txBody>
              <a:bodyPr>
                <a:noAutofit/>
              </a:bodyPr>
              <a:lstStyle/>
              <a:p>
                <a:r>
                  <a:rPr lang="zh-CN">
                    <a:latin typeface="+mn-lt"/>
                    <a:cs typeface="+mn-lt"/>
                  </a:rPr>
                  <a:t>水仙花数指一个整数</a:t>
                </a:r>
                <a:r>
                  <a:rPr lang="zh-CN" altLang="en-US">
                    <a:latin typeface="+mn-lt"/>
                    <a:cs typeface="+mn-lt"/>
                  </a:rPr>
                  <a:t>的各位数字的立方和等于该数本身。例如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153=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输出所有三位数的水仙花数。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7"/>
                </p:custDataLst>
              </p:nvPr>
            </p:nvSpPr>
            <p:spPr>
              <a:xfrm>
                <a:off x="846455" y="1387475"/>
                <a:ext cx="8529955" cy="1087755"/>
              </a:xfr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倒三角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900430" y="1323975"/>
            <a:ext cx="3662680" cy="52324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，输出一个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行的倒三角图案。</a:t>
            </a:r>
          </a:p>
        </p:txBody>
      </p:sp>
      <p:graphicFrame>
        <p:nvGraphicFramePr>
          <p:cNvPr id="13" name="表格 12"/>
          <p:cNvGraphicFramePr/>
          <p:nvPr>
            <p:custDataLst>
              <p:tags r:id="rId4"/>
            </p:custDataLst>
          </p:nvPr>
        </p:nvGraphicFramePr>
        <p:xfrm>
          <a:off x="2402205" y="2290445"/>
          <a:ext cx="2773680" cy="3658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8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6445250" y="2290445"/>
          <a:ext cx="27736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1 2 3 4 5 6 7 8 9 10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1 2 3 4 5 6 7 8 9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1 2 3 4 5 6 7 8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菱形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18515" y="1078230"/>
            <a:ext cx="3390265" cy="52324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，输出一个</a:t>
            </a:r>
            <a:r>
              <a:rPr lang="en-US" altLang="zh-CN">
                <a:latin typeface="+mn-lt"/>
                <a:cs typeface="+mn-lt"/>
              </a:rPr>
              <a:t>2*n-1</a:t>
            </a:r>
            <a:r>
              <a:rPr lang="zh-CN" altLang="en-US">
                <a:latin typeface="+mn-lt"/>
                <a:cs typeface="+mn-lt"/>
              </a:rPr>
              <a:t>行菱形。</a:t>
            </a:r>
          </a:p>
        </p:txBody>
      </p:sp>
      <p:graphicFrame>
        <p:nvGraphicFramePr>
          <p:cNvPr id="13" name="表格 12"/>
          <p:cNvGraphicFramePr/>
          <p:nvPr>
            <p:custDataLst>
              <p:tags r:id="rId4"/>
            </p:custDataLst>
          </p:nvPr>
        </p:nvGraphicFramePr>
        <p:xfrm>
          <a:off x="2447925" y="1843405"/>
          <a:ext cx="2773680" cy="4479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9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*********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6637020" y="1842770"/>
          <a:ext cx="277368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8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7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 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*************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 *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for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1438910" y="1233805"/>
            <a:ext cx="9314180" cy="210820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while循环将循环变量的初值、条件和更新写在了三个地方，但是这样不容易明显地看出循环变量的变化。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for循环将循环变量的初值、条件和更新写在了一行内，中间用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分号</a:t>
            </a:r>
            <a:r>
              <a:rPr>
                <a:latin typeface="+mn-lt"/>
                <a:cs typeface="+mn-lt"/>
              </a:rPr>
              <a:t>隔开。对于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指定次数</a:t>
            </a:r>
            <a:r>
              <a:rPr>
                <a:latin typeface="+mn-lt"/>
                <a:cs typeface="+mn-lt"/>
              </a:rPr>
              <a:t>的循环一般更多地会采用for循环，而对于不确定次数的一般会采用while循环。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452220" y="4061423"/>
            <a:ext cx="4607859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634605" y="3905250"/>
          <a:ext cx="84264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70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3754755" y="2813685"/>
            <a:ext cx="182245" cy="124777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4464685" y="2804795"/>
            <a:ext cx="291465" cy="122936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5202555" y="2813685"/>
            <a:ext cx="391795" cy="122936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4" y="2055495"/>
            <a:ext cx="4597437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851025" y="2386105"/>
            <a:ext cx="1210945" cy="88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4" y="2055495"/>
            <a:ext cx="4597437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3211195" y="2394995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4678120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>
            <a:cxnSpLocks/>
          </p:cNvCxnSpPr>
          <p:nvPr/>
        </p:nvCxnSpPr>
        <p:spPr>
          <a:xfrm>
            <a:off x="1844899" y="2691130"/>
            <a:ext cx="38925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4" y="2055495"/>
            <a:ext cx="4570543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4095750" y="2389280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4534684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211195" y="2394995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F5C496-666F-0FB1-C1EC-49F23E11F0BE}"/>
              </a:ext>
            </a:extLst>
          </p:cNvPr>
          <p:cNvSpPr txBox="1"/>
          <p:nvPr/>
        </p:nvSpPr>
        <p:spPr>
          <a:xfrm>
            <a:off x="1274445" y="2055495"/>
            <a:ext cx="4678120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A469D23-D10A-0CAC-4F33-910298FEBB16}"/>
              </a:ext>
            </a:extLst>
          </p:cNvPr>
          <p:cNvCxnSpPr>
            <a:cxnSpLocks/>
          </p:cNvCxnSpPr>
          <p:nvPr/>
        </p:nvCxnSpPr>
        <p:spPr>
          <a:xfrm>
            <a:off x="1844899" y="2691130"/>
            <a:ext cx="38925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59793F-45B2-25F6-50FC-AE07E60FDC97}"/>
              </a:ext>
            </a:extLst>
          </p:cNvPr>
          <p:cNvSpPr txBox="1"/>
          <p:nvPr/>
        </p:nvSpPr>
        <p:spPr>
          <a:xfrm>
            <a:off x="1274444" y="2055495"/>
            <a:ext cx="4570543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9D29ACF-3B7F-A821-741D-A02E00EB7BD7}"/>
              </a:ext>
            </a:extLst>
          </p:cNvPr>
          <p:cNvCxnSpPr/>
          <p:nvPr/>
        </p:nvCxnSpPr>
        <p:spPr>
          <a:xfrm flipV="1">
            <a:off x="4095750" y="2389280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while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8F5AB0-FF2A-3791-67C1-04AA71B9EDED}"/>
              </a:ext>
            </a:extLst>
          </p:cNvPr>
          <p:cNvSpPr txBox="1"/>
          <p:nvPr/>
        </p:nvSpPr>
        <p:spPr>
          <a:xfrm>
            <a:off x="1274444" y="2055495"/>
            <a:ext cx="4597437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F9C58DC-CA16-738E-BF92-D3BE42C912C8}"/>
              </a:ext>
            </a:extLst>
          </p:cNvPr>
          <p:cNvCxnSpPr/>
          <p:nvPr/>
        </p:nvCxnSpPr>
        <p:spPr>
          <a:xfrm>
            <a:off x="3211195" y="2394995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4291DE-E412-12F3-FFDE-49F84E5851D2}"/>
              </a:ext>
            </a:extLst>
          </p:cNvPr>
          <p:cNvSpPr txBox="1"/>
          <p:nvPr/>
        </p:nvSpPr>
        <p:spPr>
          <a:xfrm>
            <a:off x="1274445" y="2055495"/>
            <a:ext cx="4678120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1640632-E268-5416-FFB3-654531113571}"/>
              </a:ext>
            </a:extLst>
          </p:cNvPr>
          <p:cNvCxnSpPr>
            <a:cxnSpLocks/>
          </p:cNvCxnSpPr>
          <p:nvPr/>
        </p:nvCxnSpPr>
        <p:spPr>
          <a:xfrm>
            <a:off x="1844899" y="2691130"/>
            <a:ext cx="38925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205AA3-2F21-CBF8-F0C4-A3A9F60EF8B9}"/>
              </a:ext>
            </a:extLst>
          </p:cNvPr>
          <p:cNvSpPr txBox="1"/>
          <p:nvPr/>
        </p:nvSpPr>
        <p:spPr>
          <a:xfrm>
            <a:off x="1274444" y="2055495"/>
            <a:ext cx="4570543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69E4F44-FDCC-D508-E0B1-C7FA57980EC1}"/>
              </a:ext>
            </a:extLst>
          </p:cNvPr>
          <p:cNvCxnSpPr/>
          <p:nvPr/>
        </p:nvCxnSpPr>
        <p:spPr>
          <a:xfrm flipV="1">
            <a:off x="4095750" y="2389280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3E16C0-D6BE-5969-A759-35659933F61F}"/>
              </a:ext>
            </a:extLst>
          </p:cNvPr>
          <p:cNvSpPr txBox="1"/>
          <p:nvPr/>
        </p:nvSpPr>
        <p:spPr>
          <a:xfrm>
            <a:off x="1274444" y="2055495"/>
            <a:ext cx="4597437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A4D1CE5-77EE-FEBB-9A62-BED9DBFD49C6}"/>
              </a:ext>
            </a:extLst>
          </p:cNvPr>
          <p:cNvCxnSpPr/>
          <p:nvPr/>
        </p:nvCxnSpPr>
        <p:spPr>
          <a:xfrm>
            <a:off x="3211195" y="2394995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2B3627-BBC1-0F3C-FAFF-012AB02E2A10}"/>
              </a:ext>
            </a:extLst>
          </p:cNvPr>
          <p:cNvSpPr txBox="1"/>
          <p:nvPr/>
        </p:nvSpPr>
        <p:spPr>
          <a:xfrm>
            <a:off x="1274445" y="2055495"/>
            <a:ext cx="4678120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BC7CC82-8570-DCF5-D784-61704075D405}"/>
              </a:ext>
            </a:extLst>
          </p:cNvPr>
          <p:cNvCxnSpPr>
            <a:cxnSpLocks/>
          </p:cNvCxnSpPr>
          <p:nvPr/>
        </p:nvCxnSpPr>
        <p:spPr>
          <a:xfrm>
            <a:off x="1844899" y="2691130"/>
            <a:ext cx="38925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A7BA6D-1893-A0B7-863F-FBEC6B9B4D9A}"/>
              </a:ext>
            </a:extLst>
          </p:cNvPr>
          <p:cNvSpPr txBox="1"/>
          <p:nvPr/>
        </p:nvSpPr>
        <p:spPr>
          <a:xfrm>
            <a:off x="1274444" y="2055495"/>
            <a:ext cx="4570543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F0980D8-0F76-2E18-E81E-3E8A76C0B178}"/>
              </a:ext>
            </a:extLst>
          </p:cNvPr>
          <p:cNvCxnSpPr/>
          <p:nvPr/>
        </p:nvCxnSpPr>
        <p:spPr>
          <a:xfrm flipV="1">
            <a:off x="4095750" y="2389280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C5EFFA-ABB9-4E75-9B72-DFFD65D107D8}"/>
              </a:ext>
            </a:extLst>
          </p:cNvPr>
          <p:cNvSpPr txBox="1"/>
          <p:nvPr/>
        </p:nvSpPr>
        <p:spPr>
          <a:xfrm>
            <a:off x="1274444" y="2055495"/>
            <a:ext cx="4597437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1E469DE-A50B-243C-69D1-EFE342B7B397}"/>
              </a:ext>
            </a:extLst>
          </p:cNvPr>
          <p:cNvCxnSpPr/>
          <p:nvPr/>
        </p:nvCxnSpPr>
        <p:spPr>
          <a:xfrm>
            <a:off x="3211195" y="2394995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B16FDD6-C0FE-DEB7-4378-99DA0F3ACB2E}"/>
              </a:ext>
            </a:extLst>
          </p:cNvPr>
          <p:cNvSpPr txBox="1"/>
          <p:nvPr/>
        </p:nvSpPr>
        <p:spPr>
          <a:xfrm>
            <a:off x="1274445" y="2055495"/>
            <a:ext cx="4678120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62A9A05-208C-1251-2936-139F900DB1EC}"/>
              </a:ext>
            </a:extLst>
          </p:cNvPr>
          <p:cNvCxnSpPr>
            <a:cxnSpLocks/>
          </p:cNvCxnSpPr>
          <p:nvPr/>
        </p:nvCxnSpPr>
        <p:spPr>
          <a:xfrm>
            <a:off x="1844899" y="2691130"/>
            <a:ext cx="38925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CDD328-76F7-309D-694A-ED48E606602D}"/>
              </a:ext>
            </a:extLst>
          </p:cNvPr>
          <p:cNvSpPr txBox="1"/>
          <p:nvPr/>
        </p:nvSpPr>
        <p:spPr>
          <a:xfrm>
            <a:off x="1274444" y="2055495"/>
            <a:ext cx="4570543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82B5048-CD9B-F905-6432-0BFAB3193FBC}"/>
              </a:ext>
            </a:extLst>
          </p:cNvPr>
          <p:cNvCxnSpPr/>
          <p:nvPr/>
        </p:nvCxnSpPr>
        <p:spPr>
          <a:xfrm flipV="1">
            <a:off x="4095750" y="2389280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40B4B4-6277-19D1-C2A8-6442A92B8015}"/>
              </a:ext>
            </a:extLst>
          </p:cNvPr>
          <p:cNvSpPr txBox="1"/>
          <p:nvPr/>
        </p:nvSpPr>
        <p:spPr>
          <a:xfrm>
            <a:off x="1274444" y="2055495"/>
            <a:ext cx="4597437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DA0A803-DB0E-BCEE-B7F2-2B0DAA0CB105}"/>
              </a:ext>
            </a:extLst>
          </p:cNvPr>
          <p:cNvCxnSpPr/>
          <p:nvPr/>
        </p:nvCxnSpPr>
        <p:spPr>
          <a:xfrm>
            <a:off x="3211195" y="2394995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while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316355"/>
            <a:ext cx="5164455" cy="422465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while循环会对条件进行判断，如果条件成立，就会执行循环体，然后再次判断条件，直到条件不成立。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while循环的次数由循环变量的变化决定，因此while循环一般都包括对循环变量的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初值</a:t>
            </a:r>
            <a:r>
              <a:rPr>
                <a:latin typeface="+mn-lt"/>
                <a:cs typeface="+mn-lt"/>
              </a:rPr>
              <a:t>、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判断</a:t>
            </a:r>
            <a:r>
              <a:rPr>
                <a:latin typeface="+mn-lt"/>
                <a:cs typeface="+mn-lt"/>
              </a:rPr>
              <a:t>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更新</a:t>
            </a:r>
            <a:r>
              <a:rPr>
                <a:latin typeface="+mn-lt"/>
                <a:cs typeface="+mn-lt"/>
              </a:rPr>
              <a:t>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while循环的特点是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先判断、再执行</a:t>
            </a:r>
            <a:r>
              <a:rPr>
                <a:latin typeface="+mn-lt"/>
                <a:cs typeface="+mn-lt"/>
              </a:rPr>
              <a:t>，因此循环体有可能会执行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一次或多次</a:t>
            </a:r>
            <a:r>
              <a:rPr>
                <a:latin typeface="+mn-lt"/>
                <a:cs typeface="+mn-lt"/>
              </a:rPr>
              <a:t>，也有可能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一次也不会</a:t>
            </a:r>
            <a:r>
              <a:rPr>
                <a:latin typeface="+mn-lt"/>
                <a:cs typeface="+mn-lt"/>
              </a:rPr>
              <a:t>执行。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92B97F-697F-6274-704B-D39C446B0298}"/>
              </a:ext>
            </a:extLst>
          </p:cNvPr>
          <p:cNvSpPr txBox="1"/>
          <p:nvPr/>
        </p:nvSpPr>
        <p:spPr>
          <a:xfrm>
            <a:off x="5789818" y="2471155"/>
            <a:ext cx="58539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initial value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condition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"In loop: 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update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"After loop: 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4" y="2055495"/>
            <a:ext cx="5755603" cy="26061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73294" y="2922792"/>
            <a:ext cx="1590675" cy="88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  <p:bldP spid="9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2412046" y="3223148"/>
            <a:ext cx="128079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C11580-D7B4-7CAB-92E9-E7AC706ECF12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2BF464E-570E-BE60-EFCC-2F56270514D1}"/>
              </a:ext>
            </a:extLst>
          </p:cNvPr>
          <p:cNvCxnSpPr/>
          <p:nvPr/>
        </p:nvCxnSpPr>
        <p:spPr>
          <a:xfrm flipV="1">
            <a:off x="3756752" y="3241077"/>
            <a:ext cx="128079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447149-7210-3B83-CF36-045F69683F46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558FD4E-EA91-D097-5671-06767874BB49}"/>
              </a:ext>
            </a:extLst>
          </p:cNvPr>
          <p:cNvCxnSpPr/>
          <p:nvPr/>
        </p:nvCxnSpPr>
        <p:spPr>
          <a:xfrm flipV="1">
            <a:off x="2250681" y="3501054"/>
            <a:ext cx="128079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C734C9-1722-8DF5-BC3B-B035EC85799D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BD87624-7C71-79D2-1AB1-AA2B02729BC8}"/>
              </a:ext>
            </a:extLst>
          </p:cNvPr>
          <p:cNvCxnSpPr>
            <a:cxnSpLocks/>
          </p:cNvCxnSpPr>
          <p:nvPr/>
        </p:nvCxnSpPr>
        <p:spPr>
          <a:xfrm>
            <a:off x="5065375" y="3238462"/>
            <a:ext cx="4748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C37949-9BBE-3DB3-FA65-2FB22EDFF3DF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C01DFFF-8148-3802-2778-868B3D1C3734}"/>
              </a:ext>
            </a:extLst>
          </p:cNvPr>
          <p:cNvCxnSpPr/>
          <p:nvPr/>
        </p:nvCxnSpPr>
        <p:spPr>
          <a:xfrm flipV="1">
            <a:off x="3756752" y="3241077"/>
            <a:ext cx="128079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DA4BD7-6B8C-3EA3-22A0-935D00D7D702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2806651-753B-3888-57D1-0A6B62039CA6}"/>
              </a:ext>
            </a:extLst>
          </p:cNvPr>
          <p:cNvCxnSpPr/>
          <p:nvPr/>
        </p:nvCxnSpPr>
        <p:spPr>
          <a:xfrm flipV="1">
            <a:off x="2250681" y="3501054"/>
            <a:ext cx="128079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51C839-ACFE-63CA-021E-EC1AD6940FD6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E716FCB-3675-2E30-D05C-20B61FB843C1}"/>
              </a:ext>
            </a:extLst>
          </p:cNvPr>
          <p:cNvCxnSpPr>
            <a:cxnSpLocks/>
          </p:cNvCxnSpPr>
          <p:nvPr/>
        </p:nvCxnSpPr>
        <p:spPr>
          <a:xfrm>
            <a:off x="5065375" y="3238462"/>
            <a:ext cx="4748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EBB29D-A33B-E17F-6220-E2FBEC94129B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CD8B0B5-7207-F635-7140-662AE61293C3}"/>
              </a:ext>
            </a:extLst>
          </p:cNvPr>
          <p:cNvCxnSpPr/>
          <p:nvPr/>
        </p:nvCxnSpPr>
        <p:spPr>
          <a:xfrm flipV="1">
            <a:off x="3756752" y="3241077"/>
            <a:ext cx="128079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233285" y="4334510"/>
            <a:ext cx="425450" cy="49911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70C0"/>
                </a:solidFill>
                <a:latin typeface="+mn-lt"/>
                <a:cs typeface="+mn-lt"/>
              </a:rPr>
              <a:t>...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CB479A-711B-8ED0-71C0-5852EFF7C6A9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F6822DE-10EF-E695-BF29-FDA0D1B10E44}"/>
              </a:ext>
            </a:extLst>
          </p:cNvPr>
          <p:cNvCxnSpPr/>
          <p:nvPr/>
        </p:nvCxnSpPr>
        <p:spPr>
          <a:xfrm flipV="1">
            <a:off x="2250681" y="3501054"/>
            <a:ext cx="128079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9" grpId="1"/>
      <p:bldP spid="2" grpId="1" animBg="1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：平均身高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19363220"/>
              </p:ext>
            </p:extLst>
          </p:nvPr>
        </p:nvGraphicFramePr>
        <p:xfrm>
          <a:off x="7759364" y="4035788"/>
          <a:ext cx="401129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1's height: 160.8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2's height: 175.2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3's height: 171.2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4's height: 181.3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5's height: 164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Average height: 170.50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554B8A62-4BE2-0008-9899-829514AEF327}"/>
              </a:ext>
            </a:extLst>
          </p:cNvPr>
          <p:cNvSpPr txBox="1"/>
          <p:nvPr/>
        </p:nvSpPr>
        <p:spPr>
          <a:xfrm>
            <a:off x="421341" y="1084852"/>
            <a:ext cx="883023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final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NUM_PEOPLE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Scanner scanner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total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NUM_PEOPLE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person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"'s height: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height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nextDouble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total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height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average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total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NUM_PEOPLE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"Average height: %.2f\n"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average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4950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034954-6AC3-7CAD-03E5-43693CE9767D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ABFAB68-E7F3-6D1B-856D-1A396904BA9E}"/>
              </a:ext>
            </a:extLst>
          </p:cNvPr>
          <p:cNvCxnSpPr/>
          <p:nvPr/>
        </p:nvCxnSpPr>
        <p:spPr>
          <a:xfrm flipV="1">
            <a:off x="2250681" y="3501054"/>
            <a:ext cx="128079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4950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029CCC-3122-6B30-343E-7D323CCA9B95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91A7725-04D0-C222-8B18-9BADCDAE7EA5}"/>
              </a:ext>
            </a:extLst>
          </p:cNvPr>
          <p:cNvCxnSpPr>
            <a:cxnSpLocks/>
          </p:cNvCxnSpPr>
          <p:nvPr/>
        </p:nvCxnSpPr>
        <p:spPr>
          <a:xfrm>
            <a:off x="5065375" y="3238462"/>
            <a:ext cx="4748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4950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310463-D2A5-7E18-7A2F-7E4D7C6C61D8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0857A4A-2C19-6453-7767-A8BC4397B5CA}"/>
              </a:ext>
            </a:extLst>
          </p:cNvPr>
          <p:cNvCxnSpPr/>
          <p:nvPr/>
        </p:nvCxnSpPr>
        <p:spPr>
          <a:xfrm flipV="1">
            <a:off x="3756752" y="3241077"/>
            <a:ext cx="128079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51B051-6A9B-E38D-02E9-58CD73B55A41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810BA28-882C-1964-5385-7364A73DE4FD}"/>
              </a:ext>
            </a:extLst>
          </p:cNvPr>
          <p:cNvCxnSpPr/>
          <p:nvPr/>
        </p:nvCxnSpPr>
        <p:spPr>
          <a:xfrm flipV="1">
            <a:off x="2250681" y="3501054"/>
            <a:ext cx="128079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9E466B-1CF0-CD70-FF92-B63EC4095F6E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D238B52-DF33-4EF1-A813-CE900519836C}"/>
              </a:ext>
            </a:extLst>
          </p:cNvPr>
          <p:cNvCxnSpPr>
            <a:cxnSpLocks/>
          </p:cNvCxnSpPr>
          <p:nvPr/>
        </p:nvCxnSpPr>
        <p:spPr>
          <a:xfrm>
            <a:off x="5065375" y="3238462"/>
            <a:ext cx="4748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6C6AE0-AECE-34B2-D3FB-D6B0E37B549A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13B6C21-D9C1-E61E-9FC9-4A7EC4652FD5}"/>
              </a:ext>
            </a:extLst>
          </p:cNvPr>
          <p:cNvCxnSpPr/>
          <p:nvPr/>
        </p:nvCxnSpPr>
        <p:spPr>
          <a:xfrm flipV="1">
            <a:off x="3756752" y="3241077"/>
            <a:ext cx="128079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6250940" y="4540250"/>
          <a:ext cx="1543685" cy="422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29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5050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72A190CF-6CCD-711E-4FF1-B6B6057B2AC4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BE19E5C-6E49-6EF7-AE7C-0EF6E4F622A7}"/>
              </a:ext>
            </a:extLst>
          </p:cNvPr>
          <p:cNvCxnSpPr>
            <a:cxnSpLocks/>
          </p:cNvCxnSpPr>
          <p:nvPr/>
        </p:nvCxnSpPr>
        <p:spPr>
          <a:xfrm>
            <a:off x="1793257" y="4045285"/>
            <a:ext cx="44576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521462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</p:txBody>
      </p:sp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sp>
        <p:nvSpPr>
          <p:cNvPr id="16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6" grpId="0"/>
      <p:bldP spid="16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</p:txBody>
      </p:sp>
      <p:sp>
        <p:nvSpPr>
          <p:cNvPr id="16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</p:txBody>
      </p: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do-while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08037" y="1319343"/>
            <a:ext cx="6517640" cy="362917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do-while循环是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先执行一轮</a:t>
            </a:r>
            <a:r>
              <a:rPr>
                <a:latin typeface="+mn-lt"/>
                <a:cs typeface="+mn-lt"/>
              </a:rPr>
              <a:t>循环体内的代码后，再检查循环的条件是否成立。如果成立，则继续下一轮循环；否则循环结束。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do-while循环是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先执行、再判断</a:t>
            </a:r>
            <a:r>
              <a:rPr>
                <a:latin typeface="+mn-lt"/>
                <a:cs typeface="+mn-lt"/>
              </a:rPr>
              <a:t>，因此它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至少会执行一轮</a:t>
            </a:r>
            <a:r>
              <a:rPr>
                <a:latin typeface="+mn-lt"/>
                <a:cs typeface="+mn-lt"/>
              </a:rPr>
              <a:t>循环。do-while一般应用在一些可能会需要重复，但必定会发生一次的情景下。例如登录账户，用户输入账户和密码后，检查是否正确，如果正确，那么就成功登录；否则继续循环让用户重新输入。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需要注意，do-while循环的最后有一个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分号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928162" y="2967990"/>
            <a:ext cx="287591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code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condition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4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3</a:t>
            </a:r>
          </a:p>
        </p:txBody>
      </p:sp>
      <p:pic>
        <p:nvPicPr>
          <p:cNvPr id="7" name="图片 6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3848735"/>
            <a:ext cx="497840" cy="591820"/>
          </a:xfrm>
          <a:prstGeom prst="rect">
            <a:avLst/>
          </a:prstGeom>
        </p:spPr>
      </p:pic>
      <p:pic>
        <p:nvPicPr>
          <p:cNvPr id="9" name="图片 8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8855" y="3836035"/>
            <a:ext cx="501015" cy="616585"/>
          </a:xfrm>
          <a:prstGeom prst="rect">
            <a:avLst/>
          </a:prstGeom>
        </p:spPr>
      </p:pic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5445" y="3828415"/>
            <a:ext cx="518160" cy="6121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4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5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3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5</a:t>
            </a:r>
          </a:p>
        </p:txBody>
      </p:sp>
      <p:pic>
        <p:nvPicPr>
          <p:cNvPr id="7" name="图片 6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3848735"/>
            <a:ext cx="497840" cy="591820"/>
          </a:xfrm>
          <a:prstGeom prst="rect">
            <a:avLst/>
          </a:prstGeom>
        </p:spPr>
      </p:pic>
      <p:pic>
        <p:nvPicPr>
          <p:cNvPr id="9" name="图片 8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8855" y="3836035"/>
            <a:ext cx="501015" cy="616585"/>
          </a:xfrm>
          <a:prstGeom prst="rect">
            <a:avLst/>
          </a:prstGeom>
        </p:spPr>
      </p:pic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5445" y="3828415"/>
            <a:ext cx="518160" cy="612140"/>
          </a:xfrm>
          <a:prstGeom prst="rect">
            <a:avLst/>
          </a:prstGeom>
        </p:spPr>
      </p:pic>
      <p:pic>
        <p:nvPicPr>
          <p:cNvPr id="8" name="图片 7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4733925"/>
            <a:ext cx="497840" cy="591820"/>
          </a:xfrm>
          <a:prstGeom prst="rect">
            <a:avLst/>
          </a:prstGeom>
        </p:spPr>
      </p:pic>
      <p:pic>
        <p:nvPicPr>
          <p:cNvPr id="14" name="图片 13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8855" y="4704080"/>
            <a:ext cx="497840" cy="591820"/>
          </a:xfrm>
          <a:prstGeom prst="rect">
            <a:avLst/>
          </a:prstGeom>
        </p:spPr>
      </p:pic>
      <p:pic>
        <p:nvPicPr>
          <p:cNvPr id="15" name="图片 14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2270" y="4709160"/>
            <a:ext cx="501015" cy="616585"/>
          </a:xfrm>
          <a:prstGeom prst="rect">
            <a:avLst/>
          </a:prstGeom>
        </p:spPr>
      </p:pic>
      <p:pic>
        <p:nvPicPr>
          <p:cNvPr id="16" name="图片 15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8860" y="4733925"/>
            <a:ext cx="518160" cy="612140"/>
          </a:xfrm>
          <a:prstGeom prst="rect">
            <a:avLst/>
          </a:prstGeom>
        </p:spPr>
      </p:pic>
      <p:pic>
        <p:nvPicPr>
          <p:cNvPr id="17" name="图片 16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2595" y="4733925"/>
            <a:ext cx="518160" cy="6121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501078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4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5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6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538416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3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5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8</a:t>
            </a:r>
          </a:p>
        </p:txBody>
      </p:sp>
      <p:pic>
        <p:nvPicPr>
          <p:cNvPr id="7" name="图片 6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5440" y="3848735"/>
            <a:ext cx="497840" cy="591820"/>
          </a:xfrm>
          <a:prstGeom prst="rect">
            <a:avLst/>
          </a:prstGeom>
        </p:spPr>
      </p:pic>
      <p:pic>
        <p:nvPicPr>
          <p:cNvPr id="9" name="图片 8" descr="353130e77d21a1d753be6809faf66dd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8855" y="3836035"/>
            <a:ext cx="501015" cy="616585"/>
          </a:xfrm>
          <a:prstGeom prst="rect">
            <a:avLst/>
          </a:prstGeom>
        </p:spPr>
      </p:pic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5445" y="3828415"/>
            <a:ext cx="518160" cy="612140"/>
          </a:xfrm>
          <a:prstGeom prst="rect">
            <a:avLst/>
          </a:prstGeom>
        </p:spPr>
      </p:pic>
      <p:pic>
        <p:nvPicPr>
          <p:cNvPr id="8" name="图片 7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5440" y="4733925"/>
            <a:ext cx="497840" cy="591820"/>
          </a:xfrm>
          <a:prstGeom prst="rect">
            <a:avLst/>
          </a:prstGeom>
        </p:spPr>
      </p:pic>
      <p:pic>
        <p:nvPicPr>
          <p:cNvPr id="14" name="图片 13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48855" y="4704080"/>
            <a:ext cx="497840" cy="591820"/>
          </a:xfrm>
          <a:prstGeom prst="rect">
            <a:avLst/>
          </a:prstGeom>
        </p:spPr>
      </p:pic>
      <p:pic>
        <p:nvPicPr>
          <p:cNvPr id="15" name="图片 14" descr="353130e77d21a1d753be6809faf66dd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2270" y="4709160"/>
            <a:ext cx="501015" cy="616585"/>
          </a:xfrm>
          <a:prstGeom prst="rect">
            <a:avLst/>
          </a:prstGeom>
        </p:spPr>
      </p:pic>
      <p:pic>
        <p:nvPicPr>
          <p:cNvPr id="16" name="图片 15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8860" y="4733925"/>
            <a:ext cx="518160" cy="612140"/>
          </a:xfrm>
          <a:prstGeom prst="rect">
            <a:avLst/>
          </a:prstGeom>
        </p:spPr>
      </p:pic>
      <p:pic>
        <p:nvPicPr>
          <p:cNvPr id="17" name="图片 16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2595" y="4733925"/>
            <a:ext cx="518160" cy="612140"/>
          </a:xfrm>
          <a:prstGeom prst="rect">
            <a:avLst/>
          </a:prstGeom>
        </p:spPr>
      </p:pic>
      <p:sp>
        <p:nvSpPr>
          <p:cNvPr id="18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6695440" y="5770245"/>
            <a:ext cx="3153410" cy="49911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tx1"/>
                </a:solidFill>
                <a:latin typeface="+mn-lt"/>
                <a:cs typeface="+mn-lt"/>
              </a:rPr>
              <a:t>...</a:t>
            </a:r>
          </a:p>
        </p:txBody>
      </p:sp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53795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100580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47365" y="31102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94150" y="31095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40935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87720" y="31102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34505" y="31095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81290" y="31057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28075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74860" y="31102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89" y="2183765"/>
            <a:ext cx="4359911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sp>
        <p:nvSpPr>
          <p:cNvPr id="10" name="矩形 9"/>
          <p:cNvSpPr/>
          <p:nvPr/>
        </p:nvSpPr>
        <p:spPr>
          <a:xfrm>
            <a:off x="1113155" y="2176145"/>
            <a:ext cx="3415030" cy="12750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186180" y="1948180"/>
            <a:ext cx="154813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1"/>
      <p:bldP spid="31" grpId="1"/>
      <p:bldP spid="32" grpId="1"/>
      <p:bldP spid="33" grpId="1"/>
      <p:bldP spid="34" grpId="1"/>
      <p:bldP spid="35" grpId="1"/>
      <p:bldP spid="36" grpId="1"/>
      <p:bldP spid="37" grpId="1"/>
      <p:bldP spid="7" grpId="0" animBg="1"/>
      <p:bldP spid="7" grpId="1" animBg="1"/>
      <p:bldP spid="9" grpId="0"/>
      <p:bldP spid="9" grpId="1"/>
      <p:bldP spid="2" grpId="0" animBg="1"/>
      <p:bldP spid="2" grpId="1" animBg="1"/>
      <p:bldP spid="3" grpId="0"/>
      <p:bldP spid="3" grpId="1"/>
      <p:bldP spid="4" grpId="0" animBg="1"/>
      <p:bldP spid="4" grpId="1" animBg="1"/>
      <p:bldP spid="6" grpId="0"/>
      <p:bldP spid="6" grpId="1"/>
      <p:bldP spid="10" grpId="0" animBg="1"/>
      <p:bldP spid="10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89" y="2183765"/>
            <a:ext cx="4465956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186180" y="1948180"/>
            <a:ext cx="154813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cxnSpLocks/>
          </p:cNvCxnSpPr>
          <p:nvPr/>
        </p:nvCxnSpPr>
        <p:spPr>
          <a:xfrm flipV="1">
            <a:off x="1679800" y="4157084"/>
            <a:ext cx="2313940" cy="82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E0826DF-3CAD-6882-AF00-11B6E69C89A9}"/>
              </a:ext>
            </a:extLst>
          </p:cNvPr>
          <p:cNvSpPr txBox="1"/>
          <p:nvPr/>
        </p:nvSpPr>
        <p:spPr>
          <a:xfrm>
            <a:off x="1126489" y="2183765"/>
            <a:ext cx="4465956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0DC5450-C5AB-3A41-0EE9-DBAD16DEF126}"/>
              </a:ext>
            </a:extLst>
          </p:cNvPr>
          <p:cNvCxnSpPr>
            <a:cxnSpLocks/>
          </p:cNvCxnSpPr>
          <p:nvPr/>
        </p:nvCxnSpPr>
        <p:spPr>
          <a:xfrm>
            <a:off x="1652905" y="4461175"/>
            <a:ext cx="38155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671DECD-0D82-4CAF-302D-A253E69E068A}"/>
              </a:ext>
            </a:extLst>
          </p:cNvPr>
          <p:cNvSpPr txBox="1"/>
          <p:nvPr/>
        </p:nvSpPr>
        <p:spPr>
          <a:xfrm>
            <a:off x="1126489" y="2183765"/>
            <a:ext cx="4465956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B7B2809-9040-A92B-1C61-E670D8012DA5}"/>
              </a:ext>
            </a:extLst>
          </p:cNvPr>
          <p:cNvCxnSpPr>
            <a:cxnSpLocks/>
          </p:cNvCxnSpPr>
          <p:nvPr/>
        </p:nvCxnSpPr>
        <p:spPr>
          <a:xfrm>
            <a:off x="1661870" y="4730117"/>
            <a:ext cx="162817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E83D227-273B-1838-DE40-CE5D66B15418}"/>
              </a:ext>
            </a:extLst>
          </p:cNvPr>
          <p:cNvSpPr txBox="1"/>
          <p:nvPr/>
        </p:nvSpPr>
        <p:spPr>
          <a:xfrm>
            <a:off x="1126489" y="2183765"/>
            <a:ext cx="4465956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841A79C-B89E-09D8-C133-894F16C40E39}"/>
              </a:ext>
            </a:extLst>
          </p:cNvPr>
          <p:cNvCxnSpPr>
            <a:cxnSpLocks/>
          </p:cNvCxnSpPr>
          <p:nvPr/>
        </p:nvCxnSpPr>
        <p:spPr>
          <a:xfrm>
            <a:off x="1661870" y="4990092"/>
            <a:ext cx="162817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AAFD9DB-E2FE-514D-5284-D719948D1B1C}"/>
              </a:ext>
            </a:extLst>
          </p:cNvPr>
          <p:cNvSpPr txBox="1"/>
          <p:nvPr/>
        </p:nvSpPr>
        <p:spPr>
          <a:xfrm>
            <a:off x="1126489" y="2183765"/>
            <a:ext cx="4465956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9F4D5A4-F4D3-1692-65CE-D15279C34EB2}"/>
              </a:ext>
            </a:extLst>
          </p:cNvPr>
          <p:cNvCxnSpPr>
            <a:cxnSpLocks/>
          </p:cNvCxnSpPr>
          <p:nvPr/>
        </p:nvCxnSpPr>
        <p:spPr>
          <a:xfrm flipV="1">
            <a:off x="1679800" y="4157084"/>
            <a:ext cx="2313940" cy="82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：整数位数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51202148"/>
              </p:ext>
            </p:extLst>
          </p:nvPr>
        </p:nvGraphicFramePr>
        <p:xfrm>
          <a:off x="6757483" y="5342011"/>
          <a:ext cx="2946400" cy="727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70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integer: 123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Digits: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FD9851E-C6E8-1E99-E601-CD61164389BA}"/>
              </a:ext>
            </a:extLst>
          </p:cNvPr>
          <p:cNvSpPr txBox="1"/>
          <p:nvPr/>
        </p:nvSpPr>
        <p:spPr>
          <a:xfrm>
            <a:off x="579600" y="988089"/>
            <a:ext cx="713590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java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util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Digits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 scanner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an integer: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"Digits: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0FB4ECD-E320-9BAF-518E-5F77283969E3}"/>
              </a:ext>
            </a:extLst>
          </p:cNvPr>
          <p:cNvSpPr txBox="1"/>
          <p:nvPr/>
        </p:nvSpPr>
        <p:spPr>
          <a:xfrm>
            <a:off x="1126489" y="2183765"/>
            <a:ext cx="4465956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2B90F7E-F2FD-BED3-BA6E-6CF30443016D}"/>
              </a:ext>
            </a:extLst>
          </p:cNvPr>
          <p:cNvCxnSpPr>
            <a:cxnSpLocks/>
          </p:cNvCxnSpPr>
          <p:nvPr/>
        </p:nvCxnSpPr>
        <p:spPr>
          <a:xfrm>
            <a:off x="1652905" y="4461175"/>
            <a:ext cx="38155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C1D1DD7-A92C-22D6-DBFB-486105C6CF8E}"/>
              </a:ext>
            </a:extLst>
          </p:cNvPr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A3C7B95-0343-691A-21A6-E440A98AC688}"/>
              </a:ext>
            </a:extLst>
          </p:cNvPr>
          <p:cNvSpPr txBox="1"/>
          <p:nvPr/>
        </p:nvSpPr>
        <p:spPr>
          <a:xfrm>
            <a:off x="1126489" y="2183765"/>
            <a:ext cx="4465956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0D17462-9A2C-B9FB-C714-C791281236B0}"/>
              </a:ext>
            </a:extLst>
          </p:cNvPr>
          <p:cNvCxnSpPr>
            <a:cxnSpLocks/>
          </p:cNvCxnSpPr>
          <p:nvPr/>
        </p:nvCxnSpPr>
        <p:spPr>
          <a:xfrm>
            <a:off x="1661870" y="4730117"/>
            <a:ext cx="162817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5917B11-C91B-F645-4EB3-E253074B7180}"/>
              </a:ext>
            </a:extLst>
          </p:cNvPr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1FC8EE4-77D7-DFCA-FE30-BF912BEEA3D8}"/>
              </a:ext>
            </a:extLst>
          </p:cNvPr>
          <p:cNvSpPr txBox="1"/>
          <p:nvPr/>
        </p:nvSpPr>
        <p:spPr>
          <a:xfrm>
            <a:off x="1126489" y="2183765"/>
            <a:ext cx="4465956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2779765-C1D2-18F9-963F-931A7DA999F3}"/>
              </a:ext>
            </a:extLst>
          </p:cNvPr>
          <p:cNvCxnSpPr>
            <a:cxnSpLocks/>
          </p:cNvCxnSpPr>
          <p:nvPr/>
        </p:nvCxnSpPr>
        <p:spPr>
          <a:xfrm>
            <a:off x="1661870" y="4990092"/>
            <a:ext cx="162817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A7375BB-C847-2188-7DBE-91B5FE542801}"/>
              </a:ext>
            </a:extLst>
          </p:cNvPr>
          <p:cNvSpPr txBox="1"/>
          <p:nvPr/>
        </p:nvSpPr>
        <p:spPr>
          <a:xfrm>
            <a:off x="1126489" y="2183765"/>
            <a:ext cx="4465956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BFAC40F-E829-CFA3-0633-246FF409D361}"/>
              </a:ext>
            </a:extLst>
          </p:cNvPr>
          <p:cNvCxnSpPr>
            <a:cxnSpLocks/>
          </p:cNvCxnSpPr>
          <p:nvPr/>
        </p:nvCxnSpPr>
        <p:spPr>
          <a:xfrm flipV="1">
            <a:off x="1679800" y="4157084"/>
            <a:ext cx="2313940" cy="82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469138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F15A797-052B-103E-A699-6074AA93623E}"/>
              </a:ext>
            </a:extLst>
          </p:cNvPr>
          <p:cNvSpPr txBox="1"/>
          <p:nvPr/>
        </p:nvSpPr>
        <p:spPr>
          <a:xfrm>
            <a:off x="1126489" y="2183765"/>
            <a:ext cx="4465956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E29C5B9-FB21-D1FB-D6F6-C503D1E9D0FB}"/>
              </a:ext>
            </a:extLst>
          </p:cNvPr>
          <p:cNvCxnSpPr>
            <a:cxnSpLocks/>
          </p:cNvCxnSpPr>
          <p:nvPr/>
        </p:nvCxnSpPr>
        <p:spPr>
          <a:xfrm>
            <a:off x="1652905" y="4461175"/>
            <a:ext cx="38155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73414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79600" y="2413635"/>
            <a:ext cx="6896965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141730" y="2740213"/>
            <a:ext cx="129095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/>
      <p:bldP spid="20" grpId="1"/>
      <p:bldP spid="21" grpId="0" animBg="1"/>
      <p:bldP spid="21" grpId="1" animBg="1"/>
      <p:bldP spid="22" grpId="0"/>
      <p:bldP spid="22" grpId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1344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2495475" y="2765200"/>
            <a:ext cx="815340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73414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7C69B7C-4898-8E08-B0A9-9EA9ABE38784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27EE6A5-69E0-0EAF-20A4-BE0D376D7D1F}"/>
              </a:ext>
            </a:extLst>
          </p:cNvPr>
          <p:cNvCxnSpPr>
            <a:cxnSpLocks/>
          </p:cNvCxnSpPr>
          <p:nvPr/>
        </p:nvCxnSpPr>
        <p:spPr>
          <a:xfrm>
            <a:off x="1688651" y="3034141"/>
            <a:ext cx="12428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1344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8E8511-0FA5-C453-40AB-022E10C17066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67D42025-336A-B3CA-39E3-E3C4536DABA3}"/>
              </a:ext>
            </a:extLst>
          </p:cNvPr>
          <p:cNvCxnSpPr>
            <a:cxnSpLocks/>
          </p:cNvCxnSpPr>
          <p:nvPr/>
        </p:nvCxnSpPr>
        <p:spPr>
          <a:xfrm>
            <a:off x="2970604" y="3034141"/>
            <a:ext cx="8573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790560E5-66EA-A13E-FA81-D25D592E63C5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B8F958E-246E-0052-986F-E2890B99CB87}"/>
              </a:ext>
            </a:extLst>
          </p:cNvPr>
          <p:cNvCxnSpPr>
            <a:cxnSpLocks/>
          </p:cNvCxnSpPr>
          <p:nvPr/>
        </p:nvCxnSpPr>
        <p:spPr>
          <a:xfrm>
            <a:off x="1661757" y="3321012"/>
            <a:ext cx="5832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244022"/>
            <a:ext cx="6762750" cy="83121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让计算机随机生成一个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之间的整数，用户来猜，计算机需要告诉用户是猜大了还是猜小了。如果猜对了，显示用户猜测的次数。</a:t>
            </a:r>
          </a:p>
        </p:txBody>
      </p:sp>
      <p:sp>
        <p:nvSpPr>
          <p:cNvPr id="11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79599" y="3850484"/>
            <a:ext cx="6547341" cy="83121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R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andom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是随机数类，其中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nextInt()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用于生成一个指定范围内整数。例如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nextInt(100)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可以生成一个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[0, 100)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之间的随机整数。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9383F3-30DB-C7B3-6472-30A81932A9A2}"/>
              </a:ext>
            </a:extLst>
          </p:cNvPr>
          <p:cNvSpPr txBox="1"/>
          <p:nvPr/>
        </p:nvSpPr>
        <p:spPr>
          <a:xfrm>
            <a:off x="579600" y="2639695"/>
            <a:ext cx="53550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Random random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Random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random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0877FB2-D0BC-74A2-335D-6943F956B5F0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B3F660E-95CC-2458-2D42-21A5B6C26DF5}"/>
              </a:ext>
            </a:extLst>
          </p:cNvPr>
          <p:cNvCxnSpPr>
            <a:cxnSpLocks/>
          </p:cNvCxnSpPr>
          <p:nvPr/>
        </p:nvCxnSpPr>
        <p:spPr>
          <a:xfrm>
            <a:off x="3876039" y="3034141"/>
            <a:ext cx="5525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65E874CC-E151-A6D7-DBD2-6A21A35F456E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5699995-DF81-FFF4-43D0-E88C0B914A9E}"/>
              </a:ext>
            </a:extLst>
          </p:cNvPr>
          <p:cNvCxnSpPr>
            <a:cxnSpLocks/>
          </p:cNvCxnSpPr>
          <p:nvPr/>
        </p:nvCxnSpPr>
        <p:spPr>
          <a:xfrm>
            <a:off x="2997498" y="3026892"/>
            <a:ext cx="81250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C71E63A8-FE2E-AE58-B8EA-04DB0D0AE049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E1F3D78-5C38-A68F-2E32-27363C66FFA8}"/>
              </a:ext>
            </a:extLst>
          </p:cNvPr>
          <p:cNvCxnSpPr>
            <a:cxnSpLocks/>
          </p:cNvCxnSpPr>
          <p:nvPr/>
        </p:nvCxnSpPr>
        <p:spPr>
          <a:xfrm>
            <a:off x="1661757" y="3321012"/>
            <a:ext cx="5832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5ADED9AE-F48B-6BD4-D7F7-57CEBFD86D40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DC1AB01-10C5-4425-46C0-D76035B28942}"/>
              </a:ext>
            </a:extLst>
          </p:cNvPr>
          <p:cNvCxnSpPr>
            <a:cxnSpLocks/>
          </p:cNvCxnSpPr>
          <p:nvPr/>
        </p:nvCxnSpPr>
        <p:spPr>
          <a:xfrm>
            <a:off x="3876039" y="3034141"/>
            <a:ext cx="5525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4B2A8C22-B55A-C155-380B-DABBB38430EB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94FB0CE-03F5-5F28-D93E-3CB1231DED0A}"/>
              </a:ext>
            </a:extLst>
          </p:cNvPr>
          <p:cNvCxnSpPr>
            <a:cxnSpLocks/>
          </p:cNvCxnSpPr>
          <p:nvPr/>
        </p:nvCxnSpPr>
        <p:spPr>
          <a:xfrm>
            <a:off x="2997498" y="3026892"/>
            <a:ext cx="81250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CD6264FC-2169-185C-69ED-115DDDA322AB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FBDF61C-5291-AAC2-A157-30C5BB0F4B0A}"/>
              </a:ext>
            </a:extLst>
          </p:cNvPr>
          <p:cNvCxnSpPr>
            <a:cxnSpLocks/>
          </p:cNvCxnSpPr>
          <p:nvPr/>
        </p:nvCxnSpPr>
        <p:spPr>
          <a:xfrm>
            <a:off x="1661757" y="3321012"/>
            <a:ext cx="5832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00BFB98A-83E1-5CE6-A217-7A1CF7DBB6F3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1E88B60-3043-7DFD-65E3-E4076517DC0A}"/>
              </a:ext>
            </a:extLst>
          </p:cNvPr>
          <p:cNvCxnSpPr>
            <a:cxnSpLocks/>
          </p:cNvCxnSpPr>
          <p:nvPr/>
        </p:nvCxnSpPr>
        <p:spPr>
          <a:xfrm>
            <a:off x="3876039" y="3034141"/>
            <a:ext cx="5525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3E10DA0C-E1C1-3CA3-A68F-1FDB14D91047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4C69BB0-F132-92B7-2724-8AC02DCC8034}"/>
              </a:ext>
            </a:extLst>
          </p:cNvPr>
          <p:cNvCxnSpPr>
            <a:cxnSpLocks/>
          </p:cNvCxnSpPr>
          <p:nvPr/>
        </p:nvCxnSpPr>
        <p:spPr>
          <a:xfrm>
            <a:off x="2997498" y="3026892"/>
            <a:ext cx="81250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586106F8-7631-8275-1684-FA2B481433D7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F945FFD-93D3-89B2-0EFB-756C317EC3FC}"/>
              </a:ext>
            </a:extLst>
          </p:cNvPr>
          <p:cNvCxnSpPr>
            <a:cxnSpLocks/>
          </p:cNvCxnSpPr>
          <p:nvPr/>
        </p:nvCxnSpPr>
        <p:spPr>
          <a:xfrm>
            <a:off x="3356086" y="2757952"/>
            <a:ext cx="5525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F7D0F1F0-A5C2-F3B1-528E-D1087B22FC8B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D3C7202-7E3A-17B5-3D2C-AFA54745E03C}"/>
              </a:ext>
            </a:extLst>
          </p:cNvPr>
          <p:cNvCxnSpPr>
            <a:cxnSpLocks/>
          </p:cNvCxnSpPr>
          <p:nvPr/>
        </p:nvCxnSpPr>
        <p:spPr>
          <a:xfrm>
            <a:off x="2513404" y="2752611"/>
            <a:ext cx="7856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057910"/>
            <a:ext cx="6762750" cy="83121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让计算机随机生成一个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之间的整数，用户来猜，计算机需要告诉用户是猜大了还是猜小了。如果猜对了，显示用户猜测的次数。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108385-C1E2-F009-FF3A-2DDADE4F90FC}"/>
              </a:ext>
            </a:extLst>
          </p:cNvPr>
          <p:cNvSpPr txBox="1"/>
          <p:nvPr/>
        </p:nvSpPr>
        <p:spPr>
          <a:xfrm>
            <a:off x="579600" y="2106554"/>
            <a:ext cx="689385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java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util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Random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java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util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Guess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 scanner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Random random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Random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generate random number between 1 and 100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answer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random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A9ACC3E2-7971-7562-20A4-5B239AC8A5AF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A7AB5F7-7A1A-79BF-F8B8-1A089D240EF1}"/>
              </a:ext>
            </a:extLst>
          </p:cNvPr>
          <p:cNvCxnSpPr>
            <a:cxnSpLocks/>
          </p:cNvCxnSpPr>
          <p:nvPr/>
        </p:nvCxnSpPr>
        <p:spPr>
          <a:xfrm>
            <a:off x="1652792" y="3017928"/>
            <a:ext cx="12965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92D0CFDB-D73A-BC5B-EFD6-FD0FBD51C5CC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15DA62C-5408-DE60-EC44-FC75B781C5C7}"/>
              </a:ext>
            </a:extLst>
          </p:cNvPr>
          <p:cNvCxnSpPr>
            <a:cxnSpLocks/>
          </p:cNvCxnSpPr>
          <p:nvPr/>
        </p:nvCxnSpPr>
        <p:spPr>
          <a:xfrm>
            <a:off x="2988533" y="3008964"/>
            <a:ext cx="8304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2A1A5864-7515-03F3-EADC-12008EBE130C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2D3FCB7-8062-D314-CDFE-BC870C7938C4}"/>
              </a:ext>
            </a:extLst>
          </p:cNvPr>
          <p:cNvCxnSpPr>
            <a:cxnSpLocks/>
          </p:cNvCxnSpPr>
          <p:nvPr/>
        </p:nvCxnSpPr>
        <p:spPr>
          <a:xfrm>
            <a:off x="1661757" y="3321012"/>
            <a:ext cx="5832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2673D9E4-CA8E-3ED1-2862-6AD3335F7F82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00553F8-ECAD-D714-37A7-9426BD319826}"/>
              </a:ext>
            </a:extLst>
          </p:cNvPr>
          <p:cNvCxnSpPr>
            <a:cxnSpLocks/>
          </p:cNvCxnSpPr>
          <p:nvPr/>
        </p:nvCxnSpPr>
        <p:spPr>
          <a:xfrm>
            <a:off x="3876039" y="3034141"/>
            <a:ext cx="5525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5A278534-8CE0-C2CC-AA7A-A270B1431EDD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0050376-9CFE-B897-033A-671DF06C119E}"/>
              </a:ext>
            </a:extLst>
          </p:cNvPr>
          <p:cNvCxnSpPr>
            <a:cxnSpLocks/>
          </p:cNvCxnSpPr>
          <p:nvPr/>
        </p:nvCxnSpPr>
        <p:spPr>
          <a:xfrm>
            <a:off x="2988533" y="3008964"/>
            <a:ext cx="8304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A0A7410B-B33B-7A3E-2DA8-C8D08BF7EA32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0928D5E-92B4-5371-F4E4-B40DABE14E78}"/>
              </a:ext>
            </a:extLst>
          </p:cNvPr>
          <p:cNvCxnSpPr>
            <a:cxnSpLocks/>
          </p:cNvCxnSpPr>
          <p:nvPr/>
        </p:nvCxnSpPr>
        <p:spPr>
          <a:xfrm>
            <a:off x="1661757" y="3321012"/>
            <a:ext cx="5832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5BAF7B5D-B4CA-4266-AF8F-38E7513428AD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49AE98A-735C-FBBB-A621-238C9AE5B3FA}"/>
              </a:ext>
            </a:extLst>
          </p:cNvPr>
          <p:cNvCxnSpPr>
            <a:cxnSpLocks/>
          </p:cNvCxnSpPr>
          <p:nvPr/>
        </p:nvCxnSpPr>
        <p:spPr>
          <a:xfrm>
            <a:off x="3876039" y="3034141"/>
            <a:ext cx="5525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87CC1CBB-B73E-BDDD-ED96-8452F12F042C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48FF6F8-ED59-D63F-3935-E70371AA1FD2}"/>
              </a:ext>
            </a:extLst>
          </p:cNvPr>
          <p:cNvCxnSpPr>
            <a:cxnSpLocks/>
          </p:cNvCxnSpPr>
          <p:nvPr/>
        </p:nvCxnSpPr>
        <p:spPr>
          <a:xfrm>
            <a:off x="2988533" y="3008964"/>
            <a:ext cx="8304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8C9E8687-1A02-6315-2D8B-17001CC2073E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608C356-6ABA-FBE6-F6D7-BF12D7D3F35D}"/>
              </a:ext>
            </a:extLst>
          </p:cNvPr>
          <p:cNvCxnSpPr>
            <a:cxnSpLocks/>
          </p:cNvCxnSpPr>
          <p:nvPr/>
        </p:nvCxnSpPr>
        <p:spPr>
          <a:xfrm>
            <a:off x="1661757" y="3321012"/>
            <a:ext cx="5832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A15DA57-8B8C-1435-CB1A-6043A38F41A7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640DEDF-AB77-57FB-C852-885BDBF0B06D}"/>
              </a:ext>
            </a:extLst>
          </p:cNvPr>
          <p:cNvCxnSpPr>
            <a:cxnSpLocks/>
          </p:cNvCxnSpPr>
          <p:nvPr/>
        </p:nvCxnSpPr>
        <p:spPr>
          <a:xfrm>
            <a:off x="3876039" y="3034141"/>
            <a:ext cx="5525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057910"/>
            <a:ext cx="2360669" cy="237109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让计算机随机生成一个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之间的整数，用户来猜，计算机需要告诉用户是猜大了还是猜小了。如果猜对了，显示用户猜测的次数。</a:t>
            </a:r>
          </a:p>
        </p:txBody>
      </p:sp>
      <p:sp>
        <p:nvSpPr>
          <p:cNvPr id="10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79601" y="4014524"/>
            <a:ext cx="2549082" cy="73677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olidFill>
                  <a:srgbClr val="0070C0"/>
                </a:solidFill>
                <a:latin typeface="+mn-lt"/>
                <a:cs typeface="+mn-lt"/>
              </a:rPr>
              <a:t>如何能够用尽可能少的次数猜中呢？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9AB7FB-F72B-24C0-45AD-D1EAB2FFAAB8}"/>
              </a:ext>
            </a:extLst>
          </p:cNvPr>
          <p:cNvSpPr txBox="1"/>
          <p:nvPr/>
        </p:nvSpPr>
        <p:spPr>
          <a:xfrm>
            <a:off x="2841811" y="1265088"/>
            <a:ext cx="905435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"Guess a number: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cnt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answer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"Too high"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answer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"Too low"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answer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"Correct! You guessed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times."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22C6FCF8-155A-F010-BE0A-EB8F3E50E6FE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095CD73-FB23-D045-7E1E-7A0EC0A4CCA8}"/>
              </a:ext>
            </a:extLst>
          </p:cNvPr>
          <p:cNvCxnSpPr>
            <a:cxnSpLocks/>
          </p:cNvCxnSpPr>
          <p:nvPr/>
        </p:nvCxnSpPr>
        <p:spPr>
          <a:xfrm>
            <a:off x="2988533" y="3008964"/>
            <a:ext cx="8304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1EB08A91-7E9C-22CB-0856-DD551B0B116C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4AEC2B7-1B66-A14A-495C-D676FDF30CFD}"/>
              </a:ext>
            </a:extLst>
          </p:cNvPr>
          <p:cNvCxnSpPr>
            <a:cxnSpLocks/>
          </p:cNvCxnSpPr>
          <p:nvPr/>
        </p:nvCxnSpPr>
        <p:spPr>
          <a:xfrm>
            <a:off x="3356086" y="2757952"/>
            <a:ext cx="5525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D1243031-D2A7-5A4E-14C5-5BC091542F6F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7086B5C-247A-082A-9A61-864AAC49975F}"/>
              </a:ext>
            </a:extLst>
          </p:cNvPr>
          <p:cNvCxnSpPr>
            <a:cxnSpLocks/>
          </p:cNvCxnSpPr>
          <p:nvPr/>
        </p:nvCxnSpPr>
        <p:spPr>
          <a:xfrm>
            <a:off x="2513404" y="2752611"/>
            <a:ext cx="7856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：九九乘法表</a:t>
            </a:r>
            <a:endParaRPr lang="en-US" altLang="zh-CN"/>
          </a:p>
        </p:txBody>
      </p:sp>
      <p:graphicFrame>
        <p:nvGraphicFramePr>
          <p:cNvPr id="10" name="表格 9"/>
          <p:cNvGraphicFramePr/>
          <p:nvPr>
            <p:custDataLst>
              <p:tags r:id="rId3"/>
            </p:custDataLst>
          </p:nvPr>
        </p:nvGraphicFramePr>
        <p:xfrm>
          <a:off x="4890770" y="3950335"/>
          <a:ext cx="6526530" cy="244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1*1=1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1*2=2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1*3=3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1*4=4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1*5=5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1*6=6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1*7=7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1*8=8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1*9=9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2*1=2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2*2=4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2*3=6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2*4=8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2*5=10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2*6=12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2*7=14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2*8=16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2*9=18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3*1=3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3*2=6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3*3=9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3*4=12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3*5=15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3*6=18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3*7=21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3*8=24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3*9=27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4*1=4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4*2=8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4*3=12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4*4=16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4*5=20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4*6=24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4*7=28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4*8=32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4*9=36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5*1=5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5*2=10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5*3=15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5*4=20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5*5=25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5*6=30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5*7=35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5*8=40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5*9=45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6*1=6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6*2=12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6*3=18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6*4=24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6*5=30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6*6=36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6*7=42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6*8=48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6*9=54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7*1=7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7*2=14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7*3=21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7*4=28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7*5=35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7*6=42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7*7=49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7*8=56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7*9=63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8*1=8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8*2=16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8*3=24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8*4=32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8*5=40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8*6=48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8*7=56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8*8=64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8*9=72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9*1=9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9*2=18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9*3=27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9*4=36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9*5=45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9*6=54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9*7=63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9*8=72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9*9=81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1" name="直接箭头连接符 10"/>
          <p:cNvCxnSpPr>
            <a:cxnSpLocks/>
          </p:cNvCxnSpPr>
          <p:nvPr/>
        </p:nvCxnSpPr>
        <p:spPr>
          <a:xfrm flipV="1">
            <a:off x="5812022" y="1873624"/>
            <a:ext cx="3744354" cy="850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cxnSpLocks/>
          </p:cNvCxnSpPr>
          <p:nvPr/>
        </p:nvCxnSpPr>
        <p:spPr>
          <a:xfrm>
            <a:off x="6185647" y="2310187"/>
            <a:ext cx="3405393" cy="137178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9591040" y="1502906"/>
            <a:ext cx="1826260" cy="119443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外层循环控制行</a:t>
            </a:r>
          </a:p>
          <a:p>
            <a:pPr>
              <a:lnSpc>
                <a:spcPct val="200000"/>
              </a:lnSpc>
            </a:pP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内层循环控制列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3490595" y="5179060"/>
            <a:ext cx="1136650" cy="321310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411730" y="5251450"/>
            <a:ext cx="1015365" cy="77533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一共</a:t>
            </a:r>
            <a:r>
              <a:rPr lang="en-US" altLang="zh-CN">
                <a:solidFill>
                  <a:srgbClr val="0070C0"/>
                </a:solidFill>
                <a:latin typeface="+mn-lt"/>
                <a:cs typeface="+mn-lt"/>
              </a:rPr>
              <a:t>9</a:t>
            </a: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行</a:t>
            </a: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每行</a:t>
            </a:r>
            <a:r>
              <a:rPr lang="en-US" altLang="zh-CN">
                <a:solidFill>
                  <a:srgbClr val="0070C0"/>
                </a:solidFill>
                <a:latin typeface="+mn-lt"/>
                <a:cs typeface="+mn-lt"/>
              </a:rPr>
              <a:t>9</a:t>
            </a: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3131F0-46F7-7776-436A-C2CA10AC94DC}"/>
              </a:ext>
            </a:extLst>
          </p:cNvPr>
          <p:cNvSpPr txBox="1"/>
          <p:nvPr/>
        </p:nvSpPr>
        <p:spPr>
          <a:xfrm>
            <a:off x="579600" y="1266180"/>
            <a:ext cx="780825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Multiplication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"%d*%d=%d\t"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：打印图案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1226185" y="1254760"/>
            <a:ext cx="1091565" cy="22225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****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*****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26185" y="4269740"/>
            <a:ext cx="4465320" cy="7232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外层循环控制行：</a:t>
            </a:r>
            <a:r>
              <a:rPr lang="en-US" altLang="zh-CN">
                <a:solidFill>
                  <a:srgbClr val="0070C0"/>
                </a:solidFill>
              </a:rPr>
              <a:t>5</a:t>
            </a:r>
            <a:r>
              <a:rPr lang="zh-CN" altLang="en-US">
                <a:solidFill>
                  <a:srgbClr val="0070C0"/>
                </a:solidFill>
              </a:rPr>
              <a:t>行</a:t>
            </a:r>
          </a:p>
          <a:p>
            <a:r>
              <a:rPr lang="zh-CN" altLang="en-US">
                <a:solidFill>
                  <a:srgbClr val="0070C0"/>
                </a:solidFill>
              </a:rPr>
              <a:t>内层循环控制列：？（每一行列数不相同）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26185" y="5252720"/>
            <a:ext cx="1091565" cy="4597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>
                <a:solidFill>
                  <a:srgbClr val="0070C0"/>
                </a:solidFill>
              </a:rPr>
              <a:t>找规律！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317750" y="140208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666490" y="118237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1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1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317750" y="184404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666490" y="162433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2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2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2317750" y="233045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666490" y="211074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3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3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2317750" y="277241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666490" y="255270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4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4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2317750" y="323977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666490" y="302006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i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i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5C26F7-2153-3A0A-9DE6-DAE49F7DC414}"/>
              </a:ext>
            </a:extLst>
          </p:cNvPr>
          <p:cNvSpPr txBox="1"/>
          <p:nvPr/>
        </p:nvSpPr>
        <p:spPr>
          <a:xfrm>
            <a:off x="5763247" y="1254760"/>
            <a:ext cx="58539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Stars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"*"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7" grpId="1"/>
      <p:bldP spid="9" grpId="0"/>
      <p:bldP spid="9" grpId="1"/>
      <p:bldP spid="17" grpId="0"/>
      <p:bldP spid="17" grpId="1"/>
      <p:bldP spid="19" grpId="0"/>
      <p:bldP spid="19" grpId="1"/>
      <p:bldP spid="21" grpId="0"/>
      <p:bldP spid="21" grpId="1"/>
      <p:bldP spid="23" grpId="0"/>
      <p:bldP spid="23" grpId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559175" y="2959735"/>
            <a:ext cx="5073650" cy="93916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break or continue?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break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135" y="1308735"/>
            <a:ext cx="4596765" cy="356997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break</a:t>
            </a:r>
            <a:r>
              <a:rPr>
                <a:latin typeface="+mn-lt"/>
                <a:cs typeface="+mn-lt"/>
              </a:rPr>
              <a:t>可用于跳出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当前</a:t>
            </a:r>
            <a:r>
              <a:rPr>
                <a:latin typeface="+mn-lt"/>
                <a:cs typeface="+mn-lt"/>
              </a:rPr>
              <a:t>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switch</a:t>
            </a:r>
            <a:r>
              <a:rPr>
                <a:latin typeface="+mn-lt"/>
                <a:cs typeface="+mn-lt"/>
              </a:rPr>
              <a:t>或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循环</a:t>
            </a:r>
            <a:r>
              <a:rPr>
                <a:latin typeface="+mn-lt"/>
                <a:cs typeface="+mn-lt"/>
              </a:rPr>
              <a:t>结构。在一些情况下，在循环的中途已经完成了某个目标，没有必要再进行剩余的循环，这时就可以使用break跳出循环。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例如在判断一个数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是否为素数时，利用循环逐个判断</a:t>
            </a:r>
            <a:r>
              <a:rPr lang="en-US">
                <a:latin typeface="+mn-lt"/>
                <a:cs typeface="+mn-lt"/>
              </a:rPr>
              <a:t>2 ~ n-1</a:t>
            </a:r>
            <a:r>
              <a:rPr>
                <a:latin typeface="+mn-lt"/>
                <a:cs typeface="+mn-lt"/>
              </a:rPr>
              <a:t>之间的数是否能整除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。只要发现其中有一个数能整除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，就证明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不是素数，可以跳出循环，不必再进行剩余的</a:t>
            </a:r>
            <a:r>
              <a:rPr lang="zh-CN">
                <a:latin typeface="+mn-lt"/>
                <a:cs typeface="+mn-lt"/>
              </a:rPr>
              <a:t>检查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2559685" y="5507990"/>
          <a:ext cx="2736215" cy="700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integer: 17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17 is a prime number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7D14AB2-A60F-468E-117B-6AE0FEDCE2AA}"/>
              </a:ext>
            </a:extLst>
          </p:cNvPr>
          <p:cNvSpPr txBox="1"/>
          <p:nvPr/>
        </p:nvSpPr>
        <p:spPr>
          <a:xfrm>
            <a:off x="5295900" y="1308735"/>
            <a:ext cx="761103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boolean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is_prime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true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Math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sqrt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is_prime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false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is_prime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is a prime number"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is not a prime number"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continue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62000" y="1080770"/>
            <a:ext cx="10255625" cy="518795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continue</a:t>
            </a:r>
            <a:r>
              <a:rPr>
                <a:latin typeface="+mn-lt"/>
                <a:cs typeface="+mn-lt"/>
              </a:rPr>
              <a:t>与break使用方法类似，但是它并不是跳出循环，而是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跳过本轮循环</a:t>
            </a:r>
            <a:r>
              <a:rPr>
                <a:latin typeface="+mn-lt"/>
                <a:cs typeface="+mn-lt"/>
              </a:rPr>
              <a:t>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直接开始下一轮循环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6212205" y="4032250"/>
          <a:ext cx="5405120" cy="700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10 integers: 5 7 -2 0 4 -4 -9 3 9 5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of squares of positive integers: 205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01F705BC-ADC9-A477-6743-F056F394AFC4}"/>
              </a:ext>
            </a:extLst>
          </p:cNvPr>
          <p:cNvSpPr txBox="1"/>
          <p:nvPr/>
        </p:nvSpPr>
        <p:spPr>
          <a:xfrm>
            <a:off x="762000" y="1686796"/>
            <a:ext cx="728737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integers: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sum_square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continue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sum_square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of squares of positive integers: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sum_square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倒数和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4918710" y="1496695"/>
          <a:ext cx="174498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um = 2.28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5"/>
                <p:custDataLst>
                  <p:tags r:id="rId4"/>
                </p:custDataLst>
              </p:nvPr>
            </p:nvSpPr>
            <p:spPr>
              <a:xfrm>
                <a:off x="900430" y="1779270"/>
                <a:ext cx="3522345" cy="696595"/>
              </a:xfrm>
            </p:spPr>
            <p:txBody>
              <a:bodyPr>
                <a:noAutofit/>
              </a:bodyPr>
              <a:lstStyle/>
              <a:p>
                <a:r>
                  <a:rPr lang="zh-CN" altLang="en-US">
                    <a:latin typeface="+mn-lt"/>
                    <a:cs typeface="+mn-lt"/>
                  </a:rPr>
                  <a:t>输入</a:t>
                </a:r>
                <a:r>
                  <a:rPr lang="en-US" altLang="zh-CN">
                    <a:latin typeface="+mn-lt"/>
                    <a:cs typeface="+mn-lt"/>
                  </a:rPr>
                  <a:t>n</a:t>
                </a:r>
                <a:r>
                  <a:rPr lang="zh-CN" altLang="en-US">
                    <a:latin typeface="+mn-lt"/>
                    <a:cs typeface="+mn-lt"/>
                  </a:rPr>
                  <a:t>，计算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>
                    <a:latin typeface="+mn-lt"/>
                    <a:cs typeface="+mn-lt"/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13"/>
                </p:custDataLst>
              </p:nvPr>
            </p:nvSpPr>
            <p:spPr>
              <a:xfrm>
                <a:off x="900430" y="1779270"/>
                <a:ext cx="3522345" cy="696595"/>
              </a:xfr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7045960" y="1496695"/>
          <a:ext cx="173672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um = 2.93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6"/>
            </p:custDataLst>
          </p:nvPr>
        </p:nvGraphicFramePr>
        <p:xfrm>
          <a:off x="9164955" y="1496695"/>
          <a:ext cx="175450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100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um = 5.19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7"/>
            </p:custDataLst>
          </p:nvPr>
        </p:nvGraphicFramePr>
        <p:xfrm>
          <a:off x="4918710" y="3590925"/>
          <a:ext cx="174498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0.50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占位符 1"/>
              <p:cNvSpPr>
                <a:spLocks noGrp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900430" y="3873500"/>
                <a:ext cx="3522345" cy="696595"/>
              </a:xfrm>
              <a:prstGeom prst="rect">
                <a:avLst/>
              </a:prstGeom>
            </p:spPr>
            <p:txBody>
              <a:bodyPr vert="horz" lIns="90000" tIns="46800" rIns="90000" bIns="46800" rtlCol="0">
                <a:noAutofit/>
              </a:bodyPr>
              <a:lstStyle>
                <a:lvl1pPr mar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6858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11430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6002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20574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>
                    <a:latin typeface="+mn-lt"/>
                    <a:cs typeface="+mn-lt"/>
                  </a:rPr>
                  <a:t>输入</a:t>
                </a:r>
                <a:r>
                  <a:rPr lang="en-US" altLang="zh-CN">
                    <a:latin typeface="+mn-lt"/>
                    <a:cs typeface="+mn-lt"/>
                  </a:rPr>
                  <a:t>n</a:t>
                </a:r>
                <a:r>
                  <a:rPr lang="zh-CN" altLang="en-US">
                    <a:latin typeface="+mn-lt"/>
                    <a:cs typeface="+mn-lt"/>
                  </a:rPr>
                  <a:t>，计算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−...+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>
                    <a:latin typeface="+mn-lt"/>
                    <a:cs typeface="+mn-lt"/>
                  </a:rPr>
                  <a:t>。</a:t>
                </a:r>
              </a:p>
            </p:txBody>
          </p:sp>
        </mc:Choice>
        <mc:Fallback xmlns="">
          <p:sp>
            <p:nvSpPr>
              <p:cNvPr id="10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5"/>
                </p:custDataLst>
              </p:nvPr>
            </p:nvSpPr>
            <p:spPr>
              <a:xfrm>
                <a:off x="900430" y="3873500"/>
                <a:ext cx="3522345" cy="69659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表格 10"/>
          <p:cNvGraphicFramePr/>
          <p:nvPr>
            <p:custDataLst>
              <p:tags r:id="rId9"/>
            </p:custDataLst>
          </p:nvPr>
        </p:nvGraphicFramePr>
        <p:xfrm>
          <a:off x="7045960" y="3590925"/>
          <a:ext cx="173672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0.65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10"/>
            </p:custDataLst>
          </p:nvPr>
        </p:nvGraphicFramePr>
        <p:xfrm>
          <a:off x="9164955" y="3590925"/>
          <a:ext cx="175450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0.69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87*266"/>
  <p:tag name="TABLE_ENDDRAG_RECT" val="547*185*287*266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31*57"/>
  <p:tag name="TABLE_ENDDRAG_RECT" val="500*262*232*57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31*57"/>
  <p:tag name="TABLE_ENDDRAG_RECT" val="500*262*232*5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1*33"/>
  <p:tag name="TABLE_ENDDRAG_RECT" val="545*324*121*33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60f69c6-8b9f-4a60-a6c4-542131604460}"/>
  <p:tag name="TABLE_ENDDRAG_ORIGIN_RECT" val="513*192"/>
  <p:tag name="TABLE_ENDDRAG_RECT" val="375*311*513*19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5*55"/>
  <p:tag name="TABLE_ENDDRAG_RECT" val="38*411*215*55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80*115"/>
  <p:tag name="TABLE_ENDDRAG_RECT" val="499*336*380*115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90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65*83"/>
  <p:tag name="TABLE_ENDDRAG_RECT" val="66*206*765*83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65*83"/>
  <p:tag name="TABLE_ENDDRAG_RECT" val="66*206*765*83"/>
</p:tagLst>
</file>

<file path=ppt/tags/tag695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8*288"/>
  <p:tag name="TABLE_ENDDRAG_RECT" val="132*180*218*288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8*352"/>
  <p:tag name="TABLE_ENDDRAG_RECT" val="189*148*218*352"/>
</p:tagLst>
</file>

<file path=ppt/tags/tag70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lang="en-US" altLang="zh-CN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7799</Words>
  <Application>Microsoft Office PowerPoint</Application>
  <PresentationFormat>宽屏</PresentationFormat>
  <Paragraphs>1749</Paragraphs>
  <Slides>103</Slides>
  <Notes>99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103</vt:i4>
      </vt:variant>
    </vt:vector>
  </HeadingPairs>
  <TitlesOfParts>
    <vt:vector size="111" baseType="lpstr">
      <vt:lpstr>等线</vt:lpstr>
      <vt:lpstr>微软雅黑</vt:lpstr>
      <vt:lpstr>Arial</vt:lpstr>
      <vt:lpstr>Calibri</vt:lpstr>
      <vt:lpstr>Cambria Math</vt:lpstr>
      <vt:lpstr>Consolas</vt:lpstr>
      <vt:lpstr>Office 主题</vt:lpstr>
      <vt:lpstr>2_Office 主题​​</vt:lpstr>
      <vt:lpstr>循环</vt:lpstr>
      <vt:lpstr>while</vt:lpstr>
      <vt:lpstr>while</vt:lpstr>
      <vt:lpstr>Demo：平均身高</vt:lpstr>
      <vt:lpstr>do-while</vt:lpstr>
      <vt:lpstr>Demo：整数位数</vt:lpstr>
      <vt:lpstr>Demo：猜数字</vt:lpstr>
      <vt:lpstr>Demo：猜数字</vt:lpstr>
      <vt:lpstr>Demo：猜数字</vt:lpstr>
      <vt:lpstr>Demo：猜数字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Demo：九九乘法表</vt:lpstr>
      <vt:lpstr>Demo：打印图案</vt:lpstr>
      <vt:lpstr>break or continue?</vt:lpstr>
      <vt:lpstr>break</vt:lpstr>
      <vt:lpstr>continue</vt:lpstr>
      <vt:lpstr>Practice</vt:lpstr>
      <vt:lpstr>倒数和</vt:lpstr>
      <vt:lpstr>闰年</vt:lpstr>
      <vt:lpstr>水仙花数</vt:lpstr>
      <vt:lpstr>倒三角</vt:lpstr>
      <vt:lpstr>菱形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循环</dc:title>
  <dc:creator/>
  <cp:lastModifiedBy>DAI XIAOTIAN</cp:lastModifiedBy>
  <cp:revision>360</cp:revision>
  <dcterms:created xsi:type="dcterms:W3CDTF">2022-11-17T03:47:00Z</dcterms:created>
  <dcterms:modified xsi:type="dcterms:W3CDTF">2023-01-15T14:48:10Z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