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5" r:id="rId3"/>
    <p:sldId id="336" r:id="rId4"/>
    <p:sldId id="337" r:id="rId5"/>
    <p:sldId id="338" r:id="rId6"/>
    <p:sldId id="339" r:id="rId7"/>
    <p:sldId id="341" r:id="rId8"/>
    <p:sldId id="342" r:id="rId9"/>
    <p:sldId id="344" r:id="rId10"/>
    <p:sldId id="343" r:id="rId11"/>
    <p:sldId id="345" r:id="rId12"/>
    <p:sldId id="346" r:id="rId13"/>
    <p:sldId id="348" r:id="rId14"/>
    <p:sldId id="347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8" r:id="rId24"/>
    <p:sldId id="359" r:id="rId25"/>
    <p:sldId id="360" r:id="rId26"/>
    <p:sldId id="361" r:id="rId27"/>
    <p:sldId id="36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EA2CFD-E7EE-49FF-9811-ECB27BA87EC1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A5CC93B2-610F-4463-9EA1-06718942BE42}">
      <dgm:prSet phldrT="[Text]" custT="1"/>
      <dgm:spPr/>
      <dgm:t>
        <a:bodyPr/>
        <a:lstStyle/>
        <a:p>
          <a:r>
            <a:rPr lang="en-US" sz="1800" b="1" dirty="0"/>
            <a:t>R-</a:t>
          </a:r>
          <a:r>
            <a:rPr lang="zh-CN" altLang="en-US" sz="1800" b="1" dirty="0"/>
            <a:t>格式</a:t>
          </a:r>
          <a:r>
            <a:rPr lang="en-US" sz="1800" dirty="0"/>
            <a:t> (Register): </a:t>
          </a:r>
          <a:r>
            <a:rPr lang="en-US" sz="18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$r3</a:t>
          </a:r>
          <a:endParaRPr lang="en-SG" sz="1800" dirty="0"/>
        </a:p>
      </dgm:t>
    </dgm:pt>
    <dgm:pt modelId="{B4E6CC5F-A2AB-4CA3-A30F-71A20AA3929E}" type="parTrans" cxnId="{C078B144-0874-41BF-802A-DD7A6E987095}">
      <dgm:prSet/>
      <dgm:spPr/>
      <dgm:t>
        <a:bodyPr/>
        <a:lstStyle/>
        <a:p>
          <a:endParaRPr lang="en-SG"/>
        </a:p>
      </dgm:t>
    </dgm:pt>
    <dgm:pt modelId="{1CC56391-DAF4-4B6A-8AFF-FDDF1C8CFACC}" type="sibTrans" cxnId="{C078B144-0874-41BF-802A-DD7A6E987095}">
      <dgm:prSet/>
      <dgm:spPr/>
      <dgm:t>
        <a:bodyPr/>
        <a:lstStyle/>
        <a:p>
          <a:endParaRPr lang="en-SG"/>
        </a:p>
      </dgm:t>
    </dgm:pt>
    <dgm:pt modelId="{B745244B-38FF-4B61-AF5D-AFD0881AC7AD}">
      <dgm:prSet/>
      <dgm:spPr/>
      <dgm:t>
        <a:bodyPr/>
        <a:lstStyle/>
        <a:p>
          <a:r>
            <a:rPr lang="zh-CN" altLang="en-US" dirty="0"/>
            <a:t>指令包含</a:t>
          </a:r>
          <a:r>
            <a:rPr lang="en-US" altLang="zh-CN" dirty="0"/>
            <a:t>2</a:t>
          </a:r>
          <a:r>
            <a:rPr lang="zh-CN" altLang="en-US" dirty="0"/>
            <a:t>个操作值寄存器和</a:t>
          </a:r>
          <a:r>
            <a:rPr lang="en-US" altLang="zh-CN" dirty="0"/>
            <a:t>1</a:t>
          </a:r>
          <a:r>
            <a:rPr lang="zh-CN" altLang="en-US" dirty="0"/>
            <a:t>个目标值寄存器</a:t>
          </a:r>
          <a:endParaRPr lang="en-US" dirty="0"/>
        </a:p>
      </dgm:t>
    </dgm:pt>
    <dgm:pt modelId="{E063501E-0527-45D1-8477-9711C434405B}" type="parTrans" cxnId="{8A4C36A4-CE51-463C-89FE-3C94C48F6CA6}">
      <dgm:prSet/>
      <dgm:spPr/>
      <dgm:t>
        <a:bodyPr/>
        <a:lstStyle/>
        <a:p>
          <a:endParaRPr lang="en-SG"/>
        </a:p>
      </dgm:t>
    </dgm:pt>
    <dgm:pt modelId="{BA6A5529-8DC9-4C89-9162-62310FF74B6C}" type="sibTrans" cxnId="{8A4C36A4-CE51-463C-89FE-3C94C48F6CA6}">
      <dgm:prSet/>
      <dgm:spPr/>
      <dgm:t>
        <a:bodyPr/>
        <a:lstStyle/>
        <a:p>
          <a:endParaRPr lang="en-SG"/>
        </a:p>
      </dgm:t>
    </dgm:pt>
    <dgm:pt modelId="{815405DE-AA21-4153-8B2C-C4012BE456F3}">
      <dgm:prSet/>
      <dgm:spPr/>
      <dgm:t>
        <a:bodyPr/>
        <a:lstStyle/>
        <a:p>
          <a:r>
            <a:rPr lang="en-US" b="1" dirty="0">
              <a:latin typeface="Courier New" pitchFamily="49" charset="0"/>
            </a:rPr>
            <a:t>e.g. add, sub, and, or, nor, </a:t>
          </a:r>
          <a:r>
            <a:rPr lang="en-US" b="1" dirty="0" err="1">
              <a:latin typeface="Courier New" pitchFamily="49" charset="0"/>
            </a:rPr>
            <a:t>slt</a:t>
          </a:r>
          <a:r>
            <a:rPr lang="en-US" b="1" dirty="0">
              <a:latin typeface="Courier New" pitchFamily="49" charset="0"/>
            </a:rPr>
            <a:t>, …</a:t>
          </a:r>
          <a:endParaRPr lang="en-US" dirty="0"/>
        </a:p>
      </dgm:t>
    </dgm:pt>
    <dgm:pt modelId="{A0AC04A5-B34A-48E1-9D5C-E0CC5F7E695D}" type="parTrans" cxnId="{75AE5598-3AF2-41E7-9692-B8830FB2EE77}">
      <dgm:prSet/>
      <dgm:spPr/>
      <dgm:t>
        <a:bodyPr/>
        <a:lstStyle/>
        <a:p>
          <a:endParaRPr lang="en-SG"/>
        </a:p>
      </dgm:t>
    </dgm:pt>
    <dgm:pt modelId="{0424935C-B3CC-463C-A329-BE30976AE49E}" type="sibTrans" cxnId="{75AE5598-3AF2-41E7-9692-B8830FB2EE77}">
      <dgm:prSet/>
      <dgm:spPr/>
      <dgm:t>
        <a:bodyPr/>
        <a:lstStyle/>
        <a:p>
          <a:endParaRPr lang="en-SG"/>
        </a:p>
      </dgm:t>
    </dgm:pt>
    <dgm:pt modelId="{DD27C3F9-B1B0-4492-9ECB-A37F9CB74B29}">
      <dgm:prSet custT="1"/>
      <dgm:spPr/>
      <dgm:t>
        <a:bodyPr/>
        <a:lstStyle/>
        <a:p>
          <a:r>
            <a:rPr lang="en-US" sz="1800" b="1" dirty="0"/>
            <a:t>I-</a:t>
          </a:r>
          <a:r>
            <a:rPr lang="zh-CN" altLang="en-US" sz="1800" b="1" dirty="0"/>
            <a:t>格式</a:t>
          </a:r>
          <a:r>
            <a:rPr lang="en-US" sz="1800" dirty="0"/>
            <a:t> (Immediate): </a:t>
          </a:r>
          <a:r>
            <a:rPr lang="en-US" sz="18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endParaRPr lang="en-US" sz="1800" dirty="0"/>
        </a:p>
      </dgm:t>
    </dgm:pt>
    <dgm:pt modelId="{7C7BDC60-AFF0-40A6-8091-A2B80B538E19}" type="parTrans" cxnId="{E5AF8E3D-DC42-4AF5-993E-9BA94F8660B9}">
      <dgm:prSet/>
      <dgm:spPr/>
      <dgm:t>
        <a:bodyPr/>
        <a:lstStyle/>
        <a:p>
          <a:endParaRPr lang="en-SG"/>
        </a:p>
      </dgm:t>
    </dgm:pt>
    <dgm:pt modelId="{3EB605E6-306A-47BD-A384-160C19AEF805}" type="sibTrans" cxnId="{E5AF8E3D-DC42-4AF5-993E-9BA94F8660B9}">
      <dgm:prSet/>
      <dgm:spPr/>
      <dgm:t>
        <a:bodyPr/>
        <a:lstStyle/>
        <a:p>
          <a:endParaRPr lang="en-SG"/>
        </a:p>
      </dgm:t>
    </dgm:pt>
    <dgm:pt modelId="{790D18B4-5691-4B2D-86E2-D07C0090C3FD}">
      <dgm:prSet/>
      <dgm:spPr/>
      <dgm:t>
        <a:bodyPr/>
        <a:lstStyle/>
        <a:p>
          <a:r>
            <a:rPr lang="en-US" b="1" dirty="0">
              <a:latin typeface="Courier New" pitchFamily="49" charset="0"/>
            </a:rPr>
            <a:t>e.g. </a:t>
          </a:r>
          <a:r>
            <a:rPr lang="en-US" b="1" dirty="0" err="1">
              <a:latin typeface="Courier New" pitchFamily="49" charset="0"/>
            </a:rPr>
            <a:t>addi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andi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ori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slti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lw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sw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beq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bne</a:t>
          </a:r>
          <a:r>
            <a:rPr lang="en-US" b="1" dirty="0">
              <a:latin typeface="Courier New" pitchFamily="49" charset="0"/>
            </a:rPr>
            <a:t>, …</a:t>
          </a:r>
          <a:endParaRPr lang="en-US" dirty="0"/>
        </a:p>
      </dgm:t>
    </dgm:pt>
    <dgm:pt modelId="{9921DB66-2F46-4DBF-A527-FC94DCD44632}" type="parTrans" cxnId="{2137E6D7-7658-410A-B44A-DAF071F8EA39}">
      <dgm:prSet/>
      <dgm:spPr/>
      <dgm:t>
        <a:bodyPr/>
        <a:lstStyle/>
        <a:p>
          <a:endParaRPr lang="en-SG"/>
        </a:p>
      </dgm:t>
    </dgm:pt>
    <dgm:pt modelId="{20C9A52F-6665-4164-ADD5-65A3318AB229}" type="sibTrans" cxnId="{2137E6D7-7658-410A-B44A-DAF071F8EA39}">
      <dgm:prSet/>
      <dgm:spPr/>
      <dgm:t>
        <a:bodyPr/>
        <a:lstStyle/>
        <a:p>
          <a:endParaRPr lang="en-SG"/>
        </a:p>
      </dgm:t>
    </dgm:pt>
    <dgm:pt modelId="{DADA62FA-8678-4304-8C53-5B262C1D6BD1}">
      <dgm:prSet/>
      <dgm:spPr/>
      <dgm:t>
        <a:bodyPr/>
        <a:lstStyle/>
        <a:p>
          <a:r>
            <a:rPr lang="en-US" b="1" u="none" dirty="0"/>
            <a:t>J-</a:t>
          </a:r>
          <a:r>
            <a:rPr lang="zh-CN" altLang="en-US" b="1" u="none" dirty="0"/>
            <a:t>格式</a:t>
          </a:r>
          <a:r>
            <a:rPr lang="en-US" dirty="0"/>
            <a:t> (Jump): </a:t>
          </a:r>
          <a:r>
            <a:rPr lang="en-US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b="1" dirty="0">
              <a:latin typeface="Courier New" pitchFamily="49" charset="0"/>
              <a:cs typeface="Courier New" pitchFamily="49" charset="0"/>
            </a:rPr>
            <a:t> </a:t>
          </a:r>
          <a:r>
            <a:rPr lang="en-US" b="1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endParaRPr lang="en-US" dirty="0"/>
        </a:p>
      </dgm:t>
    </dgm:pt>
    <dgm:pt modelId="{31BE59C4-7425-4591-AAB0-793105C6281A}" type="parTrans" cxnId="{B4389D4F-58F3-4800-96F7-981A18AA056E}">
      <dgm:prSet/>
      <dgm:spPr/>
      <dgm:t>
        <a:bodyPr/>
        <a:lstStyle/>
        <a:p>
          <a:endParaRPr lang="en-SG"/>
        </a:p>
      </dgm:t>
    </dgm:pt>
    <dgm:pt modelId="{9DD0C15F-AEF2-42AF-A17F-31E457619D61}" type="sibTrans" cxnId="{B4389D4F-58F3-4800-96F7-981A18AA056E}">
      <dgm:prSet/>
      <dgm:spPr/>
      <dgm:t>
        <a:bodyPr/>
        <a:lstStyle/>
        <a:p>
          <a:endParaRPr lang="en-SG"/>
        </a:p>
      </dgm:t>
    </dgm:pt>
    <dgm:pt modelId="{64F2D888-EC83-40EA-9538-C01B1A4B9963}">
      <dgm:prSet/>
      <dgm:spPr/>
      <dgm:t>
        <a:bodyPr/>
        <a:lstStyle/>
        <a:p>
          <a:r>
            <a:rPr lang="en-US" altLang="zh-CN" b="0" dirty="0">
              <a:latin typeface="Courier New" pitchFamily="49" charset="0"/>
            </a:rPr>
            <a:t>j</a:t>
          </a:r>
          <a:r>
            <a:rPr lang="zh-CN" altLang="en-US" b="0" dirty="0">
              <a:latin typeface="Courier New" pitchFamily="49" charset="0"/>
            </a:rPr>
            <a:t>指令只包含</a:t>
          </a:r>
          <a:r>
            <a:rPr lang="en-US" altLang="zh-CN" b="0" dirty="0">
              <a:latin typeface="Courier New" pitchFamily="49" charset="0"/>
            </a:rPr>
            <a:t>1</a:t>
          </a:r>
          <a:r>
            <a:rPr lang="zh-CN" altLang="en-US" b="0" dirty="0">
              <a:latin typeface="Courier New" pitchFamily="49" charset="0"/>
            </a:rPr>
            <a:t>个立即数</a:t>
          </a:r>
          <a:endParaRPr lang="en-US" b="0" dirty="0"/>
        </a:p>
      </dgm:t>
    </dgm:pt>
    <dgm:pt modelId="{5BC1BCB2-4908-44B8-AF80-7B9F27D074E2}" type="parTrans" cxnId="{14D1467A-10B9-437F-9C10-1B1BDB14955F}">
      <dgm:prSet/>
      <dgm:spPr/>
      <dgm:t>
        <a:bodyPr/>
        <a:lstStyle/>
        <a:p>
          <a:endParaRPr lang="en-SG"/>
        </a:p>
      </dgm:t>
    </dgm:pt>
    <dgm:pt modelId="{6CC19B16-32E2-44EA-93F9-B92BF93DC0CF}" type="sibTrans" cxnId="{14D1467A-10B9-437F-9C10-1B1BDB14955F}">
      <dgm:prSet/>
      <dgm:spPr/>
      <dgm:t>
        <a:bodyPr/>
        <a:lstStyle/>
        <a:p>
          <a:endParaRPr lang="en-SG"/>
        </a:p>
      </dgm:t>
    </dgm:pt>
    <dgm:pt modelId="{1585AEA3-9A07-4214-A81A-BA05C42128B4}">
      <dgm:prSet/>
      <dgm:spPr/>
      <dgm:t>
        <a:bodyPr/>
        <a:lstStyle/>
        <a:p>
          <a:r>
            <a:rPr lang="zh-CN" altLang="en-US" dirty="0"/>
            <a:t>指令包含</a:t>
          </a:r>
          <a:r>
            <a:rPr lang="en-US" altLang="zh-CN" dirty="0"/>
            <a:t>1</a:t>
          </a:r>
          <a:r>
            <a:rPr lang="zh-CN" altLang="en-US" dirty="0"/>
            <a:t>个操作值寄存器、</a:t>
          </a:r>
          <a:r>
            <a:rPr lang="en-US" altLang="zh-CN" dirty="0"/>
            <a:t>1</a:t>
          </a:r>
          <a:r>
            <a:rPr lang="zh-CN" altLang="en-US" dirty="0"/>
            <a:t>个立即数和</a:t>
          </a:r>
          <a:r>
            <a:rPr lang="en-US" altLang="zh-CN" dirty="0"/>
            <a:t>1</a:t>
          </a:r>
          <a:r>
            <a:rPr lang="zh-CN" altLang="en-US" dirty="0"/>
            <a:t>个目标值寄存器</a:t>
          </a:r>
          <a:endParaRPr lang="en-US" dirty="0"/>
        </a:p>
      </dgm:t>
    </dgm:pt>
    <dgm:pt modelId="{D0187A4E-2BAE-4F30-ABF5-1FCEED53AB63}" type="parTrans" cxnId="{7372A8DB-DB7C-41F8-A045-D9EB59C457BC}">
      <dgm:prSet/>
      <dgm:spPr/>
      <dgm:t>
        <a:bodyPr/>
        <a:lstStyle/>
        <a:p>
          <a:endParaRPr lang="en-SG"/>
        </a:p>
      </dgm:t>
    </dgm:pt>
    <dgm:pt modelId="{230402EC-F190-4D39-A825-59FEEF65BDBE}" type="sibTrans" cxnId="{7372A8DB-DB7C-41F8-A045-D9EB59C457BC}">
      <dgm:prSet/>
      <dgm:spPr/>
      <dgm:t>
        <a:bodyPr/>
        <a:lstStyle/>
        <a:p>
          <a:endParaRPr lang="en-SG"/>
        </a:p>
      </dgm:t>
    </dgm:pt>
    <dgm:pt modelId="{B4306F1A-A515-4662-BD00-D70618225F83}">
      <dgm:prSet/>
      <dgm:spPr/>
      <dgm:t>
        <a:bodyPr/>
        <a:lstStyle/>
        <a:p>
          <a:r>
            <a:rPr lang="zh-CN" altLang="en-US" b="1" dirty="0">
              <a:latin typeface="+mn-lt"/>
            </a:rPr>
            <a:t>特殊情况</a:t>
          </a:r>
          <a:r>
            <a:rPr lang="en-US" b="1" dirty="0">
              <a:latin typeface="+mn-lt"/>
            </a:rPr>
            <a:t>:  </a:t>
          </a:r>
          <a:r>
            <a:rPr lang="en-US" b="1" dirty="0" err="1">
              <a:latin typeface="Courier New" pitchFamily="49" charset="0"/>
            </a:rPr>
            <a:t>srl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sll</a:t>
          </a:r>
          <a:r>
            <a:rPr lang="en-US" b="1" dirty="0">
              <a:latin typeface="Courier New" pitchFamily="49" charset="0"/>
            </a:rPr>
            <a:t>, …</a:t>
          </a:r>
          <a:endParaRPr lang="en-US" dirty="0"/>
        </a:p>
      </dgm:t>
    </dgm:pt>
    <dgm:pt modelId="{56827F7D-C661-4210-944B-8400DD11C949}" type="sibTrans" cxnId="{96C000D8-FBD1-4439-8908-B69C5F718CE3}">
      <dgm:prSet/>
      <dgm:spPr/>
      <dgm:t>
        <a:bodyPr/>
        <a:lstStyle/>
        <a:p>
          <a:endParaRPr lang="en-SG"/>
        </a:p>
      </dgm:t>
    </dgm:pt>
    <dgm:pt modelId="{6AF735B2-CA1A-43AE-AA2B-7854988EA9C5}" type="parTrans" cxnId="{96C000D8-FBD1-4439-8908-B69C5F718CE3}">
      <dgm:prSet/>
      <dgm:spPr/>
      <dgm:t>
        <a:bodyPr/>
        <a:lstStyle/>
        <a:p>
          <a:endParaRPr lang="en-SG"/>
        </a:p>
      </dgm:t>
    </dgm:pt>
    <dgm:pt modelId="{30A06B15-32BF-482D-9A03-E311DBBB510B}" type="pres">
      <dgm:prSet presAssocID="{B5EA2CFD-E7EE-49FF-9811-ECB27BA87EC1}" presName="linear" presStyleCnt="0">
        <dgm:presLayoutVars>
          <dgm:dir/>
          <dgm:animLvl val="lvl"/>
          <dgm:resizeHandles val="exact"/>
        </dgm:presLayoutVars>
      </dgm:prSet>
      <dgm:spPr/>
    </dgm:pt>
    <dgm:pt modelId="{051513BE-9D45-4457-80A5-B9234086CC9A}" type="pres">
      <dgm:prSet presAssocID="{A5CC93B2-610F-4463-9EA1-06718942BE42}" presName="parentLin" presStyleCnt="0"/>
      <dgm:spPr/>
    </dgm:pt>
    <dgm:pt modelId="{92455362-4697-44D0-8C0E-62A0E26C1D4E}" type="pres">
      <dgm:prSet presAssocID="{A5CC93B2-610F-4463-9EA1-06718942BE42}" presName="parentLeftMargin" presStyleLbl="node1" presStyleIdx="0" presStyleCnt="3"/>
      <dgm:spPr/>
    </dgm:pt>
    <dgm:pt modelId="{B0C4D1D3-0035-4BD0-BEF4-3B6980AA5D0A}" type="pres">
      <dgm:prSet presAssocID="{A5CC93B2-610F-4463-9EA1-06718942BE42}" presName="parentText" presStyleLbl="node1" presStyleIdx="0" presStyleCnt="3" custScaleX="105986">
        <dgm:presLayoutVars>
          <dgm:chMax val="0"/>
          <dgm:bulletEnabled val="1"/>
        </dgm:presLayoutVars>
      </dgm:prSet>
      <dgm:spPr/>
    </dgm:pt>
    <dgm:pt modelId="{1D07AA35-71BC-4B84-BD1E-4B22E80FA4CA}" type="pres">
      <dgm:prSet presAssocID="{A5CC93B2-610F-4463-9EA1-06718942BE42}" presName="negativeSpace" presStyleCnt="0"/>
      <dgm:spPr/>
    </dgm:pt>
    <dgm:pt modelId="{0CB4C815-174A-4EF1-B1AF-0FBCE7D988FA}" type="pres">
      <dgm:prSet presAssocID="{A5CC93B2-610F-4463-9EA1-06718942BE42}" presName="childText" presStyleLbl="conFgAcc1" presStyleIdx="0" presStyleCnt="3">
        <dgm:presLayoutVars>
          <dgm:bulletEnabled val="1"/>
        </dgm:presLayoutVars>
      </dgm:prSet>
      <dgm:spPr/>
    </dgm:pt>
    <dgm:pt modelId="{30FABA06-11E6-4BB5-A2ED-038FAAECFFF1}" type="pres">
      <dgm:prSet presAssocID="{1CC56391-DAF4-4B6A-8AFF-FDDF1C8CFACC}" presName="spaceBetweenRectangles" presStyleCnt="0"/>
      <dgm:spPr/>
    </dgm:pt>
    <dgm:pt modelId="{6CA53D83-CDD1-48AD-867E-4F428BE172BC}" type="pres">
      <dgm:prSet presAssocID="{DD27C3F9-B1B0-4492-9ECB-A37F9CB74B29}" presName="parentLin" presStyleCnt="0"/>
      <dgm:spPr/>
    </dgm:pt>
    <dgm:pt modelId="{10EB4D97-61B3-4212-8CC9-8D38907FE1EE}" type="pres">
      <dgm:prSet presAssocID="{DD27C3F9-B1B0-4492-9ECB-A37F9CB74B29}" presName="parentLeftMargin" presStyleLbl="node1" presStyleIdx="0" presStyleCnt="3"/>
      <dgm:spPr/>
    </dgm:pt>
    <dgm:pt modelId="{D02A8DA4-DF3A-4252-9C19-65702E2460CA}" type="pres">
      <dgm:prSet presAssocID="{DD27C3F9-B1B0-4492-9ECB-A37F9CB74B29}" presName="parentText" presStyleLbl="node1" presStyleIdx="1" presStyleCnt="3" custScaleX="105305">
        <dgm:presLayoutVars>
          <dgm:chMax val="0"/>
          <dgm:bulletEnabled val="1"/>
        </dgm:presLayoutVars>
      </dgm:prSet>
      <dgm:spPr/>
    </dgm:pt>
    <dgm:pt modelId="{00643D4B-E0E1-43AA-B836-37A09B070832}" type="pres">
      <dgm:prSet presAssocID="{DD27C3F9-B1B0-4492-9ECB-A37F9CB74B29}" presName="negativeSpace" presStyleCnt="0"/>
      <dgm:spPr/>
    </dgm:pt>
    <dgm:pt modelId="{C7C45B4E-6946-4BB9-8BD7-0B43AE89DEED}" type="pres">
      <dgm:prSet presAssocID="{DD27C3F9-B1B0-4492-9ECB-A37F9CB74B29}" presName="childText" presStyleLbl="conFgAcc1" presStyleIdx="1" presStyleCnt="3" custLinFactNeighborY="20401">
        <dgm:presLayoutVars>
          <dgm:bulletEnabled val="1"/>
        </dgm:presLayoutVars>
      </dgm:prSet>
      <dgm:spPr/>
    </dgm:pt>
    <dgm:pt modelId="{A28A93A9-E364-4508-B3AB-06B1F78B22E5}" type="pres">
      <dgm:prSet presAssocID="{3EB605E6-306A-47BD-A384-160C19AEF805}" presName="spaceBetweenRectangles" presStyleCnt="0"/>
      <dgm:spPr/>
    </dgm:pt>
    <dgm:pt modelId="{BCA66938-D87A-45BE-BF50-7F71D41AFEF1}" type="pres">
      <dgm:prSet presAssocID="{DADA62FA-8678-4304-8C53-5B262C1D6BD1}" presName="parentLin" presStyleCnt="0"/>
      <dgm:spPr/>
    </dgm:pt>
    <dgm:pt modelId="{B82EE80B-3ED8-4493-80D9-D1D115C9F22B}" type="pres">
      <dgm:prSet presAssocID="{DADA62FA-8678-4304-8C53-5B262C1D6BD1}" presName="parentLeftMargin" presStyleLbl="node1" presStyleIdx="1" presStyleCnt="3"/>
      <dgm:spPr/>
    </dgm:pt>
    <dgm:pt modelId="{F99D3852-7D66-4544-AEE4-3773130872FB}" type="pres">
      <dgm:prSet presAssocID="{DADA62FA-8678-4304-8C53-5B262C1D6BD1}" presName="parentText" presStyleLbl="node1" presStyleIdx="2" presStyleCnt="3" custScaleX="104899">
        <dgm:presLayoutVars>
          <dgm:chMax val="0"/>
          <dgm:bulletEnabled val="1"/>
        </dgm:presLayoutVars>
      </dgm:prSet>
      <dgm:spPr/>
    </dgm:pt>
    <dgm:pt modelId="{3EEEF558-4FCC-4E8A-8EDC-5A6C2D4A3352}" type="pres">
      <dgm:prSet presAssocID="{DADA62FA-8678-4304-8C53-5B262C1D6BD1}" presName="negativeSpace" presStyleCnt="0"/>
      <dgm:spPr/>
    </dgm:pt>
    <dgm:pt modelId="{F3E0505D-A767-4370-BD43-544FBF905AA9}" type="pres">
      <dgm:prSet presAssocID="{DADA62FA-8678-4304-8C53-5B262C1D6BD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0814505-8855-447A-9A9F-10E36F9DEFAD}" type="presOf" srcId="{1585AEA3-9A07-4214-A81A-BA05C42128B4}" destId="{C7C45B4E-6946-4BB9-8BD7-0B43AE89DEED}" srcOrd="0" destOrd="0" presId="urn:microsoft.com/office/officeart/2005/8/layout/list1"/>
    <dgm:cxn modelId="{56053625-5CA4-4930-A8B0-99AF872D726A}" type="presOf" srcId="{DADA62FA-8678-4304-8C53-5B262C1D6BD1}" destId="{F99D3852-7D66-4544-AEE4-3773130872FB}" srcOrd="1" destOrd="0" presId="urn:microsoft.com/office/officeart/2005/8/layout/list1"/>
    <dgm:cxn modelId="{E5AF8E3D-DC42-4AF5-993E-9BA94F8660B9}" srcId="{B5EA2CFD-E7EE-49FF-9811-ECB27BA87EC1}" destId="{DD27C3F9-B1B0-4492-9ECB-A37F9CB74B29}" srcOrd="1" destOrd="0" parTransId="{7C7BDC60-AFF0-40A6-8091-A2B80B538E19}" sibTransId="{3EB605E6-306A-47BD-A384-160C19AEF805}"/>
    <dgm:cxn modelId="{DEB14B5E-E8A9-40AD-A375-5672368F09D8}" type="presOf" srcId="{DD27C3F9-B1B0-4492-9ECB-A37F9CB74B29}" destId="{D02A8DA4-DF3A-4252-9C19-65702E2460CA}" srcOrd="1" destOrd="0" presId="urn:microsoft.com/office/officeart/2005/8/layout/list1"/>
    <dgm:cxn modelId="{C078B144-0874-41BF-802A-DD7A6E987095}" srcId="{B5EA2CFD-E7EE-49FF-9811-ECB27BA87EC1}" destId="{A5CC93B2-610F-4463-9EA1-06718942BE42}" srcOrd="0" destOrd="0" parTransId="{B4E6CC5F-A2AB-4CA3-A30F-71A20AA3929E}" sibTransId="{1CC56391-DAF4-4B6A-8AFF-FDDF1C8CFACC}"/>
    <dgm:cxn modelId="{48CF7166-8E3A-4F5D-9ED0-5DA321E81943}" type="presOf" srcId="{815405DE-AA21-4153-8B2C-C4012BE456F3}" destId="{0CB4C815-174A-4EF1-B1AF-0FBCE7D988FA}" srcOrd="0" destOrd="1" presId="urn:microsoft.com/office/officeart/2005/8/layout/list1"/>
    <dgm:cxn modelId="{2DE2484E-EBA1-42D2-A173-AF1E735A88CA}" type="presOf" srcId="{790D18B4-5691-4B2D-86E2-D07C0090C3FD}" destId="{C7C45B4E-6946-4BB9-8BD7-0B43AE89DEED}" srcOrd="0" destOrd="1" presId="urn:microsoft.com/office/officeart/2005/8/layout/list1"/>
    <dgm:cxn modelId="{B4389D4F-58F3-4800-96F7-981A18AA056E}" srcId="{B5EA2CFD-E7EE-49FF-9811-ECB27BA87EC1}" destId="{DADA62FA-8678-4304-8C53-5B262C1D6BD1}" srcOrd="2" destOrd="0" parTransId="{31BE59C4-7425-4591-AAB0-793105C6281A}" sibTransId="{9DD0C15F-AEF2-42AF-A17F-31E457619D61}"/>
    <dgm:cxn modelId="{D50F6C50-C313-431B-85C0-292D01FA5A9B}" type="presOf" srcId="{B4306F1A-A515-4662-BD00-D70618225F83}" destId="{0CB4C815-174A-4EF1-B1AF-0FBCE7D988FA}" srcOrd="0" destOrd="2" presId="urn:microsoft.com/office/officeart/2005/8/layout/list1"/>
    <dgm:cxn modelId="{2660AE53-8B35-4A85-A0E6-2A0B382A306C}" type="presOf" srcId="{A5CC93B2-610F-4463-9EA1-06718942BE42}" destId="{B0C4D1D3-0035-4BD0-BEF4-3B6980AA5D0A}" srcOrd="1" destOrd="0" presId="urn:microsoft.com/office/officeart/2005/8/layout/list1"/>
    <dgm:cxn modelId="{0B4F7A77-34FE-4670-982A-1A79AE6318FA}" type="presOf" srcId="{B745244B-38FF-4B61-AF5D-AFD0881AC7AD}" destId="{0CB4C815-174A-4EF1-B1AF-0FBCE7D988FA}" srcOrd="0" destOrd="0" presId="urn:microsoft.com/office/officeart/2005/8/layout/list1"/>
    <dgm:cxn modelId="{14D1467A-10B9-437F-9C10-1B1BDB14955F}" srcId="{DADA62FA-8678-4304-8C53-5B262C1D6BD1}" destId="{64F2D888-EC83-40EA-9538-C01B1A4B9963}" srcOrd="0" destOrd="0" parTransId="{5BC1BCB2-4908-44B8-AF80-7B9F27D074E2}" sibTransId="{6CC19B16-32E2-44EA-93F9-B92BF93DC0CF}"/>
    <dgm:cxn modelId="{0EA67A88-830C-4B94-93AF-FB069235B31B}" type="presOf" srcId="{A5CC93B2-610F-4463-9EA1-06718942BE42}" destId="{92455362-4697-44D0-8C0E-62A0E26C1D4E}" srcOrd="0" destOrd="0" presId="urn:microsoft.com/office/officeart/2005/8/layout/list1"/>
    <dgm:cxn modelId="{A7C2988F-4309-4D17-85EE-5DE6AD8D626E}" type="presOf" srcId="{64F2D888-EC83-40EA-9538-C01B1A4B9963}" destId="{F3E0505D-A767-4370-BD43-544FBF905AA9}" srcOrd="0" destOrd="0" presId="urn:microsoft.com/office/officeart/2005/8/layout/list1"/>
    <dgm:cxn modelId="{75AE5598-3AF2-41E7-9692-B8830FB2EE77}" srcId="{A5CC93B2-610F-4463-9EA1-06718942BE42}" destId="{815405DE-AA21-4153-8B2C-C4012BE456F3}" srcOrd="1" destOrd="0" parTransId="{A0AC04A5-B34A-48E1-9D5C-E0CC5F7E695D}" sibTransId="{0424935C-B3CC-463C-A329-BE30976AE49E}"/>
    <dgm:cxn modelId="{8A4C36A4-CE51-463C-89FE-3C94C48F6CA6}" srcId="{A5CC93B2-610F-4463-9EA1-06718942BE42}" destId="{B745244B-38FF-4B61-AF5D-AFD0881AC7AD}" srcOrd="0" destOrd="0" parTransId="{E063501E-0527-45D1-8477-9711C434405B}" sibTransId="{BA6A5529-8DC9-4C89-9162-62310FF74B6C}"/>
    <dgm:cxn modelId="{F32EB8AA-7811-4EDE-9B97-41C37CB66E6D}" type="presOf" srcId="{DD27C3F9-B1B0-4492-9ECB-A37F9CB74B29}" destId="{10EB4D97-61B3-4212-8CC9-8D38907FE1EE}" srcOrd="0" destOrd="0" presId="urn:microsoft.com/office/officeart/2005/8/layout/list1"/>
    <dgm:cxn modelId="{B9BCB1D6-E7E7-4317-94C2-DDB9A8FF06DE}" type="presOf" srcId="{B5EA2CFD-E7EE-49FF-9811-ECB27BA87EC1}" destId="{30A06B15-32BF-482D-9A03-E311DBBB510B}" srcOrd="0" destOrd="0" presId="urn:microsoft.com/office/officeart/2005/8/layout/list1"/>
    <dgm:cxn modelId="{2137E6D7-7658-410A-B44A-DAF071F8EA39}" srcId="{DD27C3F9-B1B0-4492-9ECB-A37F9CB74B29}" destId="{790D18B4-5691-4B2D-86E2-D07C0090C3FD}" srcOrd="1" destOrd="0" parTransId="{9921DB66-2F46-4DBF-A527-FC94DCD44632}" sibTransId="{20C9A52F-6665-4164-ADD5-65A3318AB229}"/>
    <dgm:cxn modelId="{96C000D8-FBD1-4439-8908-B69C5F718CE3}" srcId="{A5CC93B2-610F-4463-9EA1-06718942BE42}" destId="{B4306F1A-A515-4662-BD00-D70618225F83}" srcOrd="2" destOrd="0" parTransId="{6AF735B2-CA1A-43AE-AA2B-7854988EA9C5}" sibTransId="{56827F7D-C661-4210-944B-8400DD11C949}"/>
    <dgm:cxn modelId="{7372A8DB-DB7C-41F8-A045-D9EB59C457BC}" srcId="{DD27C3F9-B1B0-4492-9ECB-A37F9CB74B29}" destId="{1585AEA3-9A07-4214-A81A-BA05C42128B4}" srcOrd="0" destOrd="0" parTransId="{D0187A4E-2BAE-4F30-ABF5-1FCEED53AB63}" sibTransId="{230402EC-F190-4D39-A825-59FEEF65BDBE}"/>
    <dgm:cxn modelId="{C42C3EF4-8364-4B75-89AD-87B7CDACBE2B}" type="presOf" srcId="{DADA62FA-8678-4304-8C53-5B262C1D6BD1}" destId="{B82EE80B-3ED8-4493-80D9-D1D115C9F22B}" srcOrd="0" destOrd="0" presId="urn:microsoft.com/office/officeart/2005/8/layout/list1"/>
    <dgm:cxn modelId="{553DF635-6F5E-4ED1-B2EF-3100646A58F7}" type="presParOf" srcId="{30A06B15-32BF-482D-9A03-E311DBBB510B}" destId="{051513BE-9D45-4457-80A5-B9234086CC9A}" srcOrd="0" destOrd="0" presId="urn:microsoft.com/office/officeart/2005/8/layout/list1"/>
    <dgm:cxn modelId="{EEC3CB85-9984-428C-BD55-B82D6845B3EE}" type="presParOf" srcId="{051513BE-9D45-4457-80A5-B9234086CC9A}" destId="{92455362-4697-44D0-8C0E-62A0E26C1D4E}" srcOrd="0" destOrd="0" presId="urn:microsoft.com/office/officeart/2005/8/layout/list1"/>
    <dgm:cxn modelId="{607E6643-F7D8-4F6C-BB5E-EBB02488E052}" type="presParOf" srcId="{051513BE-9D45-4457-80A5-B9234086CC9A}" destId="{B0C4D1D3-0035-4BD0-BEF4-3B6980AA5D0A}" srcOrd="1" destOrd="0" presId="urn:microsoft.com/office/officeart/2005/8/layout/list1"/>
    <dgm:cxn modelId="{F8A6AEF7-9635-41C9-A7BF-13814FB9E98F}" type="presParOf" srcId="{30A06B15-32BF-482D-9A03-E311DBBB510B}" destId="{1D07AA35-71BC-4B84-BD1E-4B22E80FA4CA}" srcOrd="1" destOrd="0" presId="urn:microsoft.com/office/officeart/2005/8/layout/list1"/>
    <dgm:cxn modelId="{D7AB1B05-A2CC-436D-8293-B7D2E431F96E}" type="presParOf" srcId="{30A06B15-32BF-482D-9A03-E311DBBB510B}" destId="{0CB4C815-174A-4EF1-B1AF-0FBCE7D988FA}" srcOrd="2" destOrd="0" presId="urn:microsoft.com/office/officeart/2005/8/layout/list1"/>
    <dgm:cxn modelId="{C2ED995F-F20F-44D9-916D-A58508F33ECF}" type="presParOf" srcId="{30A06B15-32BF-482D-9A03-E311DBBB510B}" destId="{30FABA06-11E6-4BB5-A2ED-038FAAECFFF1}" srcOrd="3" destOrd="0" presId="urn:microsoft.com/office/officeart/2005/8/layout/list1"/>
    <dgm:cxn modelId="{A15B9E19-9C13-4B2B-A767-3EB0BB883A8D}" type="presParOf" srcId="{30A06B15-32BF-482D-9A03-E311DBBB510B}" destId="{6CA53D83-CDD1-48AD-867E-4F428BE172BC}" srcOrd="4" destOrd="0" presId="urn:microsoft.com/office/officeart/2005/8/layout/list1"/>
    <dgm:cxn modelId="{2EF19F87-ED99-4981-BE02-E9FE81ECF27A}" type="presParOf" srcId="{6CA53D83-CDD1-48AD-867E-4F428BE172BC}" destId="{10EB4D97-61B3-4212-8CC9-8D38907FE1EE}" srcOrd="0" destOrd="0" presId="urn:microsoft.com/office/officeart/2005/8/layout/list1"/>
    <dgm:cxn modelId="{2E98DD07-7606-4CE1-B356-864246FEB099}" type="presParOf" srcId="{6CA53D83-CDD1-48AD-867E-4F428BE172BC}" destId="{D02A8DA4-DF3A-4252-9C19-65702E2460CA}" srcOrd="1" destOrd="0" presId="urn:microsoft.com/office/officeart/2005/8/layout/list1"/>
    <dgm:cxn modelId="{507BEC3F-C9D6-4447-8FC5-8B863ADDE899}" type="presParOf" srcId="{30A06B15-32BF-482D-9A03-E311DBBB510B}" destId="{00643D4B-E0E1-43AA-B836-37A09B070832}" srcOrd="5" destOrd="0" presId="urn:microsoft.com/office/officeart/2005/8/layout/list1"/>
    <dgm:cxn modelId="{0788C7AF-9E4D-439F-8B3A-F45026989EA6}" type="presParOf" srcId="{30A06B15-32BF-482D-9A03-E311DBBB510B}" destId="{C7C45B4E-6946-4BB9-8BD7-0B43AE89DEED}" srcOrd="6" destOrd="0" presId="urn:microsoft.com/office/officeart/2005/8/layout/list1"/>
    <dgm:cxn modelId="{B28A825E-638F-4F77-AC47-D312DE567D09}" type="presParOf" srcId="{30A06B15-32BF-482D-9A03-E311DBBB510B}" destId="{A28A93A9-E364-4508-B3AB-06B1F78B22E5}" srcOrd="7" destOrd="0" presId="urn:microsoft.com/office/officeart/2005/8/layout/list1"/>
    <dgm:cxn modelId="{28E8AC1F-2B10-4AA3-8D01-D43AA306B4D1}" type="presParOf" srcId="{30A06B15-32BF-482D-9A03-E311DBBB510B}" destId="{BCA66938-D87A-45BE-BF50-7F71D41AFEF1}" srcOrd="8" destOrd="0" presId="urn:microsoft.com/office/officeart/2005/8/layout/list1"/>
    <dgm:cxn modelId="{2FFCB772-217C-4873-BEA9-6784D27609E3}" type="presParOf" srcId="{BCA66938-D87A-45BE-BF50-7F71D41AFEF1}" destId="{B82EE80B-3ED8-4493-80D9-D1D115C9F22B}" srcOrd="0" destOrd="0" presId="urn:microsoft.com/office/officeart/2005/8/layout/list1"/>
    <dgm:cxn modelId="{B8A3CDB0-AC8E-402A-9E64-0BDA187640C9}" type="presParOf" srcId="{BCA66938-D87A-45BE-BF50-7F71D41AFEF1}" destId="{F99D3852-7D66-4544-AEE4-3773130872FB}" srcOrd="1" destOrd="0" presId="urn:microsoft.com/office/officeart/2005/8/layout/list1"/>
    <dgm:cxn modelId="{9238FE2B-4A8F-4EA8-AC65-3605D0EC3D0F}" type="presParOf" srcId="{30A06B15-32BF-482D-9A03-E311DBBB510B}" destId="{3EEEF558-4FCC-4E8A-8EDC-5A6C2D4A3352}" srcOrd="9" destOrd="0" presId="urn:microsoft.com/office/officeart/2005/8/layout/list1"/>
    <dgm:cxn modelId="{C51E4A4E-6198-466F-91AD-49F3FB227953}" type="presParOf" srcId="{30A06B15-32BF-482D-9A03-E311DBBB510B}" destId="{F3E0505D-A767-4370-BD43-544FBF905AA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4C815-174A-4EF1-B1AF-0FBCE7D988FA}">
      <dsp:nvSpPr>
        <dsp:cNvPr id="0" name=""/>
        <dsp:cNvSpPr/>
      </dsp:nvSpPr>
      <dsp:spPr>
        <a:xfrm>
          <a:off x="0" y="324218"/>
          <a:ext cx="8001000" cy="144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74904" rIns="62096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指令包含</a:t>
          </a:r>
          <a:r>
            <a:rPr lang="en-US" altLang="zh-CN" sz="1800" kern="1200" dirty="0"/>
            <a:t>2</a:t>
          </a:r>
          <a:r>
            <a:rPr lang="zh-CN" altLang="en-US" sz="1800" kern="1200" dirty="0"/>
            <a:t>个操作值寄存器和</a:t>
          </a:r>
          <a:r>
            <a:rPr lang="en-US" altLang="zh-CN" sz="1800" kern="1200" dirty="0"/>
            <a:t>1</a:t>
          </a:r>
          <a:r>
            <a:rPr lang="zh-CN" altLang="en-US" sz="1800" kern="1200" dirty="0"/>
            <a:t>个目标值寄存器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Courier New" pitchFamily="49" charset="0"/>
            </a:rPr>
            <a:t>e.g. add, sub, and, or, nor, </a:t>
          </a:r>
          <a:r>
            <a:rPr lang="en-US" sz="1800" b="1" kern="1200" dirty="0" err="1">
              <a:latin typeface="Courier New" pitchFamily="49" charset="0"/>
            </a:rPr>
            <a:t>slt</a:t>
          </a:r>
          <a:r>
            <a:rPr lang="en-US" sz="1800" b="1" kern="1200" dirty="0">
              <a:latin typeface="Courier New" pitchFamily="49" charset="0"/>
            </a:rPr>
            <a:t>, …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+mn-lt"/>
            </a:rPr>
            <a:t>特殊情况</a:t>
          </a:r>
          <a:r>
            <a:rPr lang="en-US" sz="1800" b="1" kern="1200" dirty="0">
              <a:latin typeface="+mn-lt"/>
            </a:rPr>
            <a:t>:  </a:t>
          </a:r>
          <a:r>
            <a:rPr lang="en-US" sz="1800" b="1" kern="1200" dirty="0" err="1">
              <a:latin typeface="Courier New" pitchFamily="49" charset="0"/>
            </a:rPr>
            <a:t>srl</a:t>
          </a:r>
          <a:r>
            <a:rPr lang="en-US" sz="1800" b="1" kern="1200" dirty="0">
              <a:latin typeface="Courier New" pitchFamily="49" charset="0"/>
            </a:rPr>
            <a:t>, </a:t>
          </a:r>
          <a:r>
            <a:rPr lang="en-US" sz="1800" b="1" kern="1200" dirty="0" err="1">
              <a:latin typeface="Courier New" pitchFamily="49" charset="0"/>
            </a:rPr>
            <a:t>sll</a:t>
          </a:r>
          <a:r>
            <a:rPr lang="en-US" sz="1800" b="1" kern="1200" dirty="0">
              <a:latin typeface="Courier New" pitchFamily="49" charset="0"/>
            </a:rPr>
            <a:t>, …</a:t>
          </a:r>
          <a:endParaRPr lang="en-US" sz="1800" kern="1200" dirty="0"/>
        </a:p>
      </dsp:txBody>
      <dsp:txXfrm>
        <a:off x="0" y="324218"/>
        <a:ext cx="8001000" cy="1445850"/>
      </dsp:txXfrm>
    </dsp:sp>
    <dsp:sp modelId="{B0C4D1D3-0035-4BD0-BEF4-3B6980AA5D0A}">
      <dsp:nvSpPr>
        <dsp:cNvPr id="0" name=""/>
        <dsp:cNvSpPr/>
      </dsp:nvSpPr>
      <dsp:spPr>
        <a:xfrm>
          <a:off x="400050" y="58538"/>
          <a:ext cx="5935957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R-</a:t>
          </a:r>
          <a:r>
            <a:rPr lang="zh-CN" altLang="en-US" sz="1800" b="1" kern="1200" dirty="0"/>
            <a:t>格式</a:t>
          </a:r>
          <a:r>
            <a:rPr lang="en-US" sz="1800" kern="1200" dirty="0"/>
            <a:t> (Register): </a:t>
          </a:r>
          <a:r>
            <a:rPr lang="en-US" sz="1800" b="1" kern="1200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kern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$r3</a:t>
          </a:r>
          <a:endParaRPr lang="en-SG" sz="1800" kern="1200" dirty="0"/>
        </a:p>
      </dsp:txBody>
      <dsp:txXfrm>
        <a:off x="425989" y="84477"/>
        <a:ext cx="5884079" cy="479482"/>
      </dsp:txXfrm>
    </dsp:sp>
    <dsp:sp modelId="{C7C45B4E-6946-4BB9-8BD7-0B43AE89DEED}">
      <dsp:nvSpPr>
        <dsp:cNvPr id="0" name=""/>
        <dsp:cNvSpPr/>
      </dsp:nvSpPr>
      <dsp:spPr>
        <a:xfrm>
          <a:off x="0" y="2152778"/>
          <a:ext cx="80010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74904" rIns="62096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指令包含</a:t>
          </a:r>
          <a:r>
            <a:rPr lang="en-US" altLang="zh-CN" sz="1800" kern="1200" dirty="0"/>
            <a:t>1</a:t>
          </a:r>
          <a:r>
            <a:rPr lang="zh-CN" altLang="en-US" sz="1800" kern="1200" dirty="0"/>
            <a:t>个操作值寄存器、</a:t>
          </a:r>
          <a:r>
            <a:rPr lang="en-US" altLang="zh-CN" sz="1800" kern="1200" dirty="0"/>
            <a:t>1</a:t>
          </a:r>
          <a:r>
            <a:rPr lang="zh-CN" altLang="en-US" sz="1800" kern="1200" dirty="0"/>
            <a:t>个立即数和</a:t>
          </a:r>
          <a:r>
            <a:rPr lang="en-US" altLang="zh-CN" sz="1800" kern="1200" dirty="0"/>
            <a:t>1</a:t>
          </a:r>
          <a:r>
            <a:rPr lang="zh-CN" altLang="en-US" sz="1800" kern="1200" dirty="0"/>
            <a:t>个目标值寄存器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Courier New" pitchFamily="49" charset="0"/>
            </a:rPr>
            <a:t>e.g. </a:t>
          </a:r>
          <a:r>
            <a:rPr lang="en-US" sz="1800" b="1" kern="1200" dirty="0" err="1">
              <a:latin typeface="Courier New" pitchFamily="49" charset="0"/>
            </a:rPr>
            <a:t>addi</a:t>
          </a:r>
          <a:r>
            <a:rPr lang="en-US" sz="1800" b="1" kern="1200" dirty="0">
              <a:latin typeface="Courier New" pitchFamily="49" charset="0"/>
            </a:rPr>
            <a:t>, </a:t>
          </a:r>
          <a:r>
            <a:rPr lang="en-US" sz="1800" b="1" kern="1200" dirty="0" err="1">
              <a:latin typeface="Courier New" pitchFamily="49" charset="0"/>
            </a:rPr>
            <a:t>andi</a:t>
          </a:r>
          <a:r>
            <a:rPr lang="en-US" sz="1800" b="1" kern="1200" dirty="0">
              <a:latin typeface="Courier New" pitchFamily="49" charset="0"/>
            </a:rPr>
            <a:t>, </a:t>
          </a:r>
          <a:r>
            <a:rPr lang="en-US" sz="1800" b="1" kern="1200" dirty="0" err="1">
              <a:latin typeface="Courier New" pitchFamily="49" charset="0"/>
            </a:rPr>
            <a:t>ori</a:t>
          </a:r>
          <a:r>
            <a:rPr lang="en-US" sz="1800" b="1" kern="1200" dirty="0">
              <a:latin typeface="Courier New" pitchFamily="49" charset="0"/>
            </a:rPr>
            <a:t>, </a:t>
          </a:r>
          <a:r>
            <a:rPr lang="en-US" sz="1800" b="1" kern="1200" dirty="0" err="1">
              <a:latin typeface="Courier New" pitchFamily="49" charset="0"/>
            </a:rPr>
            <a:t>slti</a:t>
          </a:r>
          <a:r>
            <a:rPr lang="en-US" sz="1800" b="1" kern="1200" dirty="0">
              <a:latin typeface="Courier New" pitchFamily="49" charset="0"/>
            </a:rPr>
            <a:t>, </a:t>
          </a:r>
          <a:r>
            <a:rPr lang="en-US" sz="1800" b="1" kern="1200" dirty="0" err="1">
              <a:latin typeface="Courier New" pitchFamily="49" charset="0"/>
            </a:rPr>
            <a:t>lw</a:t>
          </a:r>
          <a:r>
            <a:rPr lang="en-US" sz="1800" b="1" kern="1200" dirty="0">
              <a:latin typeface="Courier New" pitchFamily="49" charset="0"/>
            </a:rPr>
            <a:t>, </a:t>
          </a:r>
          <a:r>
            <a:rPr lang="en-US" sz="1800" b="1" kern="1200" dirty="0" err="1">
              <a:latin typeface="Courier New" pitchFamily="49" charset="0"/>
            </a:rPr>
            <a:t>sw</a:t>
          </a:r>
          <a:r>
            <a:rPr lang="en-US" sz="1800" b="1" kern="1200" dirty="0">
              <a:latin typeface="Courier New" pitchFamily="49" charset="0"/>
            </a:rPr>
            <a:t>, </a:t>
          </a:r>
          <a:r>
            <a:rPr lang="en-US" sz="1800" b="1" kern="1200" dirty="0" err="1">
              <a:latin typeface="Courier New" pitchFamily="49" charset="0"/>
            </a:rPr>
            <a:t>beq</a:t>
          </a:r>
          <a:r>
            <a:rPr lang="en-US" sz="1800" b="1" kern="1200" dirty="0">
              <a:latin typeface="Courier New" pitchFamily="49" charset="0"/>
            </a:rPr>
            <a:t>, </a:t>
          </a:r>
          <a:r>
            <a:rPr lang="en-US" sz="1800" b="1" kern="1200" dirty="0" err="1">
              <a:latin typeface="Courier New" pitchFamily="49" charset="0"/>
            </a:rPr>
            <a:t>bne</a:t>
          </a:r>
          <a:r>
            <a:rPr lang="en-US" sz="1800" b="1" kern="1200" dirty="0">
              <a:latin typeface="Courier New" pitchFamily="49" charset="0"/>
            </a:rPr>
            <a:t>, …</a:t>
          </a:r>
          <a:endParaRPr lang="en-US" sz="1800" kern="1200" dirty="0"/>
        </a:p>
      </dsp:txBody>
      <dsp:txXfrm>
        <a:off x="0" y="2152778"/>
        <a:ext cx="8001000" cy="1134000"/>
      </dsp:txXfrm>
    </dsp:sp>
    <dsp:sp modelId="{D02A8DA4-DF3A-4252-9C19-65702E2460CA}">
      <dsp:nvSpPr>
        <dsp:cNvPr id="0" name=""/>
        <dsp:cNvSpPr/>
      </dsp:nvSpPr>
      <dsp:spPr>
        <a:xfrm>
          <a:off x="400050" y="1867268"/>
          <a:ext cx="5897817" cy="53136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I-</a:t>
          </a:r>
          <a:r>
            <a:rPr lang="zh-CN" altLang="en-US" sz="1800" b="1" kern="1200" dirty="0"/>
            <a:t>格式</a:t>
          </a:r>
          <a:r>
            <a:rPr lang="en-US" sz="1800" kern="1200" dirty="0"/>
            <a:t> (Immediate): </a:t>
          </a:r>
          <a:r>
            <a:rPr lang="en-US" sz="1800" b="1" kern="1200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kern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endParaRPr lang="en-US" sz="1800" kern="1200" dirty="0"/>
        </a:p>
      </dsp:txBody>
      <dsp:txXfrm>
        <a:off x="425989" y="1893207"/>
        <a:ext cx="5845939" cy="479482"/>
      </dsp:txXfrm>
    </dsp:sp>
    <dsp:sp modelId="{F3E0505D-A767-4370-BD43-544FBF905AA9}">
      <dsp:nvSpPr>
        <dsp:cNvPr id="0" name=""/>
        <dsp:cNvSpPr/>
      </dsp:nvSpPr>
      <dsp:spPr>
        <a:xfrm>
          <a:off x="0" y="3629828"/>
          <a:ext cx="8001000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74904" rIns="62096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0" kern="1200" dirty="0">
              <a:latin typeface="Courier New" pitchFamily="49" charset="0"/>
            </a:rPr>
            <a:t>j</a:t>
          </a:r>
          <a:r>
            <a:rPr lang="zh-CN" altLang="en-US" sz="1800" b="0" kern="1200" dirty="0">
              <a:latin typeface="Courier New" pitchFamily="49" charset="0"/>
            </a:rPr>
            <a:t>指令只包含</a:t>
          </a:r>
          <a:r>
            <a:rPr lang="en-US" altLang="zh-CN" sz="1800" b="0" kern="1200" dirty="0">
              <a:latin typeface="Courier New" pitchFamily="49" charset="0"/>
            </a:rPr>
            <a:t>1</a:t>
          </a:r>
          <a:r>
            <a:rPr lang="zh-CN" altLang="en-US" sz="1800" b="0" kern="1200" dirty="0">
              <a:latin typeface="Courier New" pitchFamily="49" charset="0"/>
            </a:rPr>
            <a:t>个立即数</a:t>
          </a:r>
          <a:endParaRPr lang="en-US" sz="1800" b="0" kern="1200" dirty="0"/>
        </a:p>
      </dsp:txBody>
      <dsp:txXfrm>
        <a:off x="0" y="3629828"/>
        <a:ext cx="8001000" cy="793800"/>
      </dsp:txXfrm>
    </dsp:sp>
    <dsp:sp modelId="{F99D3852-7D66-4544-AEE4-3773130872FB}">
      <dsp:nvSpPr>
        <dsp:cNvPr id="0" name=""/>
        <dsp:cNvSpPr/>
      </dsp:nvSpPr>
      <dsp:spPr>
        <a:xfrm>
          <a:off x="400050" y="3364148"/>
          <a:ext cx="5875078" cy="53136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none" kern="1200" dirty="0"/>
            <a:t>J-</a:t>
          </a:r>
          <a:r>
            <a:rPr lang="zh-CN" altLang="en-US" sz="1800" b="1" u="none" kern="1200" dirty="0"/>
            <a:t>格式</a:t>
          </a:r>
          <a:r>
            <a:rPr lang="en-US" sz="1800" kern="1200" dirty="0"/>
            <a:t> (Jump): </a:t>
          </a:r>
          <a:r>
            <a:rPr lang="en-US" sz="1800" b="1" kern="1200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kern="1200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endParaRPr lang="en-US" sz="1800" kern="1200" dirty="0"/>
        </a:p>
      </dsp:txBody>
      <dsp:txXfrm>
        <a:off x="425989" y="3390087"/>
        <a:ext cx="5823200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C4167-6C9D-1552-1F55-E55BF342A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F7A92E-3AE0-7361-7EC6-44C7A5826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7E32D-E6E9-2812-D54C-2C8A2E97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EEFD-0E5F-4356-8F7A-70B8F71B85B7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B24FBB-05EA-70E0-481D-6B3A67CD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66F6E-A5C2-4F9B-C482-63158AE0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D339-E775-4B24-85AB-361964C06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1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791FF-803B-2D15-F908-87362CF2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D6EABD-10C3-9368-94EE-52F3980A4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A8CE1-7C88-BDFC-0E2D-C1EF37AF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EEFD-0E5F-4356-8F7A-70B8F71B85B7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DCFF8-8541-4EDE-54F2-75A57CCC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6CFA5-4D00-1960-52DF-1B67796A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D339-E775-4B24-85AB-361964C06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1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A99035-160B-3010-6772-8D8B25409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63A93F-792A-BB9A-BB7A-CB8F1C687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DDB5E-99FD-BF3B-CEED-E7A5D00D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EEFD-0E5F-4356-8F7A-70B8F71B85B7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C56A5-A338-26C6-0939-2F926CDE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31408-6132-B08C-7648-80449EE8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D339-E775-4B24-85AB-361964C06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02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7BCA8-1C92-C928-3AE3-62DC4874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E3AA1-940D-1F7C-8CFD-FAF289BF0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09408-1FE4-4F44-42C7-792641D0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EEFD-0E5F-4356-8F7A-70B8F71B85B7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E88ED-1AE8-FEBF-0D02-7AF40BAF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24A2A-AEEF-BDB9-7125-24992963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D339-E775-4B24-85AB-361964C06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85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AC695-A636-3976-AA98-36BA56ED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EF0F9C-E5CD-95CA-2A5D-1113DA39A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23354-AE3D-E9CA-305D-3F571744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EEFD-0E5F-4356-8F7A-70B8F71B85B7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22110-C533-D115-825A-81D5AD90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16E38-B7FD-1244-5769-79CF5791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D339-E775-4B24-85AB-361964C06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06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B0D00-8D6A-9EE9-9034-E84DA93F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6A369-7B84-A0D4-8125-CEEBA909E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989641-3B68-50F8-BED6-673B54E3F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C0FD61-5A5C-2401-16CB-1E99EAD2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EEFD-0E5F-4356-8F7A-70B8F71B85B7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ABD4E6-D467-4438-2A58-26E23F8A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D62A6A-102D-34A1-9088-A3678CB4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D339-E775-4B24-85AB-361964C06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8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671A5-32A3-897A-1658-D1A9C6D3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2A0BE0-55A4-36DC-2639-50FDE53F1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8CE89C-53ED-7147-42CC-3A4FF119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A1751B-0D52-4414-8165-F028110E3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E71032-F56E-C520-1B7C-181E0AA4E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478D61-7D86-B571-BA21-EC5F7F66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EEFD-0E5F-4356-8F7A-70B8F71B85B7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B3E38D-A5A8-640B-A971-737CD99A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35DC7B-BD3F-8A91-AE10-ADC915CF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D339-E775-4B24-85AB-361964C06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82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56C8E-148F-50CB-D3C2-BE374C76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FEEF7E-AE18-6924-7330-139985EE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EEFD-0E5F-4356-8F7A-70B8F71B85B7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1AF65F-5980-06AB-6D6C-1646B336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F3D473-CC99-432E-08DE-740CB028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D339-E775-4B24-85AB-361964C06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98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AC062B-9D84-1CD4-77DC-86DE8D85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EEFD-0E5F-4356-8F7A-70B8F71B85B7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F9666E-9D3C-836F-C401-FBE1480E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7AABE5-BC71-41EF-D2E9-1FC6D7CB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D339-E775-4B24-85AB-361964C06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6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B08E1-EE20-63E0-7918-A3CD49FD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EDC47-B843-4F0E-EBB9-24C302919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A036A-D2EF-D10E-2BDA-AE08D892A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EEABD6-888B-4625-E632-42D8ACD1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EEFD-0E5F-4356-8F7A-70B8F71B85B7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467F4A-2B7D-2E62-9777-F59477C8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D01B9-BBFC-B075-957F-B797C8F3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D339-E775-4B24-85AB-361964C06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8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378A1-B6F4-7780-B3EC-2CEE8F8C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67E248-E481-170E-8AEB-0291A13AD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DF2A62-EB5F-51F3-E048-B7083109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DFFE95-F7D9-66B9-F721-739E3D47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EEFD-0E5F-4356-8F7A-70B8F71B85B7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1E6E8-BF39-915E-8A3F-961A276D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0ABD66-DB09-6C48-AEF7-3FBBAC9A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D339-E775-4B24-85AB-361964C06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26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C15C38-6F92-C0E3-574B-2C018CB68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A19DBD-4908-6B1B-667C-59F74689C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82757-E89B-70D8-5DE1-BEC807A72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2EEFD-0E5F-4356-8F7A-70B8F71B85B7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8ABC4-5AFA-35E6-09EE-AF9663189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98F3E7-1988-D296-BFF4-631A0F164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6D339-E775-4B24-85AB-361964C06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9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68E93-49FD-E8E1-C412-10DC45C26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FD14575-72FE-9891-40D3-14D1EFC1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zh-CN" altLang="en-US" b="1" dirty="0"/>
              <a:t>指令格式</a:t>
            </a:r>
          </a:p>
        </p:txBody>
      </p:sp>
    </p:spTree>
    <p:extLst>
      <p:ext uri="{BB962C8B-B14F-4D97-AF65-F5344CB8AC3E}">
        <p14:creationId xmlns:p14="http://schemas.microsoft.com/office/powerpoint/2010/main" val="105633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00FCB-9347-A5E5-BAAA-6C5E8054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I-</a:t>
            </a:r>
            <a:r>
              <a:rPr lang="zh-CN" altLang="en-US" b="1" dirty="0"/>
              <a:t>格式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60EAA6C-5F4A-9BF2-7408-DEDE63D9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r>
              <a:rPr lang="en-US" altLang="zh-CN" dirty="0"/>
              <a:t>6 + 5 + 5 + 16 = 32 bits</a:t>
            </a:r>
            <a:endParaRPr lang="zh-CN" altLang="en-US" dirty="0"/>
          </a:p>
        </p:txBody>
      </p:sp>
      <p:grpSp>
        <p:nvGrpSpPr>
          <p:cNvPr id="6" name="Group 34">
            <a:extLst>
              <a:ext uri="{FF2B5EF4-FFF2-40B4-BE49-F238E27FC236}">
                <a16:creationId xmlns:a16="http://schemas.microsoft.com/office/drawing/2014/main" id="{C0654140-FA78-FE6E-C1D2-79300F47C49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788965"/>
            <a:ext cx="8153400" cy="976313"/>
            <a:chOff x="432" y="3120"/>
            <a:chExt cx="5136" cy="615"/>
          </a:xfrm>
        </p:grpSpPr>
        <p:grpSp>
          <p:nvGrpSpPr>
            <p:cNvPr id="7" name="Group 35">
              <a:extLst>
                <a:ext uri="{FF2B5EF4-FFF2-40B4-BE49-F238E27FC236}">
                  <a16:creationId xmlns:a16="http://schemas.microsoft.com/office/drawing/2014/main" id="{A2B39067-9FF4-9B08-DDE9-1ECFE8556A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5" y="3120"/>
              <a:ext cx="4311" cy="327"/>
              <a:chOff x="623" y="2496"/>
              <a:chExt cx="4311" cy="327"/>
            </a:xfrm>
          </p:grpSpPr>
          <p:sp>
            <p:nvSpPr>
              <p:cNvPr id="16" name="Text Box 36">
                <a:extLst>
                  <a:ext uri="{FF2B5EF4-FFF2-40B4-BE49-F238E27FC236}">
                    <a16:creationId xmlns:a16="http://schemas.microsoft.com/office/drawing/2014/main" id="{89FBEA54-387A-8704-9484-3C4185BF2D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3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660066"/>
                    </a:solidFill>
                    <a:latin typeface="Courier New" pitchFamily="49" charset="0"/>
                  </a:rPr>
                  <a:t>6</a:t>
                </a:r>
                <a:endParaRPr lang="en-US" sz="2800" dirty="0">
                  <a:solidFill>
                    <a:srgbClr val="66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17" name="Text Box 37">
                <a:extLst>
                  <a:ext uri="{FF2B5EF4-FFF2-40B4-BE49-F238E27FC236}">
                    <a16:creationId xmlns:a16="http://schemas.microsoft.com/office/drawing/2014/main" id="{28DA2159-65AC-FFF6-9171-F7D984EC5B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6600"/>
                    </a:solidFill>
                    <a:latin typeface="Courier New" pitchFamily="49" charset="0"/>
                  </a:rPr>
                  <a:t>5</a:t>
                </a:r>
                <a:endParaRPr lang="en-US" sz="2800" dirty="0">
                  <a:solidFill>
                    <a:srgbClr val="0066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18" name="Text Box 38">
                <a:extLst>
                  <a:ext uri="{FF2B5EF4-FFF2-40B4-BE49-F238E27FC236}">
                    <a16:creationId xmlns:a16="http://schemas.microsoft.com/office/drawing/2014/main" id="{31A6B48F-BCDF-27C0-295A-F06FD5C3BD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7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C00000"/>
                    </a:solidFill>
                    <a:latin typeface="Courier New" pitchFamily="49" charset="0"/>
                  </a:rPr>
                  <a:t>5</a:t>
                </a:r>
                <a:endParaRPr lang="en-US" sz="2800" dirty="0">
                  <a:solidFill>
                    <a:srgbClr val="C00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19" name="Text Box 39">
                <a:extLst>
                  <a:ext uri="{FF2B5EF4-FFF2-40B4-BE49-F238E27FC236}">
                    <a16:creationId xmlns:a16="http://schemas.microsoft.com/office/drawing/2014/main" id="{DEA6928A-3672-FCA3-EF47-0CD465CAF6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20" name="Text Box 40">
                <a:extLst>
                  <a:ext uri="{FF2B5EF4-FFF2-40B4-BE49-F238E27FC236}">
                    <a16:creationId xmlns:a16="http://schemas.microsoft.com/office/drawing/2014/main" id="{2F125A6D-18B9-FADE-5E3A-A921AF69C6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21" name="Text Box 41">
                <a:extLst>
                  <a:ext uri="{FF2B5EF4-FFF2-40B4-BE49-F238E27FC236}">
                    <a16:creationId xmlns:a16="http://schemas.microsoft.com/office/drawing/2014/main" id="{BBF4A6DC-5563-DF52-6B60-7FCA35FA85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8" y="2496"/>
                <a:ext cx="385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2060"/>
                    </a:solidFill>
                    <a:latin typeface="Courier New" pitchFamily="49" charset="0"/>
                  </a:rPr>
                  <a:t>16</a:t>
                </a:r>
                <a:endParaRPr lang="en-US" sz="280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8" name="Rectangle 42">
              <a:extLst>
                <a:ext uri="{FF2B5EF4-FFF2-40B4-BE49-F238E27FC236}">
                  <a16:creationId xmlns:a16="http://schemas.microsoft.com/office/drawing/2014/main" id="{2001A3D2-56BD-32D1-61FA-360E12C27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43">
              <a:extLst>
                <a:ext uri="{FF2B5EF4-FFF2-40B4-BE49-F238E27FC236}">
                  <a16:creationId xmlns:a16="http://schemas.microsoft.com/office/drawing/2014/main" id="{717AFA92-0CB9-4362-3015-B1F5218A0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44">
              <a:extLst>
                <a:ext uri="{FF2B5EF4-FFF2-40B4-BE49-F238E27FC236}">
                  <a16:creationId xmlns:a16="http://schemas.microsoft.com/office/drawing/2014/main" id="{9B7F1A14-D2B2-B4E8-D408-737EC733B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45">
              <a:extLst>
                <a:ext uri="{FF2B5EF4-FFF2-40B4-BE49-F238E27FC236}">
                  <a16:creationId xmlns:a16="http://schemas.microsoft.com/office/drawing/2014/main" id="{9AEA6F74-DFE0-B93F-66A2-0A2AEC54A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46">
              <a:extLst>
                <a:ext uri="{FF2B5EF4-FFF2-40B4-BE49-F238E27FC236}">
                  <a16:creationId xmlns:a16="http://schemas.microsoft.com/office/drawing/2014/main" id="{8863E819-AAFF-0438-2A08-DE77AC76E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13" name="Text Box 47">
              <a:extLst>
                <a:ext uri="{FF2B5EF4-FFF2-40B4-BE49-F238E27FC236}">
                  <a16:creationId xmlns:a16="http://schemas.microsoft.com/office/drawing/2014/main" id="{3C45B3EA-0614-EB50-1D51-68AAD0F4A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14" name="Text Box 48">
              <a:extLst>
                <a:ext uri="{FF2B5EF4-FFF2-40B4-BE49-F238E27FC236}">
                  <a16:creationId xmlns:a16="http://schemas.microsoft.com/office/drawing/2014/main" id="{D0BBB06B-A3DE-55E9-3BF1-F668E9A9C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15" name="Text Box 49">
              <a:extLst>
                <a:ext uri="{FF2B5EF4-FFF2-40B4-BE49-F238E27FC236}">
                  <a16:creationId xmlns:a16="http://schemas.microsoft.com/office/drawing/2014/main" id="{8257C6B5-41FA-3CEB-D954-7262BF166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</p:grpSp>
      <p:grpSp>
        <p:nvGrpSpPr>
          <p:cNvPr id="22" name="Group 31">
            <a:extLst>
              <a:ext uri="{FF2B5EF4-FFF2-40B4-BE49-F238E27FC236}">
                <a16:creationId xmlns:a16="http://schemas.microsoft.com/office/drawing/2014/main" id="{0D4D4264-B96C-5F28-39AF-B81DE12A2536}"/>
              </a:ext>
            </a:extLst>
          </p:cNvPr>
          <p:cNvGrpSpPr/>
          <p:nvPr/>
        </p:nvGrpSpPr>
        <p:grpSpPr>
          <a:xfrm>
            <a:off x="990600" y="3668168"/>
            <a:ext cx="8229600" cy="457200"/>
            <a:chOff x="457200" y="3429000"/>
            <a:chExt cx="8229600" cy="457200"/>
          </a:xfrm>
        </p:grpSpPr>
        <p:sp>
          <p:nvSpPr>
            <p:cNvPr id="23" name="Rectangle 32">
              <a:extLst>
                <a:ext uri="{FF2B5EF4-FFF2-40B4-BE49-F238E27FC236}">
                  <a16:creationId xmlns:a16="http://schemas.microsoft.com/office/drawing/2014/main" id="{51397BB7-6DA9-3522-7D6D-DA9BB21FBC51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33">
              <a:extLst>
                <a:ext uri="{FF2B5EF4-FFF2-40B4-BE49-F238E27FC236}">
                  <a16:creationId xmlns:a16="http://schemas.microsoft.com/office/drawing/2014/main" id="{F1C86A7E-36B0-1FC5-1478-6FEA024957A9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34">
              <a:extLst>
                <a:ext uri="{FF2B5EF4-FFF2-40B4-BE49-F238E27FC236}">
                  <a16:creationId xmlns:a16="http://schemas.microsoft.com/office/drawing/2014/main" id="{77D74DC7-1826-F542-E853-D0D0827994FF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35">
              <a:extLst>
                <a:ext uri="{FF2B5EF4-FFF2-40B4-BE49-F238E27FC236}">
                  <a16:creationId xmlns:a16="http://schemas.microsoft.com/office/drawing/2014/main" id="{94DF4C85-E4D5-8C1F-8EC4-D4E52D147208}"/>
                </a:ext>
              </a:extLst>
            </p:cNvPr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52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2646F-73B0-28F7-7910-5B149082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I-</a:t>
            </a:r>
            <a:r>
              <a:rPr lang="zh-CN" altLang="en-US" b="1" dirty="0"/>
              <a:t>格式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5DA45295-4D2B-6453-3BA9-2D22994D2E33}"/>
              </a:ext>
            </a:extLst>
          </p:cNvPr>
          <p:cNvGrpSpPr/>
          <p:nvPr/>
        </p:nvGrpSpPr>
        <p:grpSpPr>
          <a:xfrm>
            <a:off x="1842135" y="1690688"/>
            <a:ext cx="5029200" cy="1295400"/>
            <a:chOff x="838200" y="1752600"/>
            <a:chExt cx="5029200" cy="12954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0F162629-985A-7C25-C52E-BEEE1825B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9143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addi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$21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$22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-50</a:t>
              </a:r>
              <a:endParaRPr 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6" name="Snip Single Corner Rectangle 8">
              <a:extLst>
                <a:ext uri="{FF2B5EF4-FFF2-40B4-BE49-F238E27FC236}">
                  <a16:creationId xmlns:a16="http://schemas.microsoft.com/office/drawing/2014/main" id="{4BDB4D3F-8E24-5289-3540-F42ABE33E21E}"/>
                </a:ext>
              </a:extLst>
            </p:cNvPr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</a:t>
              </a:r>
            </a:p>
          </p:txBody>
        </p:sp>
      </p:grp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322995F5-5287-B1AE-34E3-904E8CFE9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756080"/>
              </p:ext>
            </p:extLst>
          </p:nvPr>
        </p:nvGraphicFramePr>
        <p:xfrm>
          <a:off x="1156335" y="3367088"/>
          <a:ext cx="7848600" cy="234043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格式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值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备注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参考手册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22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操作值寄存器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21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结果值寄存器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-50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立即数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23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BD483-7D4B-1078-F724-CCD125CF6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09D14-B4B3-86E7-D099-328829CD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I-</a:t>
            </a:r>
            <a:r>
              <a:rPr lang="zh-CN" altLang="en-US" b="1" dirty="0"/>
              <a:t>格式</a:t>
            </a:r>
          </a:p>
        </p:txBody>
      </p:sp>
      <p:grpSp>
        <p:nvGrpSpPr>
          <p:cNvPr id="30" name="Group 53">
            <a:extLst>
              <a:ext uri="{FF2B5EF4-FFF2-40B4-BE49-F238E27FC236}">
                <a16:creationId xmlns:a16="http://schemas.microsoft.com/office/drawing/2014/main" id="{281A649A-B25A-F542-D420-E71B6FC5689A}"/>
              </a:ext>
            </a:extLst>
          </p:cNvPr>
          <p:cNvGrpSpPr>
            <a:grpSpLocks/>
          </p:cNvGrpSpPr>
          <p:nvPr/>
        </p:nvGrpSpPr>
        <p:grpSpPr bwMode="auto">
          <a:xfrm>
            <a:off x="1095374" y="3443288"/>
            <a:ext cx="8153400" cy="976313"/>
            <a:chOff x="432" y="3120"/>
            <a:chExt cx="5136" cy="615"/>
          </a:xfrm>
        </p:grpSpPr>
        <p:grpSp>
          <p:nvGrpSpPr>
            <p:cNvPr id="31" name="Group 54">
              <a:extLst>
                <a:ext uri="{FF2B5EF4-FFF2-40B4-BE49-F238E27FC236}">
                  <a16:creationId xmlns:a16="http://schemas.microsoft.com/office/drawing/2014/main" id="{B29F10BB-157F-1580-F6F5-6668044E64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5" y="3120"/>
              <a:ext cx="4311" cy="327"/>
              <a:chOff x="623" y="2496"/>
              <a:chExt cx="4311" cy="327"/>
            </a:xfrm>
          </p:grpSpPr>
          <p:sp>
            <p:nvSpPr>
              <p:cNvPr id="40" name="Text Box 55">
                <a:extLst>
                  <a:ext uri="{FF2B5EF4-FFF2-40B4-BE49-F238E27FC236}">
                    <a16:creationId xmlns:a16="http://schemas.microsoft.com/office/drawing/2014/main" id="{6B806D0F-9AEE-7E1C-DD9A-A9E183474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3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660066"/>
                    </a:solidFill>
                    <a:latin typeface="Courier New" pitchFamily="49" charset="0"/>
                  </a:rPr>
                  <a:t>8</a:t>
                </a:r>
                <a:endParaRPr lang="en-US" sz="2800" dirty="0">
                  <a:solidFill>
                    <a:srgbClr val="66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41" name="Text Box 56">
                <a:extLst>
                  <a:ext uri="{FF2B5EF4-FFF2-40B4-BE49-F238E27FC236}">
                    <a16:creationId xmlns:a16="http://schemas.microsoft.com/office/drawing/2014/main" id="{DD7D1A42-2ABC-393E-9104-E6C68723F4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1" y="2496"/>
                <a:ext cx="385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6600"/>
                    </a:solidFill>
                    <a:latin typeface="Courier New" pitchFamily="49" charset="0"/>
                  </a:rPr>
                  <a:t>22</a:t>
                </a:r>
                <a:endParaRPr lang="en-US" sz="2800" dirty="0">
                  <a:solidFill>
                    <a:srgbClr val="0066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42" name="Text Box 57">
                <a:extLst>
                  <a:ext uri="{FF2B5EF4-FFF2-40B4-BE49-F238E27FC236}">
                    <a16:creationId xmlns:a16="http://schemas.microsoft.com/office/drawing/2014/main" id="{1331079C-AE8E-1E9C-6B73-7BBC716AB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0" y="2496"/>
                <a:ext cx="385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C00000"/>
                    </a:solidFill>
                    <a:latin typeface="Courier New" pitchFamily="49" charset="0"/>
                  </a:rPr>
                  <a:t>21</a:t>
                </a:r>
                <a:endParaRPr lang="en-US" sz="2800" dirty="0">
                  <a:solidFill>
                    <a:srgbClr val="C00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43" name="Text Box 58">
                <a:extLst>
                  <a:ext uri="{FF2B5EF4-FFF2-40B4-BE49-F238E27FC236}">
                    <a16:creationId xmlns:a16="http://schemas.microsoft.com/office/drawing/2014/main" id="{A876BF45-7874-7292-B917-9B3222F2EC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44" name="Text Box 59">
                <a:extLst>
                  <a:ext uri="{FF2B5EF4-FFF2-40B4-BE49-F238E27FC236}">
                    <a16:creationId xmlns:a16="http://schemas.microsoft.com/office/drawing/2014/main" id="{CF01491E-9302-0961-F65A-0DB5DAF270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45" name="Text Box 60">
                <a:extLst>
                  <a:ext uri="{FF2B5EF4-FFF2-40B4-BE49-F238E27FC236}">
                    <a16:creationId xmlns:a16="http://schemas.microsoft.com/office/drawing/2014/main" id="{3C658730-7664-F8BE-B42A-878004D6A6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0" y="2496"/>
                <a:ext cx="519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2060"/>
                    </a:solidFill>
                    <a:latin typeface="Courier New" pitchFamily="49" charset="0"/>
                  </a:rPr>
                  <a:t>-50</a:t>
                </a:r>
                <a:endParaRPr lang="en-US" sz="280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32" name="Rectangle 61">
              <a:extLst>
                <a:ext uri="{FF2B5EF4-FFF2-40B4-BE49-F238E27FC236}">
                  <a16:creationId xmlns:a16="http://schemas.microsoft.com/office/drawing/2014/main" id="{B31E1CAF-FA66-9CBD-00AA-4E49BEAD4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62">
              <a:extLst>
                <a:ext uri="{FF2B5EF4-FFF2-40B4-BE49-F238E27FC236}">
                  <a16:creationId xmlns:a16="http://schemas.microsoft.com/office/drawing/2014/main" id="{D2FBEA60-E5E0-76A8-0D0A-BE84DBEA1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63">
              <a:extLst>
                <a:ext uri="{FF2B5EF4-FFF2-40B4-BE49-F238E27FC236}">
                  <a16:creationId xmlns:a16="http://schemas.microsoft.com/office/drawing/2014/main" id="{34C0F907-D805-E831-748C-0A41D9517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64">
              <a:extLst>
                <a:ext uri="{FF2B5EF4-FFF2-40B4-BE49-F238E27FC236}">
                  <a16:creationId xmlns:a16="http://schemas.microsoft.com/office/drawing/2014/main" id="{1A69C0C0-BC64-6B06-5985-E493439FC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65">
              <a:extLst>
                <a:ext uri="{FF2B5EF4-FFF2-40B4-BE49-F238E27FC236}">
                  <a16:creationId xmlns:a16="http://schemas.microsoft.com/office/drawing/2014/main" id="{0F16F70D-309A-623B-18A0-7A6843C2F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37" name="Text Box 66">
              <a:extLst>
                <a:ext uri="{FF2B5EF4-FFF2-40B4-BE49-F238E27FC236}">
                  <a16:creationId xmlns:a16="http://schemas.microsoft.com/office/drawing/2014/main" id="{000D147B-F187-C206-2F76-B8E765A0B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38" name="Text Box 67">
              <a:extLst>
                <a:ext uri="{FF2B5EF4-FFF2-40B4-BE49-F238E27FC236}">
                  <a16:creationId xmlns:a16="http://schemas.microsoft.com/office/drawing/2014/main" id="{6C0B1301-B488-1911-35C4-0E024494E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39" name="Text Box 68">
              <a:extLst>
                <a:ext uri="{FF2B5EF4-FFF2-40B4-BE49-F238E27FC236}">
                  <a16:creationId xmlns:a16="http://schemas.microsoft.com/office/drawing/2014/main" id="{274E9748-A798-3FE4-4D1C-E209A9AAF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</p:grpSp>
      <p:grpSp>
        <p:nvGrpSpPr>
          <p:cNvPr id="48" name="Group 70">
            <a:extLst>
              <a:ext uri="{FF2B5EF4-FFF2-40B4-BE49-F238E27FC236}">
                <a16:creationId xmlns:a16="http://schemas.microsoft.com/office/drawing/2014/main" id="{F5DBFD92-E94A-3A45-35F4-7A212DF9B60A}"/>
              </a:ext>
            </a:extLst>
          </p:cNvPr>
          <p:cNvGrpSpPr>
            <a:grpSpLocks/>
          </p:cNvGrpSpPr>
          <p:nvPr/>
        </p:nvGrpSpPr>
        <p:grpSpPr bwMode="auto">
          <a:xfrm>
            <a:off x="1095374" y="4662488"/>
            <a:ext cx="8153400" cy="976313"/>
            <a:chOff x="432" y="3120"/>
            <a:chExt cx="5136" cy="615"/>
          </a:xfrm>
        </p:grpSpPr>
        <p:grpSp>
          <p:nvGrpSpPr>
            <p:cNvPr id="49" name="Group 71">
              <a:extLst>
                <a:ext uri="{FF2B5EF4-FFF2-40B4-BE49-F238E27FC236}">
                  <a16:creationId xmlns:a16="http://schemas.microsoft.com/office/drawing/2014/main" id="{B1AC5332-EE29-EF7A-33CD-2B182B941C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" y="3120"/>
              <a:ext cx="4852" cy="327"/>
              <a:chOff x="288" y="2496"/>
              <a:chExt cx="4852" cy="327"/>
            </a:xfrm>
          </p:grpSpPr>
          <p:sp>
            <p:nvSpPr>
              <p:cNvPr id="58" name="Text Box 72">
                <a:extLst>
                  <a:ext uri="{FF2B5EF4-FFF2-40B4-BE49-F238E27FC236}">
                    <a16:creationId xmlns:a16="http://schemas.microsoft.com/office/drawing/2014/main" id="{F4F6ED2E-BDE4-5F17-4ABB-FA1320DAD9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496"/>
                <a:ext cx="92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660066"/>
                    </a:solidFill>
                    <a:latin typeface="Courier New" pitchFamily="49" charset="0"/>
                  </a:rPr>
                  <a:t>001000</a:t>
                </a:r>
                <a:endParaRPr lang="en-US" sz="2800" dirty="0">
                  <a:solidFill>
                    <a:srgbClr val="66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59" name="Text Box 73">
                <a:extLst>
                  <a:ext uri="{FF2B5EF4-FFF2-40B4-BE49-F238E27FC236}">
                    <a16:creationId xmlns:a16="http://schemas.microsoft.com/office/drawing/2014/main" id="{EFD3AB62-0100-6419-EB35-17661038B1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9" y="2496"/>
                <a:ext cx="788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6600"/>
                    </a:solidFill>
                    <a:latin typeface="Courier New" pitchFamily="49" charset="0"/>
                  </a:rPr>
                  <a:t>10110</a:t>
                </a:r>
                <a:endParaRPr lang="en-US" sz="2800" dirty="0">
                  <a:solidFill>
                    <a:srgbClr val="0066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60" name="Text Box 74">
                <a:extLst>
                  <a:ext uri="{FF2B5EF4-FFF2-40B4-BE49-F238E27FC236}">
                    <a16:creationId xmlns:a16="http://schemas.microsoft.com/office/drawing/2014/main" id="{BFAEC30A-2226-CEA2-E7A9-5019CCBC99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" y="2496"/>
                <a:ext cx="788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C00000"/>
                    </a:solidFill>
                    <a:latin typeface="Courier New" pitchFamily="49" charset="0"/>
                  </a:rPr>
                  <a:t>10101</a:t>
                </a:r>
                <a:endParaRPr lang="en-US" sz="2800" dirty="0">
                  <a:solidFill>
                    <a:srgbClr val="C00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61" name="Text Box 75">
                <a:extLst>
                  <a:ext uri="{FF2B5EF4-FFF2-40B4-BE49-F238E27FC236}">
                    <a16:creationId xmlns:a16="http://schemas.microsoft.com/office/drawing/2014/main" id="{47BC51E3-3831-1A0A-E29C-E9EA4CE000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2" name="Text Box 76">
                <a:extLst>
                  <a:ext uri="{FF2B5EF4-FFF2-40B4-BE49-F238E27FC236}">
                    <a16:creationId xmlns:a16="http://schemas.microsoft.com/office/drawing/2014/main" id="{BD92BC9D-7D26-0483-8611-D1986B3673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3" name="Text Box 77">
                <a:extLst>
                  <a:ext uri="{FF2B5EF4-FFF2-40B4-BE49-F238E27FC236}">
                    <a16:creationId xmlns:a16="http://schemas.microsoft.com/office/drawing/2014/main" id="{AC50E735-7392-FAE1-676C-D947480D85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2496"/>
                <a:ext cx="226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2060"/>
                    </a:solidFill>
                    <a:latin typeface="Courier New" pitchFamily="49" charset="0"/>
                  </a:rPr>
                  <a:t>1111111111001110</a:t>
                </a:r>
                <a:endParaRPr lang="en-US" sz="280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50" name="Rectangle 78">
              <a:extLst>
                <a:ext uri="{FF2B5EF4-FFF2-40B4-BE49-F238E27FC236}">
                  <a16:creationId xmlns:a16="http://schemas.microsoft.com/office/drawing/2014/main" id="{DBBAE44C-E606-591A-C98C-E9A448A50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79">
              <a:extLst>
                <a:ext uri="{FF2B5EF4-FFF2-40B4-BE49-F238E27FC236}">
                  <a16:creationId xmlns:a16="http://schemas.microsoft.com/office/drawing/2014/main" id="{E923DC0E-21B3-262A-C682-3AD71A39A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80">
              <a:extLst>
                <a:ext uri="{FF2B5EF4-FFF2-40B4-BE49-F238E27FC236}">
                  <a16:creationId xmlns:a16="http://schemas.microsoft.com/office/drawing/2014/main" id="{F02815AB-E33D-1310-F584-D66BEF05A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81">
              <a:extLst>
                <a:ext uri="{FF2B5EF4-FFF2-40B4-BE49-F238E27FC236}">
                  <a16:creationId xmlns:a16="http://schemas.microsoft.com/office/drawing/2014/main" id="{DC0B4A7C-01A2-44D5-18EE-328B13045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82">
              <a:extLst>
                <a:ext uri="{FF2B5EF4-FFF2-40B4-BE49-F238E27FC236}">
                  <a16:creationId xmlns:a16="http://schemas.microsoft.com/office/drawing/2014/main" id="{AE86E397-BF24-5923-0E72-A06A5A1D8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55" name="Text Box 83">
              <a:extLst>
                <a:ext uri="{FF2B5EF4-FFF2-40B4-BE49-F238E27FC236}">
                  <a16:creationId xmlns:a16="http://schemas.microsoft.com/office/drawing/2014/main" id="{C99E7737-C674-4E77-8D8F-A81E900F5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56" name="Text Box 84">
              <a:extLst>
                <a:ext uri="{FF2B5EF4-FFF2-40B4-BE49-F238E27FC236}">
                  <a16:creationId xmlns:a16="http://schemas.microsoft.com/office/drawing/2014/main" id="{8AAECF61-BA66-9828-2ECB-EA8B8D82B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57" name="Text Box 85">
              <a:extLst>
                <a:ext uri="{FF2B5EF4-FFF2-40B4-BE49-F238E27FC236}">
                  <a16:creationId xmlns:a16="http://schemas.microsoft.com/office/drawing/2014/main" id="{02F74D3E-2E77-2E4C-39D4-78D1AA861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</p:grpSp>
      <p:grpSp>
        <p:nvGrpSpPr>
          <p:cNvPr id="64" name="Group 46">
            <a:extLst>
              <a:ext uri="{FF2B5EF4-FFF2-40B4-BE49-F238E27FC236}">
                <a16:creationId xmlns:a16="http://schemas.microsoft.com/office/drawing/2014/main" id="{10C40D52-6FAA-6128-A183-68972D3DD14D}"/>
              </a:ext>
            </a:extLst>
          </p:cNvPr>
          <p:cNvGrpSpPr/>
          <p:nvPr/>
        </p:nvGrpSpPr>
        <p:grpSpPr>
          <a:xfrm>
            <a:off x="1171574" y="1690688"/>
            <a:ext cx="5029200" cy="1066800"/>
            <a:chOff x="838200" y="1752600"/>
            <a:chExt cx="5029200" cy="1066800"/>
          </a:xfrm>
        </p:grpSpPr>
        <p:sp>
          <p:nvSpPr>
            <p:cNvPr id="65" name="Rectangle 5">
              <a:extLst>
                <a:ext uri="{FF2B5EF4-FFF2-40B4-BE49-F238E27FC236}">
                  <a16:creationId xmlns:a16="http://schemas.microsoft.com/office/drawing/2014/main" id="{E665CB54-FF46-A852-FE33-1F96DE1E1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6857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addi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$21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$22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-50</a:t>
              </a:r>
              <a:endParaRPr 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66" name="Snip Single Corner Rectangle 48">
              <a:extLst>
                <a:ext uri="{FF2B5EF4-FFF2-40B4-BE49-F238E27FC236}">
                  <a16:creationId xmlns:a16="http://schemas.microsoft.com/office/drawing/2014/main" id="{BC4AB811-1BB4-42FB-09D1-AB3FC67137C1}"/>
                </a:ext>
              </a:extLst>
            </p:cNvPr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148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6C98F-839F-FC0F-BA28-BA21D855B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49AF8-F45F-F0EF-68A3-05ACE518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I-</a:t>
            </a:r>
            <a:r>
              <a:rPr lang="zh-CN" altLang="en-US" b="1" dirty="0"/>
              <a:t>格式</a:t>
            </a:r>
          </a:p>
        </p:txBody>
      </p:sp>
      <p:grpSp>
        <p:nvGrpSpPr>
          <p:cNvPr id="102" name="Group 63">
            <a:extLst>
              <a:ext uri="{FF2B5EF4-FFF2-40B4-BE49-F238E27FC236}">
                <a16:creationId xmlns:a16="http://schemas.microsoft.com/office/drawing/2014/main" id="{0A38D862-E793-8A1D-D16D-0DB8B84A144D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3290888"/>
            <a:ext cx="8153400" cy="1357313"/>
            <a:chOff x="192" y="1680"/>
            <a:chExt cx="5136" cy="855"/>
          </a:xfrm>
        </p:grpSpPr>
        <p:sp>
          <p:nvSpPr>
            <p:cNvPr id="103" name="Text Box 21">
              <a:extLst>
                <a:ext uri="{FF2B5EF4-FFF2-40B4-BE49-F238E27FC236}">
                  <a16:creationId xmlns:a16="http://schemas.microsoft.com/office/drawing/2014/main" id="{0EAFBF68-2687-F717-D6D7-74C85D8E2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" y="1680"/>
              <a:ext cx="6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opcode</a:t>
              </a:r>
            </a:p>
          </p:txBody>
        </p:sp>
        <p:sp>
          <p:nvSpPr>
            <p:cNvPr id="104" name="Text Box 22">
              <a:extLst>
                <a:ext uri="{FF2B5EF4-FFF2-40B4-BE49-F238E27FC236}">
                  <a16:creationId xmlns:a16="http://schemas.microsoft.com/office/drawing/2014/main" id="{28A67B1E-B50D-1F96-F404-48650F97F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2" y="1680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latin typeface="Courier New" pitchFamily="49" charset="0"/>
                </a:rPr>
                <a:t>rs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105" name="Text Box 23">
              <a:extLst>
                <a:ext uri="{FF2B5EF4-FFF2-40B4-BE49-F238E27FC236}">
                  <a16:creationId xmlns:a16="http://schemas.microsoft.com/office/drawing/2014/main" id="{8515B43C-1F53-1857-C6E2-A4708EEE2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1680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latin typeface="Courier New" pitchFamily="49" charset="0"/>
                </a:rPr>
                <a:t>rt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106" name="Text Box 25">
              <a:extLst>
                <a:ext uri="{FF2B5EF4-FFF2-40B4-BE49-F238E27FC236}">
                  <a16:creationId xmlns:a16="http://schemas.microsoft.com/office/drawing/2014/main" id="{30E50A4B-9F1D-0B23-7E62-76329ABD3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680"/>
              <a:ext cx="120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immediate</a:t>
              </a:r>
            </a:p>
          </p:txBody>
        </p:sp>
        <p:grpSp>
          <p:nvGrpSpPr>
            <p:cNvPr id="107" name="Group 47">
              <a:extLst>
                <a:ext uri="{FF2B5EF4-FFF2-40B4-BE49-F238E27FC236}">
                  <a16:creationId xmlns:a16="http://schemas.microsoft.com/office/drawing/2014/main" id="{1E9ABB5C-C13C-D651-28E7-C027A5DAEF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920"/>
              <a:ext cx="5136" cy="615"/>
              <a:chOff x="432" y="3120"/>
              <a:chExt cx="5136" cy="615"/>
            </a:xfrm>
          </p:grpSpPr>
          <p:grpSp>
            <p:nvGrpSpPr>
              <p:cNvPr id="108" name="Group 48">
                <a:extLst>
                  <a:ext uri="{FF2B5EF4-FFF2-40B4-BE49-F238E27FC236}">
                    <a16:creationId xmlns:a16="http://schemas.microsoft.com/office/drawing/2014/main" id="{C2D5E0B5-29E9-17DD-640D-DD09D405E1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5" y="3170"/>
                <a:ext cx="1781" cy="250"/>
                <a:chOff x="3153" y="2546"/>
                <a:chExt cx="1781" cy="250"/>
              </a:xfrm>
            </p:grpSpPr>
            <p:sp>
              <p:nvSpPr>
                <p:cNvPr id="117" name="Text Box 52">
                  <a:extLst>
                    <a:ext uri="{FF2B5EF4-FFF2-40B4-BE49-F238E27FC236}">
                      <a16:creationId xmlns:a16="http://schemas.microsoft.com/office/drawing/2014/main" id="{42D78558-504F-AA62-3163-5E10317C7A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118" name="Text Box 53">
                  <a:extLst>
                    <a:ext uri="{FF2B5EF4-FFF2-40B4-BE49-F238E27FC236}">
                      <a16:creationId xmlns:a16="http://schemas.microsoft.com/office/drawing/2014/main" id="{623B5303-4471-6A5E-4B9A-E454F9AEE1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109" name="Rectangle 55">
                <a:extLst>
                  <a:ext uri="{FF2B5EF4-FFF2-40B4-BE49-F238E27FC236}">
                    <a16:creationId xmlns:a16="http://schemas.microsoft.com/office/drawing/2014/main" id="{B5EA6A08-8401-E237-C712-BF65383BB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56">
                <a:extLst>
                  <a:ext uri="{FF2B5EF4-FFF2-40B4-BE49-F238E27FC236}">
                    <a16:creationId xmlns:a16="http://schemas.microsoft.com/office/drawing/2014/main" id="{EE988D6E-5C37-F7E5-31E5-FC2EB716F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Line 57">
                <a:extLst>
                  <a:ext uri="{FF2B5EF4-FFF2-40B4-BE49-F238E27FC236}">
                    <a16:creationId xmlns:a16="http://schemas.microsoft.com/office/drawing/2014/main" id="{549C09C9-E35F-6CC3-DB04-BAA043F38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58">
                <a:extLst>
                  <a:ext uri="{FF2B5EF4-FFF2-40B4-BE49-F238E27FC236}">
                    <a16:creationId xmlns:a16="http://schemas.microsoft.com/office/drawing/2014/main" id="{33AD4209-3491-FD70-5F56-4FF3B4B6D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Text Box 59">
                <a:extLst>
                  <a:ext uri="{FF2B5EF4-FFF2-40B4-BE49-F238E27FC236}">
                    <a16:creationId xmlns:a16="http://schemas.microsoft.com/office/drawing/2014/main" id="{9AE5EEF9-18C1-1E7D-8462-A5D5A84E01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114" name="Text Box 60">
                <a:extLst>
                  <a:ext uri="{FF2B5EF4-FFF2-40B4-BE49-F238E27FC236}">
                    <a16:creationId xmlns:a16="http://schemas.microsoft.com/office/drawing/2014/main" id="{63C9DA32-9709-6F08-C14E-4881DA2F0E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115" name="Text Box 61">
                <a:extLst>
                  <a:ext uri="{FF2B5EF4-FFF2-40B4-BE49-F238E27FC236}">
                    <a16:creationId xmlns:a16="http://schemas.microsoft.com/office/drawing/2014/main" id="{3BF2DFBC-F5BE-7326-43DF-6648A8D7A4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116" name="Text Box 62">
                <a:extLst>
                  <a:ext uri="{FF2B5EF4-FFF2-40B4-BE49-F238E27FC236}">
                    <a16:creationId xmlns:a16="http://schemas.microsoft.com/office/drawing/2014/main" id="{B3C6D584-F6F4-8114-23E0-76862461F5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121" name="Group 67">
            <a:extLst>
              <a:ext uri="{FF2B5EF4-FFF2-40B4-BE49-F238E27FC236}">
                <a16:creationId xmlns:a16="http://schemas.microsoft.com/office/drawing/2014/main" id="{0FF617AB-B110-B87A-7869-6D8E3905A3F6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891088"/>
            <a:ext cx="8153400" cy="976313"/>
            <a:chOff x="432" y="3120"/>
            <a:chExt cx="5136" cy="615"/>
          </a:xfrm>
        </p:grpSpPr>
        <p:grpSp>
          <p:nvGrpSpPr>
            <p:cNvPr id="122" name="Group 68">
              <a:extLst>
                <a:ext uri="{FF2B5EF4-FFF2-40B4-BE49-F238E27FC236}">
                  <a16:creationId xmlns:a16="http://schemas.microsoft.com/office/drawing/2014/main" id="{EBA62CE3-6356-F6FE-FAFE-5A569EE6B9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2" y="3167"/>
              <a:ext cx="4244" cy="253"/>
              <a:chOff x="690" y="2543"/>
              <a:chExt cx="4244" cy="253"/>
            </a:xfrm>
          </p:grpSpPr>
          <p:sp>
            <p:nvSpPr>
              <p:cNvPr id="131" name="Text Box 69">
                <a:extLst>
                  <a:ext uri="{FF2B5EF4-FFF2-40B4-BE49-F238E27FC236}">
                    <a16:creationId xmlns:a16="http://schemas.microsoft.com/office/drawing/2014/main" id="{CA0E0321-8B08-1CDE-9DC0-C3C22A6308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0" y="2543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latin typeface="Helvetica" pitchFamily="34" charset="0"/>
                </a:endParaRPr>
              </a:p>
            </p:txBody>
          </p:sp>
          <p:sp>
            <p:nvSpPr>
              <p:cNvPr id="132" name="Text Box 70">
                <a:extLst>
                  <a:ext uri="{FF2B5EF4-FFF2-40B4-BE49-F238E27FC236}">
                    <a16:creationId xmlns:a16="http://schemas.microsoft.com/office/drawing/2014/main" id="{A89BABC1-15FD-7F59-259F-0526F13BFB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5" y="2543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133" name="Text Box 71">
                <a:extLst>
                  <a:ext uri="{FF2B5EF4-FFF2-40B4-BE49-F238E27FC236}">
                    <a16:creationId xmlns:a16="http://schemas.microsoft.com/office/drawing/2014/main" id="{CB4529EF-F38E-C2BC-0D1C-CCFF972D2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4" y="2543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134" name="Text Box 72">
                <a:extLst>
                  <a:ext uri="{FF2B5EF4-FFF2-40B4-BE49-F238E27FC236}">
                    <a16:creationId xmlns:a16="http://schemas.microsoft.com/office/drawing/2014/main" id="{CD7DE324-4F9D-DC84-E828-D936105442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135" name="Text Box 73">
                <a:extLst>
                  <a:ext uri="{FF2B5EF4-FFF2-40B4-BE49-F238E27FC236}">
                    <a16:creationId xmlns:a16="http://schemas.microsoft.com/office/drawing/2014/main" id="{7F0A3401-87EA-9411-04B3-8DF1323311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136" name="Text Box 74">
                <a:extLst>
                  <a:ext uri="{FF2B5EF4-FFF2-40B4-BE49-F238E27FC236}">
                    <a16:creationId xmlns:a16="http://schemas.microsoft.com/office/drawing/2014/main" id="{4308CB22-1DFD-55DA-24FE-28F0F2C5F0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2" y="2543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CAEF230-1197-AF42-051F-45146F47D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76">
              <a:extLst>
                <a:ext uri="{FF2B5EF4-FFF2-40B4-BE49-F238E27FC236}">
                  <a16:creationId xmlns:a16="http://schemas.microsoft.com/office/drawing/2014/main" id="{DE4F113F-2536-872A-8B4E-4FF0AD68C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77">
              <a:extLst>
                <a:ext uri="{FF2B5EF4-FFF2-40B4-BE49-F238E27FC236}">
                  <a16:creationId xmlns:a16="http://schemas.microsoft.com/office/drawing/2014/main" id="{A9DC6A9A-0F69-EC03-E954-E8F9E4F49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78">
              <a:extLst>
                <a:ext uri="{FF2B5EF4-FFF2-40B4-BE49-F238E27FC236}">
                  <a16:creationId xmlns:a16="http://schemas.microsoft.com/office/drawing/2014/main" id="{135E590E-15BF-C327-28DE-774B34B13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79">
              <a:extLst>
                <a:ext uri="{FF2B5EF4-FFF2-40B4-BE49-F238E27FC236}">
                  <a16:creationId xmlns:a16="http://schemas.microsoft.com/office/drawing/2014/main" id="{39D4DA6C-DE4D-D512-3689-1A26A504B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128" name="Text Box 80">
              <a:extLst>
                <a:ext uri="{FF2B5EF4-FFF2-40B4-BE49-F238E27FC236}">
                  <a16:creationId xmlns:a16="http://schemas.microsoft.com/office/drawing/2014/main" id="{FD168193-2A8B-4BAF-A87C-A08C07BB0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129" name="Text Box 81">
              <a:extLst>
                <a:ext uri="{FF2B5EF4-FFF2-40B4-BE49-F238E27FC236}">
                  <a16:creationId xmlns:a16="http://schemas.microsoft.com/office/drawing/2014/main" id="{DCC8CF2D-FBF0-9A22-5932-C3A470332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130" name="Text Box 82">
              <a:extLst>
                <a:ext uri="{FF2B5EF4-FFF2-40B4-BE49-F238E27FC236}">
                  <a16:creationId xmlns:a16="http://schemas.microsoft.com/office/drawing/2014/main" id="{CE69AC18-22B3-7722-FB71-52A8DDE8F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</p:grpSp>
      <p:grpSp>
        <p:nvGrpSpPr>
          <p:cNvPr id="137" name="Group 58">
            <a:extLst>
              <a:ext uri="{FF2B5EF4-FFF2-40B4-BE49-F238E27FC236}">
                <a16:creationId xmlns:a16="http://schemas.microsoft.com/office/drawing/2014/main" id="{9D103EB1-4E2A-DFCB-FE6E-DB819B0059B8}"/>
              </a:ext>
            </a:extLst>
          </p:cNvPr>
          <p:cNvGrpSpPr/>
          <p:nvPr/>
        </p:nvGrpSpPr>
        <p:grpSpPr>
          <a:xfrm>
            <a:off x="1104900" y="1690688"/>
            <a:ext cx="5029200" cy="1066800"/>
            <a:chOff x="838200" y="1752600"/>
            <a:chExt cx="5029200" cy="1066800"/>
          </a:xfrm>
        </p:grpSpPr>
        <p:sp>
          <p:nvSpPr>
            <p:cNvPr id="138" name="Rectangle 5">
              <a:extLst>
                <a:ext uri="{FF2B5EF4-FFF2-40B4-BE49-F238E27FC236}">
                  <a16:creationId xmlns:a16="http://schemas.microsoft.com/office/drawing/2014/main" id="{58318256-FE85-A207-A14D-72CA7989B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6857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lw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12</a:t>
              </a:r>
              <a:r>
                <a:rPr lang="en-US" sz="2800" b="1" dirty="0">
                  <a:latin typeface="Courier New" pitchFamily="49" charset="0"/>
                </a:rPr>
                <a:t>(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)</a:t>
              </a:r>
              <a:endParaRPr lang="en-US" sz="2800" dirty="0"/>
            </a:p>
          </p:txBody>
        </p:sp>
        <p:sp>
          <p:nvSpPr>
            <p:cNvPr id="139" name="Snip Single Corner Rectangle 60">
              <a:extLst>
                <a:ext uri="{FF2B5EF4-FFF2-40B4-BE49-F238E27FC236}">
                  <a16:creationId xmlns:a16="http://schemas.microsoft.com/office/drawing/2014/main" id="{7D9645AA-36F7-70D3-87D7-911D9D1CAA15}"/>
                </a:ext>
              </a:extLst>
            </p:cNvPr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</a:t>
              </a:r>
            </a:p>
          </p:txBody>
        </p:sp>
      </p:grpSp>
      <p:sp>
        <p:nvSpPr>
          <p:cNvPr id="140" name="TextBox 61">
            <a:extLst>
              <a:ext uri="{FF2B5EF4-FFF2-40B4-BE49-F238E27FC236}">
                <a16:creationId xmlns:a16="http://schemas.microsoft.com/office/drawing/2014/main" id="{4A3A09B0-A3D7-DF97-A3B2-5F192C202850}"/>
              </a:ext>
            </a:extLst>
          </p:cNvPr>
          <p:cNvSpPr txBox="1"/>
          <p:nvPr/>
        </p:nvSpPr>
        <p:spPr>
          <a:xfrm>
            <a:off x="1459706" y="3638878"/>
            <a:ext cx="711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141" name="TextBox 62">
            <a:extLst>
              <a:ext uri="{FF2B5EF4-FFF2-40B4-BE49-F238E27FC236}">
                <a16:creationId xmlns:a16="http://schemas.microsoft.com/office/drawing/2014/main" id="{3754A1F2-0149-6B8B-988C-1C51A237538A}"/>
              </a:ext>
            </a:extLst>
          </p:cNvPr>
          <p:cNvSpPr txBox="1"/>
          <p:nvPr/>
        </p:nvSpPr>
        <p:spPr>
          <a:xfrm>
            <a:off x="2956719" y="3638878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142" name="TextBox 63">
            <a:extLst>
              <a:ext uri="{FF2B5EF4-FFF2-40B4-BE49-F238E27FC236}">
                <a16:creationId xmlns:a16="http://schemas.microsoft.com/office/drawing/2014/main" id="{8063F9F7-58F0-5CE9-0516-608337F95BBF}"/>
              </a:ext>
            </a:extLst>
          </p:cNvPr>
          <p:cNvSpPr txBox="1"/>
          <p:nvPr/>
        </p:nvSpPr>
        <p:spPr>
          <a:xfrm>
            <a:off x="4181475" y="3638878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143" name="TextBox 64">
            <a:extLst>
              <a:ext uri="{FF2B5EF4-FFF2-40B4-BE49-F238E27FC236}">
                <a16:creationId xmlns:a16="http://schemas.microsoft.com/office/drawing/2014/main" id="{054F64F4-D321-5765-B18D-C5D1DF2BFE6C}"/>
              </a:ext>
            </a:extLst>
          </p:cNvPr>
          <p:cNvSpPr txBox="1"/>
          <p:nvPr/>
        </p:nvSpPr>
        <p:spPr>
          <a:xfrm>
            <a:off x="6906228" y="3638878"/>
            <a:ext cx="66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grpSp>
        <p:nvGrpSpPr>
          <p:cNvPr id="144" name="Group 65">
            <a:extLst>
              <a:ext uri="{FF2B5EF4-FFF2-40B4-BE49-F238E27FC236}">
                <a16:creationId xmlns:a16="http://schemas.microsoft.com/office/drawing/2014/main" id="{E806B910-3845-A0E8-599D-D56E9556D174}"/>
              </a:ext>
            </a:extLst>
          </p:cNvPr>
          <p:cNvGrpSpPr/>
          <p:nvPr/>
        </p:nvGrpSpPr>
        <p:grpSpPr>
          <a:xfrm>
            <a:off x="1098461" y="4858078"/>
            <a:ext cx="8216721" cy="523220"/>
            <a:chOff x="270456" y="4203397"/>
            <a:chExt cx="8216721" cy="523220"/>
          </a:xfrm>
        </p:grpSpPr>
        <p:sp>
          <p:nvSpPr>
            <p:cNvPr id="145" name="TextBox 66">
              <a:extLst>
                <a:ext uri="{FF2B5EF4-FFF2-40B4-BE49-F238E27FC236}">
                  <a16:creationId xmlns:a16="http://schemas.microsoft.com/office/drawing/2014/main" id="{29C3017F-A20F-B86A-EDA3-09AF2198C4E1}"/>
                </a:ext>
              </a:extLst>
            </p:cNvPr>
            <p:cNvSpPr txBox="1"/>
            <p:nvPr/>
          </p:nvSpPr>
          <p:spPr>
            <a:xfrm>
              <a:off x="270456" y="4203397"/>
              <a:ext cx="1578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</a:p>
          </p:txBody>
        </p:sp>
        <p:sp>
          <p:nvSpPr>
            <p:cNvPr id="146" name="TextBox 67">
              <a:extLst>
                <a:ext uri="{FF2B5EF4-FFF2-40B4-BE49-F238E27FC236}">
                  <a16:creationId xmlns:a16="http://schemas.microsoft.com/office/drawing/2014/main" id="{30D19D49-7609-5028-39D3-7DD55D6C6264}"/>
                </a:ext>
              </a:extLst>
            </p:cNvPr>
            <p:cNvSpPr txBox="1"/>
            <p:nvPr/>
          </p:nvSpPr>
          <p:spPr>
            <a:xfrm>
              <a:off x="1820198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</a:p>
          </p:txBody>
        </p:sp>
        <p:sp>
          <p:nvSpPr>
            <p:cNvPr id="147" name="TextBox 68">
              <a:extLst>
                <a:ext uri="{FF2B5EF4-FFF2-40B4-BE49-F238E27FC236}">
                  <a16:creationId xmlns:a16="http://schemas.microsoft.com/office/drawing/2014/main" id="{F8DEACD5-0A5A-6C5F-F66B-099D420106E4}"/>
                </a:ext>
              </a:extLst>
            </p:cNvPr>
            <p:cNvSpPr txBox="1"/>
            <p:nvPr/>
          </p:nvSpPr>
          <p:spPr>
            <a:xfrm>
              <a:off x="3069722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</a:p>
          </p:txBody>
        </p:sp>
        <p:sp>
          <p:nvSpPr>
            <p:cNvPr id="148" name="TextBox 69">
              <a:extLst>
                <a:ext uri="{FF2B5EF4-FFF2-40B4-BE49-F238E27FC236}">
                  <a16:creationId xmlns:a16="http://schemas.microsoft.com/office/drawing/2014/main" id="{DE7B0EC6-C007-0801-0A9C-881BA1C35AD0}"/>
                </a:ext>
              </a:extLst>
            </p:cNvPr>
            <p:cNvSpPr txBox="1"/>
            <p:nvPr/>
          </p:nvSpPr>
          <p:spPr>
            <a:xfrm>
              <a:off x="4381500" y="4203397"/>
              <a:ext cx="4105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617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1" grpId="0"/>
      <p:bldP spid="142" grpId="0"/>
      <p:bldP spid="1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0A6DE-C403-A613-5908-8DBCC93CD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57DDD-EDA1-9A41-74F9-CFCE26F3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I-</a:t>
            </a:r>
            <a:r>
              <a:rPr lang="zh-CN" altLang="en-US" b="1" dirty="0"/>
              <a:t>格式</a:t>
            </a:r>
          </a:p>
        </p:txBody>
      </p:sp>
      <p:grpSp>
        <p:nvGrpSpPr>
          <p:cNvPr id="102" name="Group 63">
            <a:extLst>
              <a:ext uri="{FF2B5EF4-FFF2-40B4-BE49-F238E27FC236}">
                <a16:creationId xmlns:a16="http://schemas.microsoft.com/office/drawing/2014/main" id="{5E0B164E-3AD0-E3F3-DB06-F191932BE0C0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3290888"/>
            <a:ext cx="8153400" cy="1357313"/>
            <a:chOff x="192" y="1680"/>
            <a:chExt cx="5136" cy="855"/>
          </a:xfrm>
        </p:grpSpPr>
        <p:sp>
          <p:nvSpPr>
            <p:cNvPr id="103" name="Text Box 21">
              <a:extLst>
                <a:ext uri="{FF2B5EF4-FFF2-40B4-BE49-F238E27FC236}">
                  <a16:creationId xmlns:a16="http://schemas.microsoft.com/office/drawing/2014/main" id="{9C4E1EE0-00EE-2CDD-8312-D3A88EC1E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" y="1680"/>
              <a:ext cx="6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opcode</a:t>
              </a:r>
            </a:p>
          </p:txBody>
        </p:sp>
        <p:sp>
          <p:nvSpPr>
            <p:cNvPr id="104" name="Text Box 22">
              <a:extLst>
                <a:ext uri="{FF2B5EF4-FFF2-40B4-BE49-F238E27FC236}">
                  <a16:creationId xmlns:a16="http://schemas.microsoft.com/office/drawing/2014/main" id="{9FA13A49-245A-1153-B3C6-A24A1719E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2" y="1680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latin typeface="Courier New" pitchFamily="49" charset="0"/>
                </a:rPr>
                <a:t>rs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105" name="Text Box 23">
              <a:extLst>
                <a:ext uri="{FF2B5EF4-FFF2-40B4-BE49-F238E27FC236}">
                  <a16:creationId xmlns:a16="http://schemas.microsoft.com/office/drawing/2014/main" id="{89238C5D-05FD-8701-7F35-6A84B3687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1680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latin typeface="Courier New" pitchFamily="49" charset="0"/>
                </a:rPr>
                <a:t>rt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106" name="Text Box 25">
              <a:extLst>
                <a:ext uri="{FF2B5EF4-FFF2-40B4-BE49-F238E27FC236}">
                  <a16:creationId xmlns:a16="http://schemas.microsoft.com/office/drawing/2014/main" id="{9C9F0786-3882-9929-F8BA-E8640E628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680"/>
              <a:ext cx="120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immediate</a:t>
              </a:r>
            </a:p>
          </p:txBody>
        </p:sp>
        <p:grpSp>
          <p:nvGrpSpPr>
            <p:cNvPr id="107" name="Group 47">
              <a:extLst>
                <a:ext uri="{FF2B5EF4-FFF2-40B4-BE49-F238E27FC236}">
                  <a16:creationId xmlns:a16="http://schemas.microsoft.com/office/drawing/2014/main" id="{C4EE7617-43A4-5403-A249-735AD68FDF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920"/>
              <a:ext cx="5136" cy="615"/>
              <a:chOff x="432" y="3120"/>
              <a:chExt cx="5136" cy="615"/>
            </a:xfrm>
          </p:grpSpPr>
          <p:grpSp>
            <p:nvGrpSpPr>
              <p:cNvPr id="108" name="Group 48">
                <a:extLst>
                  <a:ext uri="{FF2B5EF4-FFF2-40B4-BE49-F238E27FC236}">
                    <a16:creationId xmlns:a16="http://schemas.microsoft.com/office/drawing/2014/main" id="{D56D9452-33F7-635A-F513-4F78F449E5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5" y="3170"/>
                <a:ext cx="1781" cy="250"/>
                <a:chOff x="3153" y="2546"/>
                <a:chExt cx="1781" cy="250"/>
              </a:xfrm>
            </p:grpSpPr>
            <p:sp>
              <p:nvSpPr>
                <p:cNvPr id="117" name="Text Box 52">
                  <a:extLst>
                    <a:ext uri="{FF2B5EF4-FFF2-40B4-BE49-F238E27FC236}">
                      <a16:creationId xmlns:a16="http://schemas.microsoft.com/office/drawing/2014/main" id="{D5D8ACDC-A396-5385-15AD-EEB0B297B3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118" name="Text Box 53">
                  <a:extLst>
                    <a:ext uri="{FF2B5EF4-FFF2-40B4-BE49-F238E27FC236}">
                      <a16:creationId xmlns:a16="http://schemas.microsoft.com/office/drawing/2014/main" id="{C019A68E-F2A3-8B86-127E-29D4C10463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109" name="Rectangle 55">
                <a:extLst>
                  <a:ext uri="{FF2B5EF4-FFF2-40B4-BE49-F238E27FC236}">
                    <a16:creationId xmlns:a16="http://schemas.microsoft.com/office/drawing/2014/main" id="{32C2F1B6-8DF5-0415-0F80-0CEF3790F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56">
                <a:extLst>
                  <a:ext uri="{FF2B5EF4-FFF2-40B4-BE49-F238E27FC236}">
                    <a16:creationId xmlns:a16="http://schemas.microsoft.com/office/drawing/2014/main" id="{234FD6BA-D4C9-A6E0-0D83-34CD6910EB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Line 57">
                <a:extLst>
                  <a:ext uri="{FF2B5EF4-FFF2-40B4-BE49-F238E27FC236}">
                    <a16:creationId xmlns:a16="http://schemas.microsoft.com/office/drawing/2014/main" id="{CAEAD858-63A8-034B-9F57-5A4E98ECC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58">
                <a:extLst>
                  <a:ext uri="{FF2B5EF4-FFF2-40B4-BE49-F238E27FC236}">
                    <a16:creationId xmlns:a16="http://schemas.microsoft.com/office/drawing/2014/main" id="{6F46AFFB-3C19-D885-E93C-B095EB1D0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Text Box 59">
                <a:extLst>
                  <a:ext uri="{FF2B5EF4-FFF2-40B4-BE49-F238E27FC236}">
                    <a16:creationId xmlns:a16="http://schemas.microsoft.com/office/drawing/2014/main" id="{9CB65B9E-CC78-37FB-1BC0-BB06A79DF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114" name="Text Box 60">
                <a:extLst>
                  <a:ext uri="{FF2B5EF4-FFF2-40B4-BE49-F238E27FC236}">
                    <a16:creationId xmlns:a16="http://schemas.microsoft.com/office/drawing/2014/main" id="{36B7833F-EDE2-2E88-16BF-016BCC168D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115" name="Text Box 61">
                <a:extLst>
                  <a:ext uri="{FF2B5EF4-FFF2-40B4-BE49-F238E27FC236}">
                    <a16:creationId xmlns:a16="http://schemas.microsoft.com/office/drawing/2014/main" id="{4FDED25D-A990-444B-A337-F56AF8DB48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116" name="Text Box 62">
                <a:extLst>
                  <a:ext uri="{FF2B5EF4-FFF2-40B4-BE49-F238E27FC236}">
                    <a16:creationId xmlns:a16="http://schemas.microsoft.com/office/drawing/2014/main" id="{6E364787-BCB5-77CA-4CE0-7DD5C37D5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121" name="Group 67">
            <a:extLst>
              <a:ext uri="{FF2B5EF4-FFF2-40B4-BE49-F238E27FC236}">
                <a16:creationId xmlns:a16="http://schemas.microsoft.com/office/drawing/2014/main" id="{DAF48281-7055-027A-6E16-29233078ADAD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891088"/>
            <a:ext cx="8153400" cy="976313"/>
            <a:chOff x="432" y="3120"/>
            <a:chExt cx="5136" cy="615"/>
          </a:xfrm>
        </p:grpSpPr>
        <p:grpSp>
          <p:nvGrpSpPr>
            <p:cNvPr id="122" name="Group 68">
              <a:extLst>
                <a:ext uri="{FF2B5EF4-FFF2-40B4-BE49-F238E27FC236}">
                  <a16:creationId xmlns:a16="http://schemas.microsoft.com/office/drawing/2014/main" id="{7067136A-BE6F-FD8B-2C5C-590906D12D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2" y="3167"/>
              <a:ext cx="4244" cy="253"/>
              <a:chOff x="690" y="2543"/>
              <a:chExt cx="4244" cy="253"/>
            </a:xfrm>
          </p:grpSpPr>
          <p:sp>
            <p:nvSpPr>
              <p:cNvPr id="131" name="Text Box 69">
                <a:extLst>
                  <a:ext uri="{FF2B5EF4-FFF2-40B4-BE49-F238E27FC236}">
                    <a16:creationId xmlns:a16="http://schemas.microsoft.com/office/drawing/2014/main" id="{2FAE645C-CEB4-0E1D-8EA2-BEEB77F693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0" y="2543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latin typeface="Helvetica" pitchFamily="34" charset="0"/>
                </a:endParaRPr>
              </a:p>
            </p:txBody>
          </p:sp>
          <p:sp>
            <p:nvSpPr>
              <p:cNvPr id="132" name="Text Box 70">
                <a:extLst>
                  <a:ext uri="{FF2B5EF4-FFF2-40B4-BE49-F238E27FC236}">
                    <a16:creationId xmlns:a16="http://schemas.microsoft.com/office/drawing/2014/main" id="{FA81A574-2860-CBE7-5D16-BF47C9E394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5" y="2543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133" name="Text Box 71">
                <a:extLst>
                  <a:ext uri="{FF2B5EF4-FFF2-40B4-BE49-F238E27FC236}">
                    <a16:creationId xmlns:a16="http://schemas.microsoft.com/office/drawing/2014/main" id="{366C8649-5150-F3BF-6005-F858EA3799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4" y="2543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134" name="Text Box 72">
                <a:extLst>
                  <a:ext uri="{FF2B5EF4-FFF2-40B4-BE49-F238E27FC236}">
                    <a16:creationId xmlns:a16="http://schemas.microsoft.com/office/drawing/2014/main" id="{BA4FCE04-E8F8-C4FA-BA23-F88F874336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135" name="Text Box 73">
                <a:extLst>
                  <a:ext uri="{FF2B5EF4-FFF2-40B4-BE49-F238E27FC236}">
                    <a16:creationId xmlns:a16="http://schemas.microsoft.com/office/drawing/2014/main" id="{A27FEB0F-A95A-8F57-2BEC-83EFFF38EE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136" name="Text Box 74">
                <a:extLst>
                  <a:ext uri="{FF2B5EF4-FFF2-40B4-BE49-F238E27FC236}">
                    <a16:creationId xmlns:a16="http://schemas.microsoft.com/office/drawing/2014/main" id="{9EDAB23C-B5A0-B4F5-6BAA-620253EBFE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2" y="2543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8A34CFB9-D80E-93B6-0101-3958E40AC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76">
              <a:extLst>
                <a:ext uri="{FF2B5EF4-FFF2-40B4-BE49-F238E27FC236}">
                  <a16:creationId xmlns:a16="http://schemas.microsoft.com/office/drawing/2014/main" id="{CD90DA4C-84CD-7522-1952-8BDBAC8CD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77">
              <a:extLst>
                <a:ext uri="{FF2B5EF4-FFF2-40B4-BE49-F238E27FC236}">
                  <a16:creationId xmlns:a16="http://schemas.microsoft.com/office/drawing/2014/main" id="{9CBE27C8-4418-8A78-24BD-50F749E2F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78">
              <a:extLst>
                <a:ext uri="{FF2B5EF4-FFF2-40B4-BE49-F238E27FC236}">
                  <a16:creationId xmlns:a16="http://schemas.microsoft.com/office/drawing/2014/main" id="{1BDF99CB-AD20-E6B2-5B69-D81642510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79">
              <a:extLst>
                <a:ext uri="{FF2B5EF4-FFF2-40B4-BE49-F238E27FC236}">
                  <a16:creationId xmlns:a16="http://schemas.microsoft.com/office/drawing/2014/main" id="{2BF474C8-BA51-0B8B-DA68-E9F759D4C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128" name="Text Box 80">
              <a:extLst>
                <a:ext uri="{FF2B5EF4-FFF2-40B4-BE49-F238E27FC236}">
                  <a16:creationId xmlns:a16="http://schemas.microsoft.com/office/drawing/2014/main" id="{61CA0992-9E91-8C90-36BC-DB6A774C4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129" name="Text Box 81">
              <a:extLst>
                <a:ext uri="{FF2B5EF4-FFF2-40B4-BE49-F238E27FC236}">
                  <a16:creationId xmlns:a16="http://schemas.microsoft.com/office/drawing/2014/main" id="{97919C87-45F5-0DB2-44C2-79E8A7B0D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130" name="Text Box 82">
              <a:extLst>
                <a:ext uri="{FF2B5EF4-FFF2-40B4-BE49-F238E27FC236}">
                  <a16:creationId xmlns:a16="http://schemas.microsoft.com/office/drawing/2014/main" id="{6F772E45-7341-E426-1CD2-50952510F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</p:grpSp>
      <p:grpSp>
        <p:nvGrpSpPr>
          <p:cNvPr id="137" name="Group 58">
            <a:extLst>
              <a:ext uri="{FF2B5EF4-FFF2-40B4-BE49-F238E27FC236}">
                <a16:creationId xmlns:a16="http://schemas.microsoft.com/office/drawing/2014/main" id="{79142C2F-E657-0185-2751-CB2D2E463A46}"/>
              </a:ext>
            </a:extLst>
          </p:cNvPr>
          <p:cNvGrpSpPr/>
          <p:nvPr/>
        </p:nvGrpSpPr>
        <p:grpSpPr>
          <a:xfrm>
            <a:off x="1104900" y="1690688"/>
            <a:ext cx="5029200" cy="1066800"/>
            <a:chOff x="838200" y="1752600"/>
            <a:chExt cx="5029200" cy="1066800"/>
          </a:xfrm>
        </p:grpSpPr>
        <p:sp>
          <p:nvSpPr>
            <p:cNvPr id="138" name="Rectangle 5">
              <a:extLst>
                <a:ext uri="{FF2B5EF4-FFF2-40B4-BE49-F238E27FC236}">
                  <a16:creationId xmlns:a16="http://schemas.microsoft.com/office/drawing/2014/main" id="{D78CC9D4-96B2-B69B-DFB6-EE8269030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6857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lw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12</a:t>
              </a:r>
              <a:r>
                <a:rPr lang="en-US" sz="2800" b="1" dirty="0">
                  <a:latin typeface="Courier New" pitchFamily="49" charset="0"/>
                </a:rPr>
                <a:t>(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)</a:t>
              </a:r>
              <a:endParaRPr lang="en-US" sz="2800" dirty="0"/>
            </a:p>
          </p:txBody>
        </p:sp>
        <p:sp>
          <p:nvSpPr>
            <p:cNvPr id="139" name="Snip Single Corner Rectangle 60">
              <a:extLst>
                <a:ext uri="{FF2B5EF4-FFF2-40B4-BE49-F238E27FC236}">
                  <a16:creationId xmlns:a16="http://schemas.microsoft.com/office/drawing/2014/main" id="{47D8452D-15A2-A9CC-00DB-7EE54FF4A3C7}"/>
                </a:ext>
              </a:extLst>
            </p:cNvPr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</a:t>
              </a:r>
            </a:p>
          </p:txBody>
        </p:sp>
      </p:grpSp>
      <p:sp>
        <p:nvSpPr>
          <p:cNvPr id="140" name="TextBox 61">
            <a:extLst>
              <a:ext uri="{FF2B5EF4-FFF2-40B4-BE49-F238E27FC236}">
                <a16:creationId xmlns:a16="http://schemas.microsoft.com/office/drawing/2014/main" id="{8C40FCCA-D0DC-9976-AD38-2B339E69496C}"/>
              </a:ext>
            </a:extLst>
          </p:cNvPr>
          <p:cNvSpPr txBox="1"/>
          <p:nvPr/>
        </p:nvSpPr>
        <p:spPr>
          <a:xfrm>
            <a:off x="1459706" y="3638878"/>
            <a:ext cx="711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</p:txBody>
      </p:sp>
      <p:sp>
        <p:nvSpPr>
          <p:cNvPr id="141" name="TextBox 62">
            <a:extLst>
              <a:ext uri="{FF2B5EF4-FFF2-40B4-BE49-F238E27FC236}">
                <a16:creationId xmlns:a16="http://schemas.microsoft.com/office/drawing/2014/main" id="{1E3F2BF5-7A50-283C-9264-DEA1D2EC679F}"/>
              </a:ext>
            </a:extLst>
          </p:cNvPr>
          <p:cNvSpPr txBox="1"/>
          <p:nvPr/>
        </p:nvSpPr>
        <p:spPr>
          <a:xfrm>
            <a:off x="2956719" y="3638878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42" name="TextBox 63">
            <a:extLst>
              <a:ext uri="{FF2B5EF4-FFF2-40B4-BE49-F238E27FC236}">
                <a16:creationId xmlns:a16="http://schemas.microsoft.com/office/drawing/2014/main" id="{EDEE9FDE-F62F-C47F-5DC0-C6DD67FA53C7}"/>
              </a:ext>
            </a:extLst>
          </p:cNvPr>
          <p:cNvSpPr txBox="1"/>
          <p:nvPr/>
        </p:nvSpPr>
        <p:spPr>
          <a:xfrm>
            <a:off x="4181475" y="3638878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43" name="TextBox 64">
            <a:extLst>
              <a:ext uri="{FF2B5EF4-FFF2-40B4-BE49-F238E27FC236}">
                <a16:creationId xmlns:a16="http://schemas.microsoft.com/office/drawing/2014/main" id="{EEC4789A-8F05-FB31-C1C6-DA04F6677CCE}"/>
              </a:ext>
            </a:extLst>
          </p:cNvPr>
          <p:cNvSpPr txBox="1"/>
          <p:nvPr/>
        </p:nvSpPr>
        <p:spPr>
          <a:xfrm>
            <a:off x="6906228" y="3638878"/>
            <a:ext cx="66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grpSp>
        <p:nvGrpSpPr>
          <p:cNvPr id="144" name="Group 65">
            <a:extLst>
              <a:ext uri="{FF2B5EF4-FFF2-40B4-BE49-F238E27FC236}">
                <a16:creationId xmlns:a16="http://schemas.microsoft.com/office/drawing/2014/main" id="{62BC4D29-D996-C0D4-3964-82687A653B65}"/>
              </a:ext>
            </a:extLst>
          </p:cNvPr>
          <p:cNvGrpSpPr/>
          <p:nvPr/>
        </p:nvGrpSpPr>
        <p:grpSpPr>
          <a:xfrm>
            <a:off x="1098461" y="4858078"/>
            <a:ext cx="8216721" cy="523220"/>
            <a:chOff x="270456" y="4203397"/>
            <a:chExt cx="8216721" cy="523220"/>
          </a:xfrm>
        </p:grpSpPr>
        <p:sp>
          <p:nvSpPr>
            <p:cNvPr id="145" name="TextBox 66">
              <a:extLst>
                <a:ext uri="{FF2B5EF4-FFF2-40B4-BE49-F238E27FC236}">
                  <a16:creationId xmlns:a16="http://schemas.microsoft.com/office/drawing/2014/main" id="{0AA3DB04-6B29-95ED-FDC8-C4226A40852D}"/>
                </a:ext>
              </a:extLst>
            </p:cNvPr>
            <p:cNvSpPr txBox="1"/>
            <p:nvPr/>
          </p:nvSpPr>
          <p:spPr>
            <a:xfrm>
              <a:off x="270456" y="4203397"/>
              <a:ext cx="1578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100011</a:t>
              </a:r>
            </a:p>
          </p:txBody>
        </p:sp>
        <p:sp>
          <p:nvSpPr>
            <p:cNvPr id="146" name="TextBox 67">
              <a:extLst>
                <a:ext uri="{FF2B5EF4-FFF2-40B4-BE49-F238E27FC236}">
                  <a16:creationId xmlns:a16="http://schemas.microsoft.com/office/drawing/2014/main" id="{FBF4BA64-0049-D3FD-0440-6E553D77171C}"/>
                </a:ext>
              </a:extLst>
            </p:cNvPr>
            <p:cNvSpPr txBox="1"/>
            <p:nvPr/>
          </p:nvSpPr>
          <p:spPr>
            <a:xfrm>
              <a:off x="1820198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01000</a:t>
              </a:r>
            </a:p>
          </p:txBody>
        </p:sp>
        <p:sp>
          <p:nvSpPr>
            <p:cNvPr id="147" name="TextBox 68">
              <a:extLst>
                <a:ext uri="{FF2B5EF4-FFF2-40B4-BE49-F238E27FC236}">
                  <a16:creationId xmlns:a16="http://schemas.microsoft.com/office/drawing/2014/main" id="{9DBC4B95-CF9C-4EFB-C793-80327503B68C}"/>
                </a:ext>
              </a:extLst>
            </p:cNvPr>
            <p:cNvSpPr txBox="1"/>
            <p:nvPr/>
          </p:nvSpPr>
          <p:spPr>
            <a:xfrm>
              <a:off x="3069722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01001</a:t>
              </a:r>
            </a:p>
          </p:txBody>
        </p:sp>
        <p:sp>
          <p:nvSpPr>
            <p:cNvPr id="148" name="TextBox 69">
              <a:extLst>
                <a:ext uri="{FF2B5EF4-FFF2-40B4-BE49-F238E27FC236}">
                  <a16:creationId xmlns:a16="http://schemas.microsoft.com/office/drawing/2014/main" id="{C64A7A5C-7120-C80A-B7F4-B34BDB285B3D}"/>
                </a:ext>
              </a:extLst>
            </p:cNvPr>
            <p:cNvSpPr txBox="1"/>
            <p:nvPr/>
          </p:nvSpPr>
          <p:spPr>
            <a:xfrm>
              <a:off x="4381500" y="4203397"/>
              <a:ext cx="4105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0000000000001100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713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1" grpId="0"/>
      <p:bldP spid="142" grpId="0"/>
      <p:bldP spid="1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2EFCF-4A27-B81A-7D3D-512EFA6C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指令地址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29395-AFA7-7DCA-C397-EAB0C4386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由于指令本身也是保存在内存中的，因此它们也有地址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分支指令需要使用地址：</a:t>
            </a:r>
            <a:r>
              <a:rPr lang="en-US" altLang="zh-CN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altLang="zh-CN" sz="2800" b="1" dirty="0"/>
              <a:t>, </a:t>
            </a:r>
            <a:r>
              <a:rPr lang="en-US" altLang="zh-CN" sz="28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altLang="zh-CN" sz="2800" b="1" dirty="0"/>
              <a:t>, </a:t>
            </a:r>
            <a:r>
              <a:rPr lang="en-US" altLang="zh-CN" sz="28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指令地址寄存器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PC 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(Program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Counter)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：保存当前正在运行指令的地址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53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0AFAF-139D-94D6-CB3D-C609F6E21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E14DA-1D2D-2436-BC46-03542BA0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指令地址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7CA36-6185-914B-2E2A-64244A44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44" y="3181350"/>
            <a:ext cx="10515600" cy="3095625"/>
          </a:xfrm>
        </p:spPr>
        <p:txBody>
          <a:bodyPr/>
          <a:lstStyle/>
          <a:p>
            <a:r>
              <a:rPr lang="en-US" altLang="zh-CN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altLang="zh-CN" sz="2800" b="1" dirty="0"/>
              <a:t>, </a:t>
            </a:r>
            <a:r>
              <a:rPr lang="en-US" altLang="zh-CN" sz="28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zh-CN" altLang="en-US" dirty="0"/>
              <a:t>使用</a:t>
            </a:r>
            <a:r>
              <a:rPr lang="en-US" altLang="zh-CN" dirty="0"/>
              <a:t>I-</a:t>
            </a:r>
            <a:r>
              <a:rPr lang="zh-CN" altLang="en-US" dirty="0"/>
              <a:t>格式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8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r>
              <a:rPr lang="zh-CN" altLang="en-US" dirty="0"/>
              <a:t>和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r>
              <a:rPr lang="zh-CN" altLang="en-US" dirty="0"/>
              <a:t>为带比较的寄存器</a:t>
            </a:r>
            <a:endParaRPr lang="en-US" altLang="zh-CN" dirty="0"/>
          </a:p>
          <a:p>
            <a:endParaRPr lang="en-US" altLang="zh-CN" sz="2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b="1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zh-CN" altLang="en-US" dirty="0"/>
              <a:t>为跳转的地址</a:t>
            </a:r>
            <a:endParaRPr lang="en-SG" altLang="zh-CN" sz="2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SG" altLang="zh-CN" sz="2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endParaRPr lang="zh-CN" altLang="en-US" dirty="0"/>
          </a:p>
        </p:txBody>
      </p:sp>
      <p:grpSp>
        <p:nvGrpSpPr>
          <p:cNvPr id="30" name="Group 34">
            <a:extLst>
              <a:ext uri="{FF2B5EF4-FFF2-40B4-BE49-F238E27FC236}">
                <a16:creationId xmlns:a16="http://schemas.microsoft.com/office/drawing/2014/main" id="{B79704C7-E531-EA12-4DAF-6481EBFC6696}"/>
              </a:ext>
            </a:extLst>
          </p:cNvPr>
          <p:cNvGrpSpPr>
            <a:grpSpLocks/>
          </p:cNvGrpSpPr>
          <p:nvPr/>
        </p:nvGrpSpPr>
        <p:grpSpPr bwMode="auto">
          <a:xfrm>
            <a:off x="969644" y="1598340"/>
            <a:ext cx="8153400" cy="976313"/>
            <a:chOff x="432" y="3120"/>
            <a:chExt cx="5136" cy="615"/>
          </a:xfrm>
        </p:grpSpPr>
        <p:grpSp>
          <p:nvGrpSpPr>
            <p:cNvPr id="31" name="Group 35">
              <a:extLst>
                <a:ext uri="{FF2B5EF4-FFF2-40B4-BE49-F238E27FC236}">
                  <a16:creationId xmlns:a16="http://schemas.microsoft.com/office/drawing/2014/main" id="{E83F7956-61A0-8545-EC6A-D70CFF243A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5" y="3120"/>
              <a:ext cx="4311" cy="327"/>
              <a:chOff x="623" y="2496"/>
              <a:chExt cx="4311" cy="327"/>
            </a:xfrm>
          </p:grpSpPr>
          <p:sp>
            <p:nvSpPr>
              <p:cNvPr id="40" name="Text Box 36">
                <a:extLst>
                  <a:ext uri="{FF2B5EF4-FFF2-40B4-BE49-F238E27FC236}">
                    <a16:creationId xmlns:a16="http://schemas.microsoft.com/office/drawing/2014/main" id="{D1DE993B-FB76-CF57-9A81-DE3C90741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3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660066"/>
                    </a:solidFill>
                    <a:latin typeface="Courier New" pitchFamily="49" charset="0"/>
                  </a:rPr>
                  <a:t>6</a:t>
                </a:r>
                <a:endParaRPr lang="en-US" sz="2800" dirty="0">
                  <a:solidFill>
                    <a:srgbClr val="66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41" name="Text Box 37">
                <a:extLst>
                  <a:ext uri="{FF2B5EF4-FFF2-40B4-BE49-F238E27FC236}">
                    <a16:creationId xmlns:a16="http://schemas.microsoft.com/office/drawing/2014/main" id="{BB7991DA-7B30-3F86-67B4-089456F83D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6600"/>
                    </a:solidFill>
                    <a:latin typeface="Courier New" pitchFamily="49" charset="0"/>
                  </a:rPr>
                  <a:t>5</a:t>
                </a:r>
                <a:endParaRPr lang="en-US" sz="2800" dirty="0">
                  <a:solidFill>
                    <a:srgbClr val="0066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42" name="Text Box 38">
                <a:extLst>
                  <a:ext uri="{FF2B5EF4-FFF2-40B4-BE49-F238E27FC236}">
                    <a16:creationId xmlns:a16="http://schemas.microsoft.com/office/drawing/2014/main" id="{776A8999-C39E-7D49-48EA-0645E58ECA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7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C00000"/>
                    </a:solidFill>
                    <a:latin typeface="Courier New" pitchFamily="49" charset="0"/>
                  </a:rPr>
                  <a:t>5</a:t>
                </a:r>
                <a:endParaRPr lang="en-US" sz="2800" dirty="0">
                  <a:solidFill>
                    <a:srgbClr val="C00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43" name="Text Box 39">
                <a:extLst>
                  <a:ext uri="{FF2B5EF4-FFF2-40B4-BE49-F238E27FC236}">
                    <a16:creationId xmlns:a16="http://schemas.microsoft.com/office/drawing/2014/main" id="{8207EAEC-181E-C605-C3EA-FE83FCDF1C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44" name="Text Box 40">
                <a:extLst>
                  <a:ext uri="{FF2B5EF4-FFF2-40B4-BE49-F238E27FC236}">
                    <a16:creationId xmlns:a16="http://schemas.microsoft.com/office/drawing/2014/main" id="{F204A05C-F827-CC50-0D73-191AEDADF3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45" name="Text Box 41">
                <a:extLst>
                  <a:ext uri="{FF2B5EF4-FFF2-40B4-BE49-F238E27FC236}">
                    <a16:creationId xmlns:a16="http://schemas.microsoft.com/office/drawing/2014/main" id="{628564FE-FC3B-1476-A10E-CB1C35DCD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8" y="2496"/>
                <a:ext cx="385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2060"/>
                    </a:solidFill>
                    <a:latin typeface="Courier New" pitchFamily="49" charset="0"/>
                  </a:rPr>
                  <a:t>16</a:t>
                </a:r>
                <a:endParaRPr lang="en-US" sz="280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32" name="Rectangle 42">
              <a:extLst>
                <a:ext uri="{FF2B5EF4-FFF2-40B4-BE49-F238E27FC236}">
                  <a16:creationId xmlns:a16="http://schemas.microsoft.com/office/drawing/2014/main" id="{C204E1DF-F549-BE6F-22AD-BA5138D62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43">
              <a:extLst>
                <a:ext uri="{FF2B5EF4-FFF2-40B4-BE49-F238E27FC236}">
                  <a16:creationId xmlns:a16="http://schemas.microsoft.com/office/drawing/2014/main" id="{4D0B3D56-4A0A-E77B-D111-1F5950F90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44">
              <a:extLst>
                <a:ext uri="{FF2B5EF4-FFF2-40B4-BE49-F238E27FC236}">
                  <a16:creationId xmlns:a16="http://schemas.microsoft.com/office/drawing/2014/main" id="{CFF21492-C989-5BDE-FEBF-78E36BF0E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45">
              <a:extLst>
                <a:ext uri="{FF2B5EF4-FFF2-40B4-BE49-F238E27FC236}">
                  <a16:creationId xmlns:a16="http://schemas.microsoft.com/office/drawing/2014/main" id="{C13D0831-A8E6-FEE9-A771-FC480BA42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46">
              <a:extLst>
                <a:ext uri="{FF2B5EF4-FFF2-40B4-BE49-F238E27FC236}">
                  <a16:creationId xmlns:a16="http://schemas.microsoft.com/office/drawing/2014/main" id="{C4454385-99CA-7B5D-7F8E-56D76F296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37" name="Text Box 47">
              <a:extLst>
                <a:ext uri="{FF2B5EF4-FFF2-40B4-BE49-F238E27FC236}">
                  <a16:creationId xmlns:a16="http://schemas.microsoft.com/office/drawing/2014/main" id="{814F7476-7F2C-C143-6ED1-CD127BACC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38" name="Text Box 48">
              <a:extLst>
                <a:ext uri="{FF2B5EF4-FFF2-40B4-BE49-F238E27FC236}">
                  <a16:creationId xmlns:a16="http://schemas.microsoft.com/office/drawing/2014/main" id="{8D8A7051-F3ED-FE82-5415-F22EA0752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39" name="Text Box 49">
              <a:extLst>
                <a:ext uri="{FF2B5EF4-FFF2-40B4-BE49-F238E27FC236}">
                  <a16:creationId xmlns:a16="http://schemas.microsoft.com/office/drawing/2014/main" id="{76113F8E-8F21-F38C-4F90-7E9BCF7C9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</p:grpSp>
      <p:grpSp>
        <p:nvGrpSpPr>
          <p:cNvPr id="46" name="Group 31">
            <a:extLst>
              <a:ext uri="{FF2B5EF4-FFF2-40B4-BE49-F238E27FC236}">
                <a16:creationId xmlns:a16="http://schemas.microsoft.com/office/drawing/2014/main" id="{270D7625-8EAC-F4A9-0D25-1CDE05421AE8}"/>
              </a:ext>
            </a:extLst>
          </p:cNvPr>
          <p:cNvGrpSpPr/>
          <p:nvPr/>
        </p:nvGrpSpPr>
        <p:grpSpPr>
          <a:xfrm>
            <a:off x="969644" y="2477543"/>
            <a:ext cx="8229600" cy="457200"/>
            <a:chOff x="457200" y="3429000"/>
            <a:chExt cx="8229600" cy="457200"/>
          </a:xfrm>
        </p:grpSpPr>
        <p:sp>
          <p:nvSpPr>
            <p:cNvPr id="47" name="Rectangle 32">
              <a:extLst>
                <a:ext uri="{FF2B5EF4-FFF2-40B4-BE49-F238E27FC236}">
                  <a16:creationId xmlns:a16="http://schemas.microsoft.com/office/drawing/2014/main" id="{7BA80A61-83C9-2AA5-6D73-D01B9C123ABB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Rectangle 33">
              <a:extLst>
                <a:ext uri="{FF2B5EF4-FFF2-40B4-BE49-F238E27FC236}">
                  <a16:creationId xmlns:a16="http://schemas.microsoft.com/office/drawing/2014/main" id="{E7819EC3-E0B2-FBF7-8F8C-59999938F815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" name="Rectangle 34">
              <a:extLst>
                <a:ext uri="{FF2B5EF4-FFF2-40B4-BE49-F238E27FC236}">
                  <a16:creationId xmlns:a16="http://schemas.microsoft.com/office/drawing/2014/main" id="{45166600-799D-A201-856B-2D8209094F77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" name="Rectangle 35">
              <a:extLst>
                <a:ext uri="{FF2B5EF4-FFF2-40B4-BE49-F238E27FC236}">
                  <a16:creationId xmlns:a16="http://schemas.microsoft.com/office/drawing/2014/main" id="{E9F8E0B7-5457-3730-11A4-0882A6E0F1C8}"/>
                </a:ext>
              </a:extLst>
            </p:cNvPr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1" name="云形 50">
            <a:extLst>
              <a:ext uri="{FF2B5EF4-FFF2-40B4-BE49-F238E27FC236}">
                <a16:creationId xmlns:a16="http://schemas.microsoft.com/office/drawing/2014/main" id="{6ACDD545-91FF-5A8A-A24E-22B1307A6FD5}"/>
              </a:ext>
            </a:extLst>
          </p:cNvPr>
          <p:cNvSpPr/>
          <p:nvPr/>
        </p:nvSpPr>
        <p:spPr>
          <a:xfrm>
            <a:off x="6379844" y="3721598"/>
            <a:ext cx="4977130" cy="1634083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但是</a:t>
            </a:r>
            <a:r>
              <a:rPr lang="en-US" altLang="zh-CN" b="1" dirty="0"/>
              <a:t>immediate</a:t>
            </a:r>
            <a:r>
              <a:rPr lang="zh-CN" altLang="en-US" b="1" dirty="0"/>
              <a:t>只有</a:t>
            </a:r>
            <a:r>
              <a:rPr lang="en-US" altLang="zh-CN" b="1" dirty="0"/>
              <a:t>16 bits</a:t>
            </a:r>
            <a:r>
              <a:rPr lang="zh-CN" altLang="en-US" b="1" dirty="0"/>
              <a:t>，而内存地址是</a:t>
            </a:r>
            <a:r>
              <a:rPr lang="en-US" altLang="zh-CN" b="1" dirty="0"/>
              <a:t>32 bits</a:t>
            </a:r>
            <a:r>
              <a:rPr lang="zh-CN" altLang="en-US" b="1" dirty="0"/>
              <a:t>！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7803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80D04-A3AF-EF5B-63F9-644EE8998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0F7B3-A57D-B91F-AE8E-8691C87A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指令地址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AF518-1441-6DCB-51FA-2CFF15839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6" y="1781175"/>
            <a:ext cx="10515600" cy="4133850"/>
          </a:xfrm>
        </p:spPr>
        <p:txBody>
          <a:bodyPr/>
          <a:lstStyle/>
          <a:p>
            <a:r>
              <a:rPr lang="zh-CN" altLang="en-US" sz="2800" dirty="0">
                <a:latin typeface="Courier New" pitchFamily="49" charset="0"/>
                <a:cs typeface="Courier New" pitchFamily="49" charset="0"/>
              </a:rPr>
              <a:t>大部分分支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2800" dirty="0">
                <a:latin typeface="Courier New" pitchFamily="49" charset="0"/>
                <a:cs typeface="Courier New" pitchFamily="49" charset="0"/>
              </a:rPr>
              <a:t>循环最多只包含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50</a:t>
            </a:r>
            <a:r>
              <a:rPr lang="zh-CN" altLang="en-US" sz="2800" dirty="0">
                <a:latin typeface="Courier New" pitchFamily="49" charset="0"/>
                <a:cs typeface="Courier New" pitchFamily="49" charset="0"/>
              </a:rPr>
              <a:t>条指令，因此需要跳转的地址不会离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PC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太远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dirty="0">
                <a:latin typeface="Courier New" pitchFamily="49" charset="0"/>
                <a:cs typeface="Courier New" pitchFamily="49" charset="0"/>
              </a:rPr>
              <a:t>因此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16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位的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immediate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可以最多从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PC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取到</a:t>
            </a:r>
            <a:r>
              <a:rPr lang="en-US" altLang="zh-CN" dirty="0"/>
              <a:t>± 2</a:t>
            </a:r>
            <a:r>
              <a:rPr lang="en-US" altLang="zh-CN" baseline="50000" dirty="0"/>
              <a:t>15</a:t>
            </a:r>
            <a:r>
              <a:rPr lang="zh-CN" altLang="en-US" dirty="0"/>
              <a:t>的地址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  <a:p>
            <a:endParaRPr lang="en-SG" altLang="zh-CN" sz="2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368A99-755A-7EBB-87C5-511016178F84}"/>
              </a:ext>
            </a:extLst>
          </p:cNvPr>
          <p:cNvGrpSpPr/>
          <p:nvPr/>
        </p:nvGrpSpPr>
        <p:grpSpPr>
          <a:xfrm>
            <a:off x="1454151" y="3978275"/>
            <a:ext cx="3810000" cy="2286000"/>
            <a:chOff x="5154560" y="3746869"/>
            <a:chExt cx="3810000" cy="228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FCF3B0-ADC4-45FC-202C-9C336C101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560" y="3746869"/>
              <a:ext cx="2819400" cy="2286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D8E5987C-BBDF-67B6-0311-1D7F2B7D5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4560" y="4706186"/>
              <a:ext cx="2819400" cy="36933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800" b="1" dirty="0">
                  <a:solidFill>
                    <a:srgbClr val="660066"/>
                  </a:solidFill>
                  <a:latin typeface="Courier New" pitchFamily="49" charset="0"/>
                </a:rPr>
                <a:t>    </a:t>
              </a:r>
              <a:r>
                <a:rPr lang="en-US" sz="1800" b="1" dirty="0" err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</a:rPr>
                <a:t>$9</a:t>
              </a:r>
              <a:r>
                <a:rPr lang="en-US" sz="1800" b="1" dirty="0">
                  <a:latin typeface="Courier New" pitchFamily="49" charset="0"/>
                </a:rPr>
                <a:t>, </a:t>
              </a:r>
              <a:r>
                <a:rPr lang="en-US" sz="1800" b="1" dirty="0">
                  <a:solidFill>
                    <a:srgbClr val="006600"/>
                  </a:solidFill>
                  <a:latin typeface="Courier New" pitchFamily="49" charset="0"/>
                </a:rPr>
                <a:t>$8</a:t>
              </a:r>
              <a:r>
                <a:rPr lang="en-US" sz="1800" b="1" dirty="0">
                  <a:latin typeface="Courier New" pitchFamily="49" charset="0"/>
                </a:rPr>
                <a:t>, </a:t>
              </a:r>
              <a:r>
                <a:rPr lang="en-US" sz="1800" b="1" dirty="0">
                  <a:solidFill>
                    <a:srgbClr val="002060"/>
                  </a:solidFill>
                  <a:latin typeface="Courier New" pitchFamily="49" charset="0"/>
                </a:rPr>
                <a:t>End</a:t>
              </a: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BE5EED28-4AD6-E01E-5913-B2BDC3B98C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978273" y="4697211"/>
              <a:ext cx="344936" cy="34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8E47F46A-4263-95F2-7BB7-26C7EEE7C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4159" y="4508869"/>
              <a:ext cx="520700" cy="4579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Verdana" pitchFamily="34" charset="0"/>
                </a:rPr>
                <a:t>PC</a:t>
              </a: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218DD86F-920E-0A29-2DFD-0D11F69F90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69647" y="5452297"/>
              <a:ext cx="353562" cy="12665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1B1B7C91-597F-E938-E7B8-C0D46E163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6222" y="5263612"/>
              <a:ext cx="668338" cy="4579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Verdana" pitchFamily="34" charset="0"/>
                </a:rPr>
                <a:t>End</a:t>
              </a:r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572FA85E-516F-C549-58B4-3C120E29D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4560" y="5465714"/>
              <a:ext cx="2819400" cy="36933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800" b="1" dirty="0">
                  <a:solidFill>
                    <a:srgbClr val="002060"/>
                  </a:solidFill>
                  <a:latin typeface="Courier New" pitchFamily="49" charset="0"/>
                </a:rPr>
                <a:t>End: </a:t>
              </a:r>
              <a:r>
                <a:rPr lang="en-US" sz="1800" b="1" dirty="0">
                  <a:solidFill>
                    <a:srgbClr val="660066"/>
                  </a:solidFill>
                  <a:latin typeface="Courier New" pitchFamily="49" charset="0"/>
                </a:rPr>
                <a:t>…………………</a:t>
              </a:r>
              <a:endParaRPr lang="en-US" sz="1800" b="1" dirty="0">
                <a:latin typeface="Courier New" pitchFamily="49" charset="0"/>
              </a:endParaRPr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1ABD30E8-8CF0-5639-83AB-7BB1F59FD6F8}"/>
              </a:ext>
            </a:extLst>
          </p:cNvPr>
          <p:cNvGrpSpPr/>
          <p:nvPr/>
        </p:nvGrpSpPr>
        <p:grpSpPr>
          <a:xfrm>
            <a:off x="6392218" y="4049712"/>
            <a:ext cx="4241028" cy="1981200"/>
            <a:chOff x="2429818" y="4384759"/>
            <a:chExt cx="4241028" cy="1981200"/>
          </a:xfrm>
        </p:grpSpPr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06897CD1-3981-387C-12DB-4FE74B443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818" y="4474814"/>
              <a:ext cx="2692031" cy="189114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noAutofit/>
            </a:bodyPr>
            <a:lstStyle/>
            <a:p>
              <a:endParaRPr lang="en-US" sz="1600"/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5A032BC8-8B5A-828E-055B-8C67C73951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21848" y="5285304"/>
              <a:ext cx="758163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03974C5F-ACA9-0BAE-3118-946E86AD2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951" y="5105195"/>
              <a:ext cx="575643" cy="4371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Verdana" pitchFamily="34" charset="0"/>
                </a:rPr>
                <a:t>PC</a:t>
              </a:r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72B8E3A8-7199-1853-5C92-BD2CE1D57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21848" y="6005741"/>
              <a:ext cx="758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602B8EC4-AE88-38D5-30CD-080314A95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8257" y="5825632"/>
              <a:ext cx="668658" cy="3695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Verdana" pitchFamily="34" charset="0"/>
                </a:rPr>
                <a:t>End</a:t>
              </a: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BCDF8C2C-F58A-E4CA-DBD2-B10277CEC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3050" y="5285304"/>
              <a:ext cx="0" cy="7204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DD2412D2-F58D-404E-02A6-39B6A1F56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9575" y="5375359"/>
              <a:ext cx="407162" cy="3996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Verdana" pitchFamily="34" charset="0"/>
                </a:rPr>
                <a:t>+</a:t>
              </a:r>
            </a:p>
          </p:txBody>
        </p:sp>
        <p:sp>
          <p:nvSpPr>
            <p:cNvPr id="20" name="Line 25">
              <a:extLst>
                <a:ext uri="{FF2B5EF4-FFF2-40B4-BE49-F238E27FC236}">
                  <a16:creationId xmlns:a16="http://schemas.microsoft.com/office/drawing/2014/main" id="{5B28792E-A49B-4C21-6492-99B6924D3B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21848" y="4654923"/>
              <a:ext cx="758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" name="Text Box 26">
              <a:extLst>
                <a:ext uri="{FF2B5EF4-FFF2-40B4-BE49-F238E27FC236}">
                  <a16:creationId xmlns:a16="http://schemas.microsoft.com/office/drawing/2014/main" id="{259D74EC-943E-3E6B-8928-05F8B1C29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8566" y="4384759"/>
              <a:ext cx="83228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Verdana" pitchFamily="34" charset="0"/>
                </a:rPr>
                <a:t>End2</a:t>
              </a:r>
            </a:p>
          </p:txBody>
        </p:sp>
        <p:sp>
          <p:nvSpPr>
            <p:cNvPr id="22" name="Line 27">
              <a:extLst>
                <a:ext uri="{FF2B5EF4-FFF2-40B4-BE49-F238E27FC236}">
                  <a16:creationId xmlns:a16="http://schemas.microsoft.com/office/drawing/2014/main" id="{D549FBE1-C576-2780-CD2D-2BA1CAA2E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3050" y="4654923"/>
              <a:ext cx="0" cy="7204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3" name="Text Box 28">
              <a:extLst>
                <a:ext uri="{FF2B5EF4-FFF2-40B4-BE49-F238E27FC236}">
                  <a16:creationId xmlns:a16="http://schemas.microsoft.com/office/drawing/2014/main" id="{4C13AA67-A572-CB3D-C5F1-CE80337E4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8186" y="4744977"/>
              <a:ext cx="331697" cy="4615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-</a:t>
              </a:r>
            </a:p>
          </p:txBody>
        </p:sp>
        <p:sp>
          <p:nvSpPr>
            <p:cNvPr id="24" name="Text Box 6">
              <a:extLst>
                <a:ext uri="{FF2B5EF4-FFF2-40B4-BE49-F238E27FC236}">
                  <a16:creationId xmlns:a16="http://schemas.microsoft.com/office/drawing/2014/main" id="{F95CF7C0-7B49-BFA2-C4F5-203CDEDE5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5284172"/>
              <a:ext cx="2667000" cy="33855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600" b="1" dirty="0">
                  <a:solidFill>
                    <a:srgbClr val="660066"/>
                  </a:solidFill>
                  <a:latin typeface="Courier New" pitchFamily="49" charset="0"/>
                </a:rPr>
                <a:t>      </a:t>
              </a:r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$9</a:t>
              </a:r>
              <a:r>
                <a:rPr lang="en-US" sz="1600" b="1" dirty="0">
                  <a:latin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$8</a:t>
              </a:r>
              <a:r>
                <a:rPr lang="en-US" sz="1600" b="1" dirty="0">
                  <a:latin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2060"/>
                  </a:solidFill>
                  <a:latin typeface="Courier New" pitchFamily="49" charset="0"/>
                </a:rPr>
                <a:t>End</a:t>
              </a:r>
            </a:p>
          </p:txBody>
        </p:sp>
        <p:sp>
          <p:nvSpPr>
            <p:cNvPr id="25" name="Text Box 6">
              <a:extLst>
                <a:ext uri="{FF2B5EF4-FFF2-40B4-BE49-F238E27FC236}">
                  <a16:creationId xmlns:a16="http://schemas.microsoft.com/office/drawing/2014/main" id="{12166031-CF60-0C7B-2D23-BAA2C52FA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5969571"/>
              <a:ext cx="2667000" cy="33855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600" b="1" dirty="0">
                  <a:solidFill>
                    <a:srgbClr val="660066"/>
                  </a:solidFill>
                  <a:latin typeface="Courier New" pitchFamily="49" charset="0"/>
                </a:rPr>
                <a:t>End: …………………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26" name="Text Box 6">
              <a:extLst>
                <a:ext uri="{FF2B5EF4-FFF2-40B4-BE49-F238E27FC236}">
                  <a16:creationId xmlns:a16="http://schemas.microsoft.com/office/drawing/2014/main" id="{54612B8D-F11D-D21A-41B0-6FDE3CB28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4671194"/>
              <a:ext cx="2667000" cy="33855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600" b="1" dirty="0">
                  <a:solidFill>
                    <a:srgbClr val="660066"/>
                  </a:solidFill>
                  <a:latin typeface="Courier New" pitchFamily="49" charset="0"/>
                </a:rPr>
                <a:t>End2: …………………</a:t>
              </a:r>
              <a:endParaRPr lang="en-US" sz="1600" b="1" dirty="0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19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DBD16-CD77-DE06-DAAF-21EF614E2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3E66C-493B-41A4-A8DD-7908BCFB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指令地址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16316-3D8F-B4EA-F78F-7AD24577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6" y="1781175"/>
            <a:ext cx="10515600" cy="4133850"/>
          </a:xfrm>
        </p:spPr>
        <p:txBody>
          <a:bodyPr/>
          <a:lstStyle/>
          <a:p>
            <a:r>
              <a:rPr lang="zh-CN" altLang="en-US" dirty="0"/>
              <a:t>虽然</a:t>
            </a:r>
            <a:r>
              <a:rPr lang="en-US" altLang="zh-CN" dirty="0"/>
              <a:t>± 2</a:t>
            </a:r>
            <a:r>
              <a:rPr lang="en-US" altLang="zh-CN" baseline="50000" dirty="0"/>
              <a:t>15</a:t>
            </a:r>
            <a:r>
              <a:rPr lang="zh-CN" altLang="en-US" dirty="0"/>
              <a:t>的范围对绝大多数情况都足够，但是这个范围仍然可以再扩大一些</a:t>
            </a:r>
            <a:endParaRPr lang="en-US" altLang="zh-CN" dirty="0"/>
          </a:p>
          <a:p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sz="2800" dirty="0">
                <a:latin typeface="Courier New" pitchFamily="49" charset="0"/>
                <a:cs typeface="Courier New" pitchFamily="49" charset="0"/>
              </a:rPr>
              <a:t>由于每条指令占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zh-CN" altLang="en-US" sz="2800" dirty="0">
                <a:latin typeface="Courier New" pitchFamily="49" charset="0"/>
                <a:cs typeface="Courier New" pitchFamily="49" charset="0"/>
              </a:rPr>
              <a:t>个字节，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PC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增加的值永远是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个倍数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sz="2800" dirty="0">
                <a:latin typeface="Courier New" pitchFamily="49" charset="0"/>
                <a:cs typeface="Courier New" pitchFamily="49" charset="0"/>
              </a:rPr>
              <a:t>因此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PC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保存</a:t>
            </a:r>
            <a:r>
              <a:rPr lang="zh-CN" altLang="en-US" sz="2800" dirty="0">
                <a:latin typeface="Courier New" pitchFamily="49" charset="0"/>
                <a:cs typeface="Courier New" pitchFamily="49" charset="0"/>
              </a:rPr>
              <a:t>地址一定以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00</a:t>
            </a:r>
            <a:r>
              <a:rPr lang="zh-CN" altLang="en-US" sz="2800" dirty="0">
                <a:latin typeface="Courier New" pitchFamily="49" charset="0"/>
                <a:cs typeface="Courier New" pitchFamily="49" charset="0"/>
              </a:rPr>
              <a:t>结尾</a:t>
            </a:r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/>
              <a:t>± 2</a:t>
            </a:r>
            <a:r>
              <a:rPr lang="en-US" altLang="zh-CN" baseline="50000" dirty="0"/>
              <a:t>15</a:t>
            </a:r>
            <a:r>
              <a:rPr lang="en-US" altLang="zh-CN" sz="2800" b="1" baseline="0" dirty="0">
                <a:latin typeface="Courier New" pitchFamily="49" charset="0"/>
                <a:sym typeface="Wingdings" pitchFamily="2" charset="2"/>
              </a:rPr>
              <a:t>  </a:t>
            </a:r>
            <a:r>
              <a:rPr lang="en-US" altLang="zh-CN" dirty="0"/>
              <a:t>± 2</a:t>
            </a:r>
            <a:r>
              <a:rPr lang="en-US" altLang="zh-CN" baseline="50000" dirty="0"/>
              <a:t>17</a:t>
            </a:r>
            <a:r>
              <a:rPr lang="en-US" altLang="zh-CN" sz="2800" b="1" baseline="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zh-CN" altLang="en-US" sz="2800" baseline="0" dirty="0">
                <a:latin typeface="Courier New" pitchFamily="49" charset="0"/>
                <a:sym typeface="Wingdings" pitchFamily="2" charset="2"/>
              </a:rPr>
              <a:t>范围扩大了</a:t>
            </a:r>
            <a:r>
              <a:rPr lang="en-US" altLang="zh-CN" sz="2800" baseline="0" dirty="0">
                <a:latin typeface="Courier New" pitchFamily="49" charset="0"/>
                <a:sym typeface="Wingdings" pitchFamily="2" charset="2"/>
              </a:rPr>
              <a:t>4</a:t>
            </a:r>
            <a:r>
              <a:rPr lang="zh-CN" altLang="en-US" sz="2800" baseline="0" dirty="0">
                <a:latin typeface="Courier New" pitchFamily="49" charset="0"/>
                <a:sym typeface="Wingdings" pitchFamily="2" charset="2"/>
              </a:rPr>
              <a:t>倍！</a:t>
            </a:r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云形 26">
            <a:extLst>
              <a:ext uri="{FF2B5EF4-FFF2-40B4-BE49-F238E27FC236}">
                <a16:creationId xmlns:a16="http://schemas.microsoft.com/office/drawing/2014/main" id="{6836BCDD-58A8-EEEE-FBB9-C1E0E2A475D4}"/>
              </a:ext>
            </a:extLst>
          </p:cNvPr>
          <p:cNvSpPr/>
          <p:nvPr/>
        </p:nvSpPr>
        <p:spPr>
          <a:xfrm>
            <a:off x="8582025" y="3924301"/>
            <a:ext cx="3248025" cy="1434058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25475" lvl="1" indent="-350838" algn="ctr"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zh-CN" sz="1800" b="1" dirty="0"/>
              <a:t>4</a:t>
            </a:r>
            <a:r>
              <a:rPr lang="en-US" altLang="zh-CN" sz="1800" b="1" baseline="-25000" dirty="0"/>
              <a:t>10 </a:t>
            </a:r>
            <a:r>
              <a:rPr lang="en-US" altLang="zh-CN" sz="1800" b="1" dirty="0"/>
              <a:t>=</a:t>
            </a:r>
            <a:r>
              <a:rPr lang="en-US" altLang="zh-CN" b="1" dirty="0"/>
              <a:t>(</a:t>
            </a:r>
            <a:r>
              <a:rPr lang="en-US" altLang="zh-CN" sz="1800" b="1" dirty="0"/>
              <a:t>100</a:t>
            </a:r>
            <a:r>
              <a:rPr lang="en-US" altLang="zh-CN" sz="1800" b="1" baseline="-25000" dirty="0"/>
              <a:t>2</a:t>
            </a:r>
            <a:r>
              <a:rPr lang="en-US" altLang="zh-CN" sz="1800" b="1" dirty="0"/>
              <a:t>)</a:t>
            </a:r>
          </a:p>
          <a:p>
            <a:pPr marL="625475" lvl="1" indent="-350838" algn="ctr"/>
            <a:r>
              <a:rPr lang="en-US" altLang="zh-CN" sz="1800" b="1" dirty="0"/>
              <a:t>8</a:t>
            </a:r>
            <a:r>
              <a:rPr lang="en-US" altLang="zh-CN" sz="1800" b="1" baseline="-25000" dirty="0"/>
              <a:t>10 </a:t>
            </a:r>
            <a:r>
              <a:rPr lang="en-US" altLang="zh-CN" sz="1800" b="1" dirty="0"/>
              <a:t>=</a:t>
            </a:r>
            <a:r>
              <a:rPr lang="en-US" altLang="zh-CN" b="1" dirty="0"/>
              <a:t>(</a:t>
            </a:r>
            <a:r>
              <a:rPr lang="en-US" altLang="zh-CN" sz="1800" b="1" dirty="0"/>
              <a:t>1000</a:t>
            </a:r>
            <a:r>
              <a:rPr lang="en-US" altLang="zh-CN" sz="1800" b="1" baseline="-25000" dirty="0"/>
              <a:t>2</a:t>
            </a:r>
            <a:r>
              <a:rPr lang="en-US" altLang="zh-CN" sz="1800" b="1" dirty="0"/>
              <a:t>)</a:t>
            </a:r>
          </a:p>
          <a:p>
            <a:pPr marL="625475" lvl="1" indent="-350838" algn="ctr"/>
            <a:r>
              <a:rPr lang="en-US" altLang="zh-CN" sz="1800" b="1" dirty="0"/>
              <a:t>16</a:t>
            </a:r>
            <a:r>
              <a:rPr lang="en-US" altLang="zh-CN" sz="1800" b="1" baseline="-25000" dirty="0"/>
              <a:t>10 </a:t>
            </a:r>
            <a:r>
              <a:rPr lang="en-US" altLang="zh-CN" sz="1800" b="1" dirty="0"/>
              <a:t>=</a:t>
            </a:r>
            <a:r>
              <a:rPr lang="en-US" altLang="zh-CN" b="1" dirty="0"/>
              <a:t>(</a:t>
            </a:r>
            <a:r>
              <a:rPr lang="en-US" altLang="zh-CN" sz="1800" b="1" dirty="0"/>
              <a:t>10000</a:t>
            </a:r>
            <a:r>
              <a:rPr lang="en-US" altLang="zh-CN" sz="1800" b="1" baseline="-25000" dirty="0"/>
              <a:t>2</a:t>
            </a:r>
            <a:r>
              <a:rPr lang="en-US" altLang="zh-CN" sz="1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5599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66A4C-8D5B-9089-176D-49485572F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D777C-6FD0-9CE3-823A-5A34D9F0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指令地址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D3D57-200B-2A1F-E04B-1D7105A3B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6" y="1781175"/>
            <a:ext cx="10515600" cy="4133850"/>
          </a:xfrm>
        </p:spPr>
        <p:txBody>
          <a:bodyPr/>
          <a:lstStyle/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PC</a:t>
            </a:r>
            <a:r>
              <a:rPr lang="zh-CN" altLang="en-US" sz="2800" dirty="0">
                <a:latin typeface="Courier New" pitchFamily="49" charset="0"/>
                <a:cs typeface="Courier New" pitchFamily="49" charset="0"/>
              </a:rPr>
              <a:t>计算方法</a:t>
            </a:r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 Single Corner Rectangle 12">
            <a:extLst>
              <a:ext uri="{FF2B5EF4-FFF2-40B4-BE49-F238E27FC236}">
                <a16:creationId xmlns:a16="http://schemas.microsoft.com/office/drawing/2014/main" id="{7CE919A0-151C-9FBE-BF25-73EBD71FDE10}"/>
              </a:ext>
            </a:extLst>
          </p:cNvPr>
          <p:cNvSpPr/>
          <p:nvPr/>
        </p:nvSpPr>
        <p:spPr>
          <a:xfrm>
            <a:off x="1053465" y="2522048"/>
            <a:ext cx="5943600" cy="1270419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zh-CN" altLang="en-US" sz="2400" kern="0" dirty="0">
                <a:solidFill>
                  <a:prstClr val="black"/>
                </a:solidFill>
              </a:rPr>
              <a:t>如果分支不成立</a:t>
            </a:r>
            <a:r>
              <a:rPr lang="en-US" sz="2400" kern="0" dirty="0">
                <a:solidFill>
                  <a:srgbClr val="006600"/>
                </a:solidFill>
              </a:rPr>
              <a:t>: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 dirty="0">
                <a:solidFill>
                  <a:prstClr val="black"/>
                </a:solidFill>
              </a:rPr>
              <a:t>			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= 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+ 4</a:t>
            </a:r>
            <a:r>
              <a:rPr lang="en-US" sz="2200" kern="0" dirty="0">
                <a:solidFill>
                  <a:prstClr val="black"/>
                </a:solidFill>
              </a:rPr>
              <a:t> 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 dirty="0">
                <a:solidFill>
                  <a:prstClr val="black"/>
                </a:solidFill>
              </a:rPr>
              <a:t>(</a:t>
            </a:r>
            <a:r>
              <a:rPr lang="en-US" sz="2200" b="1" kern="0" dirty="0">
                <a:solidFill>
                  <a:srgbClr val="C00000"/>
                </a:solidFill>
              </a:rPr>
              <a:t>PC </a:t>
            </a:r>
            <a:r>
              <a:rPr lang="en-US" sz="2200" b="1" kern="0" dirty="0">
                <a:solidFill>
                  <a:prstClr val="black"/>
                </a:solidFill>
              </a:rPr>
              <a:t>+ 4</a:t>
            </a:r>
            <a:r>
              <a:rPr lang="zh-CN" altLang="en-US" sz="2200" kern="0" dirty="0">
                <a:solidFill>
                  <a:prstClr val="black"/>
                </a:solidFill>
              </a:rPr>
              <a:t>为下一条指令的地址</a:t>
            </a:r>
            <a:r>
              <a:rPr lang="en-US" sz="2200" kern="0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  <p:sp>
        <p:nvSpPr>
          <p:cNvPr id="5" name="Round Single Corner Rectangle 13">
            <a:extLst>
              <a:ext uri="{FF2B5EF4-FFF2-40B4-BE49-F238E27FC236}">
                <a16:creationId xmlns:a16="http://schemas.microsoft.com/office/drawing/2014/main" id="{B00EF9C0-4EE4-88E6-CC24-571FBA7ECA07}"/>
              </a:ext>
            </a:extLst>
          </p:cNvPr>
          <p:cNvSpPr/>
          <p:nvPr/>
        </p:nvSpPr>
        <p:spPr>
          <a:xfrm>
            <a:off x="1053465" y="3900024"/>
            <a:ext cx="5943600" cy="896766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zh-CN" altLang="en-US" sz="2400" kern="0" dirty="0">
                <a:solidFill>
                  <a:prstClr val="black"/>
                </a:solidFill>
              </a:rPr>
              <a:t>如果分支成立</a:t>
            </a:r>
            <a:r>
              <a:rPr lang="en-US" sz="2400" kern="0" dirty="0">
                <a:solidFill>
                  <a:srgbClr val="660066"/>
                </a:solidFill>
              </a:rPr>
              <a:t>: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 dirty="0">
                <a:solidFill>
                  <a:prstClr val="black"/>
                </a:solidFill>
              </a:rPr>
              <a:t>		   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= (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+ 4) + (</a:t>
            </a:r>
            <a:r>
              <a:rPr lang="en-US" sz="2200" b="1" kern="0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200" b="1" kern="0" dirty="0">
                <a:solidFill>
                  <a:prstClr val="black"/>
                </a:solidFill>
              </a:rPr>
              <a:t> </a:t>
            </a:r>
            <a:r>
              <a:rPr lang="en-US" sz="2200" b="1" kern="0" dirty="0">
                <a:solidFill>
                  <a:prstClr val="black"/>
                </a:solidFill>
                <a:sym typeface="Symbol" pitchFamily="18" charset="2"/>
              </a:rPr>
              <a:t></a:t>
            </a:r>
            <a:r>
              <a:rPr lang="en-US" sz="2200" b="1" kern="0" dirty="0">
                <a:solidFill>
                  <a:prstClr val="black"/>
                </a:solidFill>
              </a:rPr>
              <a:t> 4)</a:t>
            </a:r>
          </a:p>
        </p:txBody>
      </p:sp>
      <p:sp>
        <p:nvSpPr>
          <p:cNvPr id="6" name="云形 5">
            <a:extLst>
              <a:ext uri="{FF2B5EF4-FFF2-40B4-BE49-F238E27FC236}">
                <a16:creationId xmlns:a16="http://schemas.microsoft.com/office/drawing/2014/main" id="{5B0DCA44-4D3F-9888-AF16-875217199BC5}"/>
              </a:ext>
            </a:extLst>
          </p:cNvPr>
          <p:cNvSpPr/>
          <p:nvPr/>
        </p:nvSpPr>
        <p:spPr>
          <a:xfrm>
            <a:off x="920751" y="4971022"/>
            <a:ext cx="9947274" cy="1434058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25475" lvl="1" indent="-350838" algn="ctr" fontAlgn="auto">
              <a:spcAft>
                <a:spcPts val="0"/>
              </a:spcAft>
              <a:buFont typeface="Arial" pitchFamily="34" charset="0"/>
              <a:buNone/>
            </a:pPr>
            <a:r>
              <a:rPr lang="zh-CN" altLang="en-US" sz="1800" b="1" dirty="0"/>
              <a:t>由于硬件设计，</a:t>
            </a:r>
            <a:r>
              <a:rPr lang="en-US" altLang="zh-CN" sz="1800" b="1" dirty="0"/>
              <a:t>immediate</a:t>
            </a:r>
            <a:r>
              <a:rPr lang="zh-CN" altLang="en-US" sz="1800" b="1" dirty="0"/>
              <a:t>需要加在</a:t>
            </a:r>
            <a:r>
              <a:rPr lang="en-US" altLang="zh-CN" sz="1800" b="1" dirty="0"/>
              <a:t>PC+4</a:t>
            </a:r>
            <a:r>
              <a:rPr lang="zh-CN" altLang="en-US" sz="1800" b="1" dirty="0"/>
              <a:t>上，而不是</a:t>
            </a:r>
            <a:r>
              <a:rPr lang="en-US" altLang="zh-CN" b="1" dirty="0"/>
              <a:t>PC</a:t>
            </a:r>
            <a:r>
              <a:rPr lang="zh-CN" altLang="en-US" b="1" dirty="0"/>
              <a:t>上！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76093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599A1-C3A7-07BF-09BB-764EDDAB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MIPS </a:t>
            </a:r>
            <a:r>
              <a:rPr lang="en-US" altLang="zh-CN" sz="4400" b="1" baseline="0" dirty="0">
                <a:latin typeface="Courier New" pitchFamily="49" charset="0"/>
                <a:sym typeface="Wingdings" pitchFamily="2" charset="2"/>
              </a:rPr>
              <a:t> </a:t>
            </a:r>
            <a:r>
              <a:rPr lang="zh-CN" altLang="en-US" sz="4400" b="1" baseline="0" dirty="0">
                <a:latin typeface="Courier New" pitchFamily="49" charset="0"/>
                <a:sym typeface="Wingdings" pitchFamily="2" charset="2"/>
              </a:rPr>
              <a:t>机器码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96A1E-3D36-C896-1D90-AD4CA148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汇编语言需要转换为机器码（二进制）才能被计算机运行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汇编语言只是用单词</a:t>
            </a:r>
            <a:r>
              <a:rPr lang="en-US" altLang="zh-CN" dirty="0"/>
              <a:t>/</a:t>
            </a:r>
            <a:r>
              <a:rPr lang="zh-CN" altLang="en-US" dirty="0"/>
              <a:t>数字代替二进制数，方便理解和记忆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每条</a:t>
            </a:r>
            <a:r>
              <a:rPr lang="en-US" altLang="zh-CN" dirty="0"/>
              <a:t>MIPS</a:t>
            </a:r>
            <a:r>
              <a:rPr lang="zh-CN" altLang="en-US" dirty="0"/>
              <a:t>指令的长度都固定为</a:t>
            </a:r>
            <a:r>
              <a:rPr lang="en-US" altLang="zh-CN" dirty="0"/>
              <a:t>32 bits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283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69B50-2324-00B8-F10F-1F6F9344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指令地址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B5D17E7E-6008-7FBE-224B-B874A1B26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389755"/>
              </p:ext>
            </p:extLst>
          </p:nvPr>
        </p:nvGraphicFramePr>
        <p:xfrm>
          <a:off x="3057525" y="3839210"/>
          <a:ext cx="5638800" cy="2529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9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I-Format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参考手册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1</a:t>
                      </a:r>
                      <a:r>
                        <a:rPr lang="zh-CN" altLang="en-US" sz="2400" dirty="0"/>
                        <a:t>个寄存器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2</a:t>
                      </a:r>
                      <a:r>
                        <a:rPr lang="zh-CN" altLang="en-US" sz="2400" dirty="0"/>
                        <a:t>个寄存器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???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立即数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C57DD56C-01C8-17A3-DFEE-35A4F841A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1600835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相对地址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相对地址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相对地址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相对地址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相对地址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E6AFDAC-DFD4-C5CC-61A8-7C17D0381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1600835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56388-1B5B-EC0B-5CF7-BAFEB35E4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9B49B-94F2-940E-4787-245F9CD3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指令地址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1B393BF8-02BE-10AB-20FF-5F1ECA143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05802"/>
              </p:ext>
            </p:extLst>
          </p:nvPr>
        </p:nvGraphicFramePr>
        <p:xfrm>
          <a:off x="971550" y="3867785"/>
          <a:ext cx="5638800" cy="2529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9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I-Format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参考手册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1</a:t>
                      </a:r>
                      <a:r>
                        <a:rPr lang="zh-CN" altLang="en-US" sz="2400" dirty="0"/>
                        <a:t>个寄存器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2</a:t>
                      </a:r>
                      <a:r>
                        <a:rPr lang="zh-CN" altLang="en-US" sz="2400" dirty="0"/>
                        <a:t>个寄存器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立即数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FEAD7C42-71D2-494A-8E76-86D28806E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1600835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相对地址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相对地址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相对地址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相对地址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相对地址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7DB9D86-38FF-0E94-FB56-1BA682869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1600835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93DE056-F4E0-AE42-EB7B-33CB22079B27}"/>
              </a:ext>
            </a:extLst>
          </p:cNvPr>
          <p:cNvSpPr txBox="1">
            <a:spLocks noChangeArrowheads="1"/>
          </p:cNvSpPr>
          <p:nvPr/>
        </p:nvSpPr>
        <p:spPr>
          <a:xfrm>
            <a:off x="6438900" y="5850890"/>
            <a:ext cx="5295900" cy="585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lvl="1" indent="0" fontAlgn="auto">
              <a:spcAft>
                <a:spcPts val="0"/>
              </a:spcAft>
              <a:buSzPct val="100000"/>
              <a:buNone/>
              <a:tabLst>
                <a:tab pos="1714500" algn="l"/>
                <a:tab pos="2286000" algn="l"/>
              </a:tabLst>
            </a:pPr>
            <a:r>
              <a:rPr lang="en-US" sz="2400" b="1" dirty="0"/>
              <a:t>End = (</a:t>
            </a:r>
            <a:r>
              <a:rPr lang="en-US" sz="2400" b="1" dirty="0">
                <a:solidFill>
                  <a:srgbClr val="C00000"/>
                </a:solidFill>
              </a:rPr>
              <a:t>PC</a:t>
            </a:r>
            <a:r>
              <a:rPr lang="en-US" sz="2400" b="1" dirty="0"/>
              <a:t> + 4) + (</a:t>
            </a:r>
            <a:r>
              <a:rPr lang="en-US" sz="2400" b="1" dirty="0">
                <a:solidFill>
                  <a:srgbClr val="002060"/>
                </a:solidFill>
              </a:rPr>
              <a:t>immediate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</a:t>
            </a:r>
            <a:r>
              <a:rPr lang="en-US" sz="2400" b="1" dirty="0"/>
              <a:t> 4) </a:t>
            </a:r>
          </a:p>
        </p:txBody>
      </p:sp>
    </p:spTree>
    <p:extLst>
      <p:ext uri="{BB962C8B-B14F-4D97-AF65-F5344CB8AC3E}">
        <p14:creationId xmlns:p14="http://schemas.microsoft.com/office/powerpoint/2010/main" val="196050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B14D8-1E50-C415-2502-47647F498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75BB0-0642-E0BA-F0CA-BF6B7CC5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指令地址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E35AEC-0EE5-8840-B92F-DE2D28D03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1600835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相对地址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相对地址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相对地址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相对地址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相对地址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2AA2041-322F-C02F-4456-71C8AC0C4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1600835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12752FA7-9AFE-C940-FC0F-DC8D02609C59}"/>
              </a:ext>
            </a:extLst>
          </p:cNvPr>
          <p:cNvGrpSpPr>
            <a:grpSpLocks/>
          </p:cNvGrpSpPr>
          <p:nvPr/>
        </p:nvGrpSpPr>
        <p:grpSpPr bwMode="auto">
          <a:xfrm>
            <a:off x="1657350" y="3752850"/>
            <a:ext cx="8153400" cy="1357313"/>
            <a:chOff x="192" y="1680"/>
            <a:chExt cx="5136" cy="855"/>
          </a:xfrm>
        </p:grpSpPr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402E5426-0A1E-2FF4-F44B-50291AB4F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" y="1680"/>
              <a:ext cx="6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opcode</a:t>
              </a:r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3A201831-C08D-40D4-0300-CB9EFB0CB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2" y="1680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rs</a:t>
              </a:r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0E88842E-CE69-D61A-1115-64B0849BB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1680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latin typeface="Courier New" pitchFamily="49" charset="0"/>
                </a:rPr>
                <a:t>rt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F5338D40-CBA6-8F1C-C805-6FD54CD56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680"/>
              <a:ext cx="120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immediate</a:t>
              </a:r>
            </a:p>
          </p:txBody>
        </p:sp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FBC7B6E8-0749-9BA0-9EBB-00978683E1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920"/>
              <a:ext cx="5136" cy="615"/>
              <a:chOff x="432" y="3120"/>
              <a:chExt cx="5136" cy="615"/>
            </a:xfrm>
          </p:grpSpPr>
          <p:grpSp>
            <p:nvGrpSpPr>
              <p:cNvPr id="16" name="Group 12">
                <a:extLst>
                  <a:ext uri="{FF2B5EF4-FFF2-40B4-BE49-F238E27FC236}">
                    <a16:creationId xmlns:a16="http://schemas.microsoft.com/office/drawing/2014/main" id="{EA97010F-932C-06E4-4BCB-D559F771ED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5" y="3120"/>
                <a:ext cx="4311" cy="327"/>
                <a:chOff x="623" y="2496"/>
                <a:chExt cx="4311" cy="327"/>
              </a:xfrm>
            </p:grpSpPr>
            <p:sp>
              <p:nvSpPr>
                <p:cNvPr id="25" name="Text Box 13">
                  <a:extLst>
                    <a:ext uri="{FF2B5EF4-FFF2-40B4-BE49-F238E27FC236}">
                      <a16:creationId xmlns:a16="http://schemas.microsoft.com/office/drawing/2014/main" id="{0E2DB28B-1EA1-0D94-214F-75EB2F5358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3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660066"/>
                      </a:solidFill>
                      <a:latin typeface="Courier New" pitchFamily="49" charset="0"/>
                    </a:rPr>
                    <a:t>4</a:t>
                  </a:r>
                  <a:endParaRPr lang="en-US" sz="2800" dirty="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6" name="Text Box 14">
                  <a:extLst>
                    <a:ext uri="{FF2B5EF4-FFF2-40B4-BE49-F238E27FC236}">
                      <a16:creationId xmlns:a16="http://schemas.microsoft.com/office/drawing/2014/main" id="{F88BBC84-0D31-E64F-C0D7-C85211BAE6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9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7" name="Text Box 15">
                  <a:extLst>
                    <a:ext uri="{FF2B5EF4-FFF2-40B4-BE49-F238E27FC236}">
                      <a16:creationId xmlns:a16="http://schemas.microsoft.com/office/drawing/2014/main" id="{40E0C09D-75DE-A406-7A7D-BE1DB00D11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7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0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8" name="Text Box 16">
                  <a:extLst>
                    <a:ext uri="{FF2B5EF4-FFF2-40B4-BE49-F238E27FC236}">
                      <a16:creationId xmlns:a16="http://schemas.microsoft.com/office/drawing/2014/main" id="{2D71B9A9-3034-7303-4635-C7506DA8E8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9" name="Text Box 17">
                  <a:extLst>
                    <a:ext uri="{FF2B5EF4-FFF2-40B4-BE49-F238E27FC236}">
                      <a16:creationId xmlns:a16="http://schemas.microsoft.com/office/drawing/2014/main" id="{58D561F4-199D-45B0-BD81-EE79F36429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30" name="Text Box 18">
                  <a:extLst>
                    <a:ext uri="{FF2B5EF4-FFF2-40B4-BE49-F238E27FC236}">
                      <a16:creationId xmlns:a16="http://schemas.microsoft.com/office/drawing/2014/main" id="{AE02282C-0BE2-904B-7A8C-4D072430EF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4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3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17" name="Rectangle 19">
                <a:extLst>
                  <a:ext uri="{FF2B5EF4-FFF2-40B4-BE49-F238E27FC236}">
                    <a16:creationId xmlns:a16="http://schemas.microsoft.com/office/drawing/2014/main" id="{E40731D9-4EBC-0F98-BD03-8F4F7E7CD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0">
                <a:extLst>
                  <a:ext uri="{FF2B5EF4-FFF2-40B4-BE49-F238E27FC236}">
                    <a16:creationId xmlns:a16="http://schemas.microsoft.com/office/drawing/2014/main" id="{A4298E55-72B1-BA76-8379-6C6530095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1">
                <a:extLst>
                  <a:ext uri="{FF2B5EF4-FFF2-40B4-BE49-F238E27FC236}">
                    <a16:creationId xmlns:a16="http://schemas.microsoft.com/office/drawing/2014/main" id="{6643626E-8D93-E964-7CEE-AF189BB4A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22">
                <a:extLst>
                  <a:ext uri="{FF2B5EF4-FFF2-40B4-BE49-F238E27FC236}">
                    <a16:creationId xmlns:a16="http://schemas.microsoft.com/office/drawing/2014/main" id="{B4C7E8E3-8B71-785E-4830-89323BEB77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23">
                <a:extLst>
                  <a:ext uri="{FF2B5EF4-FFF2-40B4-BE49-F238E27FC236}">
                    <a16:creationId xmlns:a16="http://schemas.microsoft.com/office/drawing/2014/main" id="{4B8E4200-1575-1712-9A4D-5AEB32335E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22" name="Text Box 24">
                <a:extLst>
                  <a:ext uri="{FF2B5EF4-FFF2-40B4-BE49-F238E27FC236}">
                    <a16:creationId xmlns:a16="http://schemas.microsoft.com/office/drawing/2014/main" id="{3BC388BB-D139-1E61-32A8-8CA852E364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23" name="Text Box 25">
                <a:extLst>
                  <a:ext uri="{FF2B5EF4-FFF2-40B4-BE49-F238E27FC236}">
                    <a16:creationId xmlns:a16="http://schemas.microsoft.com/office/drawing/2014/main" id="{55288CD3-0076-E9ED-CD2E-FA026AF230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24" name="Text Box 26">
                <a:extLst>
                  <a:ext uri="{FF2B5EF4-FFF2-40B4-BE49-F238E27FC236}">
                    <a16:creationId xmlns:a16="http://schemas.microsoft.com/office/drawing/2014/main" id="{8BAC38BA-8C1C-C26B-298C-BC85A742E2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33" name="Group 29">
            <a:extLst>
              <a:ext uri="{FF2B5EF4-FFF2-40B4-BE49-F238E27FC236}">
                <a16:creationId xmlns:a16="http://schemas.microsoft.com/office/drawing/2014/main" id="{9E4B40E7-48DF-B983-585E-343CB7DEA487}"/>
              </a:ext>
            </a:extLst>
          </p:cNvPr>
          <p:cNvGrpSpPr>
            <a:grpSpLocks/>
          </p:cNvGrpSpPr>
          <p:nvPr/>
        </p:nvGrpSpPr>
        <p:grpSpPr bwMode="auto">
          <a:xfrm>
            <a:off x="1733550" y="5429250"/>
            <a:ext cx="8153400" cy="976313"/>
            <a:chOff x="432" y="3120"/>
            <a:chExt cx="5136" cy="615"/>
          </a:xfrm>
        </p:grpSpPr>
        <p:grpSp>
          <p:nvGrpSpPr>
            <p:cNvPr id="34" name="Group 30">
              <a:extLst>
                <a:ext uri="{FF2B5EF4-FFF2-40B4-BE49-F238E27FC236}">
                  <a16:creationId xmlns:a16="http://schemas.microsoft.com/office/drawing/2014/main" id="{A2861E69-0FEE-439B-11CB-FF0FE74922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" y="3120"/>
              <a:ext cx="4852" cy="327"/>
              <a:chOff x="288" y="2496"/>
              <a:chExt cx="4852" cy="327"/>
            </a:xfrm>
          </p:grpSpPr>
          <p:sp>
            <p:nvSpPr>
              <p:cNvPr id="43" name="Text Box 31">
                <a:extLst>
                  <a:ext uri="{FF2B5EF4-FFF2-40B4-BE49-F238E27FC236}">
                    <a16:creationId xmlns:a16="http://schemas.microsoft.com/office/drawing/2014/main" id="{9C32BB6F-9D34-3FB4-3947-5BBD28E692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496"/>
                <a:ext cx="92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660066"/>
                    </a:solidFill>
                    <a:latin typeface="Courier New" pitchFamily="49" charset="0"/>
                  </a:rPr>
                  <a:t>000100</a:t>
                </a:r>
                <a:endParaRPr lang="en-US" sz="2800" dirty="0">
                  <a:solidFill>
                    <a:srgbClr val="66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44" name="Text Box 32">
                <a:extLst>
                  <a:ext uri="{FF2B5EF4-FFF2-40B4-BE49-F238E27FC236}">
                    <a16:creationId xmlns:a16="http://schemas.microsoft.com/office/drawing/2014/main" id="{A079E01F-3161-C8DA-258D-A54DEBCFF4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0" y="2496"/>
                <a:ext cx="78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6600"/>
                    </a:solidFill>
                    <a:latin typeface="Courier New" pitchFamily="49" charset="0"/>
                  </a:rPr>
                  <a:t>01001</a:t>
                </a:r>
                <a:endParaRPr lang="en-US" sz="2800" dirty="0">
                  <a:solidFill>
                    <a:srgbClr val="0066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45" name="Text Box 33">
                <a:extLst>
                  <a:ext uri="{FF2B5EF4-FFF2-40B4-BE49-F238E27FC236}">
                    <a16:creationId xmlns:a16="http://schemas.microsoft.com/office/drawing/2014/main" id="{4C8EAD4A-2CFA-0197-9694-18E4A020B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9" y="2496"/>
                <a:ext cx="78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6600"/>
                    </a:solidFill>
                    <a:latin typeface="Courier New" pitchFamily="49" charset="0"/>
                  </a:rPr>
                  <a:t>00000</a:t>
                </a:r>
                <a:endParaRPr lang="en-US" sz="2800" dirty="0">
                  <a:solidFill>
                    <a:srgbClr val="0066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46" name="Text Box 34">
                <a:extLst>
                  <a:ext uri="{FF2B5EF4-FFF2-40B4-BE49-F238E27FC236}">
                    <a16:creationId xmlns:a16="http://schemas.microsoft.com/office/drawing/2014/main" id="{8E6455D5-0B3A-2C38-9D1A-E426EB99E8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47" name="Text Box 35">
                <a:extLst>
                  <a:ext uri="{FF2B5EF4-FFF2-40B4-BE49-F238E27FC236}">
                    <a16:creationId xmlns:a16="http://schemas.microsoft.com/office/drawing/2014/main" id="{050801AE-0E63-9269-E1F4-5ECCCC45E0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48" name="Text Box 36">
                <a:extLst>
                  <a:ext uri="{FF2B5EF4-FFF2-40B4-BE49-F238E27FC236}">
                    <a16:creationId xmlns:a16="http://schemas.microsoft.com/office/drawing/2014/main" id="{5FE48A45-D19C-0ABB-EDFB-B4B113549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2496"/>
                <a:ext cx="226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2060"/>
                    </a:solidFill>
                    <a:latin typeface="Courier New" pitchFamily="49" charset="0"/>
                  </a:rPr>
                  <a:t>0000000000000011</a:t>
                </a:r>
                <a:endParaRPr lang="en-US" sz="280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35" name="Rectangle 37">
              <a:extLst>
                <a:ext uri="{FF2B5EF4-FFF2-40B4-BE49-F238E27FC236}">
                  <a16:creationId xmlns:a16="http://schemas.microsoft.com/office/drawing/2014/main" id="{44E910C3-3BF6-2431-1E82-D2E72CEE1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8">
              <a:extLst>
                <a:ext uri="{FF2B5EF4-FFF2-40B4-BE49-F238E27FC236}">
                  <a16:creationId xmlns:a16="http://schemas.microsoft.com/office/drawing/2014/main" id="{6493BE0B-128F-15EA-7CEF-B63648472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9">
              <a:extLst>
                <a:ext uri="{FF2B5EF4-FFF2-40B4-BE49-F238E27FC236}">
                  <a16:creationId xmlns:a16="http://schemas.microsoft.com/office/drawing/2014/main" id="{26D224C1-44C3-4AC8-0EF0-5FDD75FFA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40">
              <a:extLst>
                <a:ext uri="{FF2B5EF4-FFF2-40B4-BE49-F238E27FC236}">
                  <a16:creationId xmlns:a16="http://schemas.microsoft.com/office/drawing/2014/main" id="{27990423-FBFF-7EB2-D8AF-9A91EA8DC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41">
              <a:extLst>
                <a:ext uri="{FF2B5EF4-FFF2-40B4-BE49-F238E27FC236}">
                  <a16:creationId xmlns:a16="http://schemas.microsoft.com/office/drawing/2014/main" id="{699607D2-AC33-5E9E-8C98-DE58B1254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40" name="Text Box 42">
              <a:extLst>
                <a:ext uri="{FF2B5EF4-FFF2-40B4-BE49-F238E27FC236}">
                  <a16:creationId xmlns:a16="http://schemas.microsoft.com/office/drawing/2014/main" id="{C904732F-1DD2-60BC-E7B3-DB81508B8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41" name="Text Box 43">
              <a:extLst>
                <a:ext uri="{FF2B5EF4-FFF2-40B4-BE49-F238E27FC236}">
                  <a16:creationId xmlns:a16="http://schemas.microsoft.com/office/drawing/2014/main" id="{775A1EDD-149D-0598-45E5-0D7660CD8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42" name="Text Box 44">
              <a:extLst>
                <a:ext uri="{FF2B5EF4-FFF2-40B4-BE49-F238E27FC236}">
                  <a16:creationId xmlns:a16="http://schemas.microsoft.com/office/drawing/2014/main" id="{C2219AC3-211D-9731-FC1F-BD19EC8BF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921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09201-A61B-E1A6-D609-D4F67F70A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58833-6107-A5A2-327B-9F136A9E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指令地址</a:t>
            </a: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02A15D68-73AE-D46C-68CF-C131368D1983}"/>
              </a:ext>
            </a:extLst>
          </p:cNvPr>
          <p:cNvGrpSpPr>
            <a:grpSpLocks/>
          </p:cNvGrpSpPr>
          <p:nvPr/>
        </p:nvGrpSpPr>
        <p:grpSpPr bwMode="auto">
          <a:xfrm>
            <a:off x="1724025" y="3807107"/>
            <a:ext cx="8153400" cy="1357313"/>
            <a:chOff x="192" y="1680"/>
            <a:chExt cx="5136" cy="855"/>
          </a:xfrm>
        </p:grpSpPr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15A74556-C248-5F7D-8691-AAF37C6F7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" y="1680"/>
              <a:ext cx="6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opcode</a:t>
              </a:r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D8188C36-E567-B89D-9BEE-34B962E4F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2" y="1680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rs</a:t>
              </a:r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5DD2BCFC-C03A-6B3E-5060-1578F6C42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1680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latin typeface="Courier New" pitchFamily="49" charset="0"/>
                </a:rPr>
                <a:t>rt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A1C5E93E-F731-31B4-0F08-771FA4493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680"/>
              <a:ext cx="120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immediate</a:t>
              </a:r>
            </a:p>
          </p:txBody>
        </p:sp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DF308CF5-A8DD-97EB-B9D0-F8D387B788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920"/>
              <a:ext cx="5136" cy="615"/>
              <a:chOff x="432" y="3120"/>
              <a:chExt cx="5136" cy="615"/>
            </a:xfrm>
          </p:grpSpPr>
          <p:grpSp>
            <p:nvGrpSpPr>
              <p:cNvPr id="16" name="Group 12">
                <a:extLst>
                  <a:ext uri="{FF2B5EF4-FFF2-40B4-BE49-F238E27FC236}">
                    <a16:creationId xmlns:a16="http://schemas.microsoft.com/office/drawing/2014/main" id="{F2ACBB23-D61A-AF1D-531C-8DD8121923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9" y="3120"/>
                <a:ext cx="4307" cy="330"/>
                <a:chOff x="627" y="2496"/>
                <a:chExt cx="4307" cy="330"/>
              </a:xfrm>
            </p:grpSpPr>
            <p:sp>
              <p:nvSpPr>
                <p:cNvPr id="25" name="Text Box 13">
                  <a:extLst>
                    <a:ext uri="{FF2B5EF4-FFF2-40B4-BE49-F238E27FC236}">
                      <a16:creationId xmlns:a16="http://schemas.microsoft.com/office/drawing/2014/main" id="{530E7C13-BCB6-00C3-BEE0-488C6A17E5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7" y="2496"/>
                  <a:ext cx="243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dirty="0">
                      <a:solidFill>
                        <a:srgbClr val="660066"/>
                      </a:solidFill>
                      <a:latin typeface="Helvetica" pitchFamily="34" charset="0"/>
                    </a:rPr>
                    <a:t>?</a:t>
                  </a:r>
                </a:p>
              </p:txBody>
            </p:sp>
            <p:sp>
              <p:nvSpPr>
                <p:cNvPr id="26" name="Text Box 14">
                  <a:extLst>
                    <a:ext uri="{FF2B5EF4-FFF2-40B4-BE49-F238E27FC236}">
                      <a16:creationId xmlns:a16="http://schemas.microsoft.com/office/drawing/2014/main" id="{22E71ACD-AF21-5802-43E4-B08D705AE7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?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7" name="Text Box 15">
                  <a:extLst>
                    <a:ext uri="{FF2B5EF4-FFF2-40B4-BE49-F238E27FC236}">
                      <a16:creationId xmlns:a16="http://schemas.microsoft.com/office/drawing/2014/main" id="{9E6420B2-2D57-5517-5F3C-4DC8F63706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7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?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8" name="Text Box 16">
                  <a:extLst>
                    <a:ext uri="{FF2B5EF4-FFF2-40B4-BE49-F238E27FC236}">
                      <a16:creationId xmlns:a16="http://schemas.microsoft.com/office/drawing/2014/main" id="{11C07084-24F0-AD2F-0129-E5839EF39B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9" name="Text Box 17">
                  <a:extLst>
                    <a:ext uri="{FF2B5EF4-FFF2-40B4-BE49-F238E27FC236}">
                      <a16:creationId xmlns:a16="http://schemas.microsoft.com/office/drawing/2014/main" id="{33BD30E1-50BC-FECB-C12A-4945D1862A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30" name="Text Box 18">
                  <a:extLst>
                    <a:ext uri="{FF2B5EF4-FFF2-40B4-BE49-F238E27FC236}">
                      <a16:creationId xmlns:a16="http://schemas.microsoft.com/office/drawing/2014/main" id="{7AE9D255-81E0-1BCD-AAC0-E3D33B5A73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4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?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17" name="Rectangle 19">
                <a:extLst>
                  <a:ext uri="{FF2B5EF4-FFF2-40B4-BE49-F238E27FC236}">
                    <a16:creationId xmlns:a16="http://schemas.microsoft.com/office/drawing/2014/main" id="{BB64B649-0108-C7E1-3ABA-00328A8D1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0">
                <a:extLst>
                  <a:ext uri="{FF2B5EF4-FFF2-40B4-BE49-F238E27FC236}">
                    <a16:creationId xmlns:a16="http://schemas.microsoft.com/office/drawing/2014/main" id="{FEA2F965-B826-AA72-FEE1-4DD41E2EB7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1">
                <a:extLst>
                  <a:ext uri="{FF2B5EF4-FFF2-40B4-BE49-F238E27FC236}">
                    <a16:creationId xmlns:a16="http://schemas.microsoft.com/office/drawing/2014/main" id="{50A8C880-D1D3-1657-B1E2-3250A7B4C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22">
                <a:extLst>
                  <a:ext uri="{FF2B5EF4-FFF2-40B4-BE49-F238E27FC236}">
                    <a16:creationId xmlns:a16="http://schemas.microsoft.com/office/drawing/2014/main" id="{13FD7ACC-36A7-37D7-F271-35E3A0D1D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23">
                <a:extLst>
                  <a:ext uri="{FF2B5EF4-FFF2-40B4-BE49-F238E27FC236}">
                    <a16:creationId xmlns:a16="http://schemas.microsoft.com/office/drawing/2014/main" id="{0DD001B8-4590-3DEE-27CE-69F1AD4F0B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22" name="Text Box 24">
                <a:extLst>
                  <a:ext uri="{FF2B5EF4-FFF2-40B4-BE49-F238E27FC236}">
                    <a16:creationId xmlns:a16="http://schemas.microsoft.com/office/drawing/2014/main" id="{F69D0682-C7D2-DC3D-ED3B-575E9A5BB0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23" name="Text Box 25">
                <a:extLst>
                  <a:ext uri="{FF2B5EF4-FFF2-40B4-BE49-F238E27FC236}">
                    <a16:creationId xmlns:a16="http://schemas.microsoft.com/office/drawing/2014/main" id="{B5659EAE-1314-04D1-CF6B-539B02D741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24" name="Text Box 26">
                <a:extLst>
                  <a:ext uri="{FF2B5EF4-FFF2-40B4-BE49-F238E27FC236}">
                    <a16:creationId xmlns:a16="http://schemas.microsoft.com/office/drawing/2014/main" id="{698991FF-4241-78A7-7F6E-75D284172A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33" name="Group 29">
            <a:extLst>
              <a:ext uri="{FF2B5EF4-FFF2-40B4-BE49-F238E27FC236}">
                <a16:creationId xmlns:a16="http://schemas.microsoft.com/office/drawing/2014/main" id="{C6E82247-DB33-D20B-40A9-4D810B284797}"/>
              </a:ext>
            </a:extLst>
          </p:cNvPr>
          <p:cNvGrpSpPr>
            <a:grpSpLocks/>
          </p:cNvGrpSpPr>
          <p:nvPr/>
        </p:nvGrpSpPr>
        <p:grpSpPr bwMode="auto">
          <a:xfrm>
            <a:off x="1733550" y="5429250"/>
            <a:ext cx="8153400" cy="976313"/>
            <a:chOff x="432" y="3120"/>
            <a:chExt cx="5136" cy="615"/>
          </a:xfrm>
        </p:grpSpPr>
        <p:grpSp>
          <p:nvGrpSpPr>
            <p:cNvPr id="34" name="Group 30">
              <a:extLst>
                <a:ext uri="{FF2B5EF4-FFF2-40B4-BE49-F238E27FC236}">
                  <a16:creationId xmlns:a16="http://schemas.microsoft.com/office/drawing/2014/main" id="{1B5AB69C-B2AD-32E1-F53E-6D85CF0F8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" y="3120"/>
              <a:ext cx="4312" cy="330"/>
              <a:chOff x="622" y="2496"/>
              <a:chExt cx="4312" cy="330"/>
            </a:xfrm>
          </p:grpSpPr>
          <p:sp>
            <p:nvSpPr>
              <p:cNvPr id="43" name="Text Box 31">
                <a:extLst>
                  <a:ext uri="{FF2B5EF4-FFF2-40B4-BE49-F238E27FC236}">
                    <a16:creationId xmlns:a16="http://schemas.microsoft.com/office/drawing/2014/main" id="{3F5399FD-8BF9-DD57-9AF2-34C089A1ED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" y="2496"/>
                <a:ext cx="252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660066"/>
                    </a:solidFill>
                    <a:latin typeface="Courier New" pitchFamily="49" charset="0"/>
                  </a:rPr>
                  <a:t>?</a:t>
                </a:r>
                <a:endParaRPr lang="en-US" sz="2800" dirty="0">
                  <a:solidFill>
                    <a:srgbClr val="66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44" name="Text Box 32">
                <a:extLst>
                  <a:ext uri="{FF2B5EF4-FFF2-40B4-BE49-F238E27FC236}">
                    <a16:creationId xmlns:a16="http://schemas.microsoft.com/office/drawing/2014/main" id="{FA397B13-6D65-EE4E-6043-76CD54EF0C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7" y="2496"/>
                <a:ext cx="252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6600"/>
                    </a:solidFill>
                    <a:latin typeface="Courier New" pitchFamily="49" charset="0"/>
                  </a:rPr>
                  <a:t>?</a:t>
                </a:r>
                <a:endParaRPr lang="en-US" sz="2800" dirty="0">
                  <a:solidFill>
                    <a:srgbClr val="0066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45" name="Text Box 33">
                <a:extLst>
                  <a:ext uri="{FF2B5EF4-FFF2-40B4-BE49-F238E27FC236}">
                    <a16:creationId xmlns:a16="http://schemas.microsoft.com/office/drawing/2014/main" id="{EF7147E1-3BD3-E80A-85C6-3C8DF14064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" y="2496"/>
                <a:ext cx="252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6600"/>
                    </a:solidFill>
                    <a:latin typeface="Courier New" pitchFamily="49" charset="0"/>
                  </a:rPr>
                  <a:t>?</a:t>
                </a:r>
                <a:endParaRPr lang="en-US" sz="2800" dirty="0">
                  <a:solidFill>
                    <a:srgbClr val="0066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46" name="Text Box 34">
                <a:extLst>
                  <a:ext uri="{FF2B5EF4-FFF2-40B4-BE49-F238E27FC236}">
                    <a16:creationId xmlns:a16="http://schemas.microsoft.com/office/drawing/2014/main" id="{AF425EA5-B323-9E33-2D8A-BAA670222B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47" name="Text Box 35">
                <a:extLst>
                  <a:ext uri="{FF2B5EF4-FFF2-40B4-BE49-F238E27FC236}">
                    <a16:creationId xmlns:a16="http://schemas.microsoft.com/office/drawing/2014/main" id="{5975B955-83D7-9DD7-BAEA-6045E78301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48" name="Text Box 36">
                <a:extLst>
                  <a:ext uri="{FF2B5EF4-FFF2-40B4-BE49-F238E27FC236}">
                    <a16:creationId xmlns:a16="http://schemas.microsoft.com/office/drawing/2014/main" id="{D0504700-D50E-1EC3-5428-5EA724CCEC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4" y="2496"/>
                <a:ext cx="252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2060"/>
                    </a:solidFill>
                    <a:latin typeface="Courier New" pitchFamily="49" charset="0"/>
                  </a:rPr>
                  <a:t>?</a:t>
                </a:r>
                <a:endParaRPr lang="en-US" sz="280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35" name="Rectangle 37">
              <a:extLst>
                <a:ext uri="{FF2B5EF4-FFF2-40B4-BE49-F238E27FC236}">
                  <a16:creationId xmlns:a16="http://schemas.microsoft.com/office/drawing/2014/main" id="{77521FC6-8717-2041-8779-6566B7E74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8">
              <a:extLst>
                <a:ext uri="{FF2B5EF4-FFF2-40B4-BE49-F238E27FC236}">
                  <a16:creationId xmlns:a16="http://schemas.microsoft.com/office/drawing/2014/main" id="{F3EE78AC-4157-56C7-058C-DC87C7827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9">
              <a:extLst>
                <a:ext uri="{FF2B5EF4-FFF2-40B4-BE49-F238E27FC236}">
                  <a16:creationId xmlns:a16="http://schemas.microsoft.com/office/drawing/2014/main" id="{FBEA6165-B06B-5A69-E2B1-33FADB6FE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40">
              <a:extLst>
                <a:ext uri="{FF2B5EF4-FFF2-40B4-BE49-F238E27FC236}">
                  <a16:creationId xmlns:a16="http://schemas.microsoft.com/office/drawing/2014/main" id="{92374C4C-943E-0C09-16DA-004485852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41">
              <a:extLst>
                <a:ext uri="{FF2B5EF4-FFF2-40B4-BE49-F238E27FC236}">
                  <a16:creationId xmlns:a16="http://schemas.microsoft.com/office/drawing/2014/main" id="{9EC01D33-B561-5F6B-6A94-52D36AFCD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40" name="Text Box 42">
              <a:extLst>
                <a:ext uri="{FF2B5EF4-FFF2-40B4-BE49-F238E27FC236}">
                  <a16:creationId xmlns:a16="http://schemas.microsoft.com/office/drawing/2014/main" id="{313CCD11-B59A-8894-968C-521B0138F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41" name="Text Box 43">
              <a:extLst>
                <a:ext uri="{FF2B5EF4-FFF2-40B4-BE49-F238E27FC236}">
                  <a16:creationId xmlns:a16="http://schemas.microsoft.com/office/drawing/2014/main" id="{405DC186-E92D-618F-52FF-0516BE250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42" name="Text Box 44">
              <a:extLst>
                <a:ext uri="{FF2B5EF4-FFF2-40B4-BE49-F238E27FC236}">
                  <a16:creationId xmlns:a16="http://schemas.microsoft.com/office/drawing/2014/main" id="{2642A56A-91AD-06C2-0CB9-5A16AC73F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13BAD42C-CD6E-0D9C-1FF8-0109044B8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0" y="1619250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相对地址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相对地址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相对地址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相对地址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相对地址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16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D560751-D595-3468-7E35-D067D0CCD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380" y="2764120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72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C35E7-82C3-5578-181F-F0C7975C6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20F2E-6256-1094-2B76-3BC59C0D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指令地址</a:t>
            </a: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F712483B-ECF2-7F34-9214-F77C811E6106}"/>
              </a:ext>
            </a:extLst>
          </p:cNvPr>
          <p:cNvGrpSpPr>
            <a:grpSpLocks/>
          </p:cNvGrpSpPr>
          <p:nvPr/>
        </p:nvGrpSpPr>
        <p:grpSpPr bwMode="auto">
          <a:xfrm>
            <a:off x="1724025" y="3807107"/>
            <a:ext cx="8153400" cy="1357313"/>
            <a:chOff x="192" y="1680"/>
            <a:chExt cx="5136" cy="855"/>
          </a:xfrm>
        </p:grpSpPr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D1B0FEF3-946B-3DFE-5F8B-1E9717240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" y="1680"/>
              <a:ext cx="6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opcode</a:t>
              </a:r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4F05F137-462D-D613-EAE6-FD0E599D0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2" y="1680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rs</a:t>
              </a:r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2D885BD9-43B2-5FD9-AB26-D66B2095C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1680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latin typeface="Courier New" pitchFamily="49" charset="0"/>
                </a:rPr>
                <a:t>rt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30144001-C8BB-D6BA-F8E5-7AFF2FB80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680"/>
              <a:ext cx="120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immediate</a:t>
              </a:r>
            </a:p>
          </p:txBody>
        </p:sp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7BEADC95-474C-C7EA-4017-4E3EBE7BD9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920"/>
              <a:ext cx="5136" cy="615"/>
              <a:chOff x="432" y="3120"/>
              <a:chExt cx="5136" cy="615"/>
            </a:xfrm>
          </p:grpSpPr>
          <p:grpSp>
            <p:nvGrpSpPr>
              <p:cNvPr id="16" name="Group 12">
                <a:extLst>
                  <a:ext uri="{FF2B5EF4-FFF2-40B4-BE49-F238E27FC236}">
                    <a16:creationId xmlns:a16="http://schemas.microsoft.com/office/drawing/2014/main" id="{9CBE288E-CADE-F236-A2BB-8D0220DDC0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5" y="3120"/>
                <a:ext cx="4311" cy="330"/>
                <a:chOff x="623" y="2496"/>
                <a:chExt cx="4311" cy="330"/>
              </a:xfrm>
            </p:grpSpPr>
            <p:sp>
              <p:nvSpPr>
                <p:cNvPr id="25" name="Text Box 13">
                  <a:extLst>
                    <a:ext uri="{FF2B5EF4-FFF2-40B4-BE49-F238E27FC236}">
                      <a16:creationId xmlns:a16="http://schemas.microsoft.com/office/drawing/2014/main" id="{86FE9163-BD0F-80FF-AC62-A473389269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3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660066"/>
                      </a:solidFill>
                      <a:latin typeface="Courier New" pitchFamily="49" charset="0"/>
                    </a:rPr>
                    <a:t>4</a:t>
                  </a:r>
                  <a:endParaRPr lang="en-US" sz="2800" dirty="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6" name="Text Box 14">
                  <a:extLst>
                    <a:ext uri="{FF2B5EF4-FFF2-40B4-BE49-F238E27FC236}">
                      <a16:creationId xmlns:a16="http://schemas.microsoft.com/office/drawing/2014/main" id="{82393787-33D7-8FF7-9768-93BCBFF2F4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0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7" name="Text Box 15">
                  <a:extLst>
                    <a:ext uri="{FF2B5EF4-FFF2-40B4-BE49-F238E27FC236}">
                      <a16:creationId xmlns:a16="http://schemas.microsoft.com/office/drawing/2014/main" id="{4249F0F4-CE1A-79BA-DE5D-5E4C7AA88D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7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0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8" name="Text Box 16">
                  <a:extLst>
                    <a:ext uri="{FF2B5EF4-FFF2-40B4-BE49-F238E27FC236}">
                      <a16:creationId xmlns:a16="http://schemas.microsoft.com/office/drawing/2014/main" id="{E71F5361-64DA-3464-ABF8-4286AB1A2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9" name="Text Box 17">
                  <a:extLst>
                    <a:ext uri="{FF2B5EF4-FFF2-40B4-BE49-F238E27FC236}">
                      <a16:creationId xmlns:a16="http://schemas.microsoft.com/office/drawing/2014/main" id="{37BFA744-621C-42ED-722D-DE11D4FED2E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30" name="Text Box 18">
                  <a:extLst>
                    <a:ext uri="{FF2B5EF4-FFF2-40B4-BE49-F238E27FC236}">
                      <a16:creationId xmlns:a16="http://schemas.microsoft.com/office/drawing/2014/main" id="{A4796A58-28A4-A5AB-69DB-54E266F4CB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16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-4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17" name="Rectangle 19">
                <a:extLst>
                  <a:ext uri="{FF2B5EF4-FFF2-40B4-BE49-F238E27FC236}">
                    <a16:creationId xmlns:a16="http://schemas.microsoft.com/office/drawing/2014/main" id="{E30D7A32-D0EA-5872-D1A6-1F120A638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0">
                <a:extLst>
                  <a:ext uri="{FF2B5EF4-FFF2-40B4-BE49-F238E27FC236}">
                    <a16:creationId xmlns:a16="http://schemas.microsoft.com/office/drawing/2014/main" id="{F25E2FF3-3507-CB04-A418-197BB7A7B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1">
                <a:extLst>
                  <a:ext uri="{FF2B5EF4-FFF2-40B4-BE49-F238E27FC236}">
                    <a16:creationId xmlns:a16="http://schemas.microsoft.com/office/drawing/2014/main" id="{5E3BED9D-C312-A6EF-7093-AC2624E08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22">
                <a:extLst>
                  <a:ext uri="{FF2B5EF4-FFF2-40B4-BE49-F238E27FC236}">
                    <a16:creationId xmlns:a16="http://schemas.microsoft.com/office/drawing/2014/main" id="{4DAD7F59-F6CC-60BC-790D-4872DEB03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23">
                <a:extLst>
                  <a:ext uri="{FF2B5EF4-FFF2-40B4-BE49-F238E27FC236}">
                    <a16:creationId xmlns:a16="http://schemas.microsoft.com/office/drawing/2014/main" id="{146B1A41-BAED-6F43-AF46-FF5CC6E1BD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22" name="Text Box 24">
                <a:extLst>
                  <a:ext uri="{FF2B5EF4-FFF2-40B4-BE49-F238E27FC236}">
                    <a16:creationId xmlns:a16="http://schemas.microsoft.com/office/drawing/2014/main" id="{9AB00648-C051-53D7-FC61-348585ADF7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23" name="Text Box 25">
                <a:extLst>
                  <a:ext uri="{FF2B5EF4-FFF2-40B4-BE49-F238E27FC236}">
                    <a16:creationId xmlns:a16="http://schemas.microsoft.com/office/drawing/2014/main" id="{494392CD-946D-679B-121F-95885CE616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24" name="Text Box 26">
                <a:extLst>
                  <a:ext uri="{FF2B5EF4-FFF2-40B4-BE49-F238E27FC236}">
                    <a16:creationId xmlns:a16="http://schemas.microsoft.com/office/drawing/2014/main" id="{F620EE9E-B565-6E2F-972C-A528F4AB1F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33" name="Group 29">
            <a:extLst>
              <a:ext uri="{FF2B5EF4-FFF2-40B4-BE49-F238E27FC236}">
                <a16:creationId xmlns:a16="http://schemas.microsoft.com/office/drawing/2014/main" id="{215CF6FE-2F6C-BEA1-2915-5D026428BE9D}"/>
              </a:ext>
            </a:extLst>
          </p:cNvPr>
          <p:cNvGrpSpPr>
            <a:grpSpLocks/>
          </p:cNvGrpSpPr>
          <p:nvPr/>
        </p:nvGrpSpPr>
        <p:grpSpPr bwMode="auto">
          <a:xfrm>
            <a:off x="1733550" y="5429250"/>
            <a:ext cx="8153400" cy="976313"/>
            <a:chOff x="432" y="3120"/>
            <a:chExt cx="5136" cy="615"/>
          </a:xfrm>
        </p:grpSpPr>
        <p:grpSp>
          <p:nvGrpSpPr>
            <p:cNvPr id="34" name="Group 30">
              <a:extLst>
                <a:ext uri="{FF2B5EF4-FFF2-40B4-BE49-F238E27FC236}">
                  <a16:creationId xmlns:a16="http://schemas.microsoft.com/office/drawing/2014/main" id="{8BC87919-2300-F8A5-92FB-ED0A4C53B4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" y="3120"/>
              <a:ext cx="4865" cy="330"/>
              <a:chOff x="288" y="2496"/>
              <a:chExt cx="4865" cy="330"/>
            </a:xfrm>
          </p:grpSpPr>
          <p:sp>
            <p:nvSpPr>
              <p:cNvPr id="43" name="Text Box 31">
                <a:extLst>
                  <a:ext uri="{FF2B5EF4-FFF2-40B4-BE49-F238E27FC236}">
                    <a16:creationId xmlns:a16="http://schemas.microsoft.com/office/drawing/2014/main" id="{2A28C571-4C95-F5B9-1685-764D98CD68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496"/>
                <a:ext cx="92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660066"/>
                    </a:solidFill>
                    <a:latin typeface="Courier New" pitchFamily="49" charset="0"/>
                  </a:rPr>
                  <a:t>000100</a:t>
                </a:r>
                <a:endParaRPr lang="en-US" sz="2800" dirty="0">
                  <a:solidFill>
                    <a:srgbClr val="66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44" name="Text Box 32">
                <a:extLst>
                  <a:ext uri="{FF2B5EF4-FFF2-40B4-BE49-F238E27FC236}">
                    <a16:creationId xmlns:a16="http://schemas.microsoft.com/office/drawing/2014/main" id="{6728606E-368F-437F-E830-6B974DEA6E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7" y="2496"/>
                <a:ext cx="793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6600"/>
                    </a:solidFill>
                    <a:latin typeface="Courier New" pitchFamily="49" charset="0"/>
                  </a:rPr>
                  <a:t>00000</a:t>
                </a:r>
                <a:endParaRPr lang="en-US" sz="2800" dirty="0">
                  <a:solidFill>
                    <a:srgbClr val="0066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45" name="Text Box 33">
                <a:extLst>
                  <a:ext uri="{FF2B5EF4-FFF2-40B4-BE49-F238E27FC236}">
                    <a16:creationId xmlns:a16="http://schemas.microsoft.com/office/drawing/2014/main" id="{3050C3B1-14C2-ECF4-8A8E-D49B3310E2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9" y="2496"/>
                <a:ext cx="78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6600"/>
                    </a:solidFill>
                    <a:latin typeface="Courier New" pitchFamily="49" charset="0"/>
                  </a:rPr>
                  <a:t>00000</a:t>
                </a:r>
                <a:endParaRPr lang="en-US" sz="2800" dirty="0">
                  <a:solidFill>
                    <a:srgbClr val="0066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46" name="Text Box 34">
                <a:extLst>
                  <a:ext uri="{FF2B5EF4-FFF2-40B4-BE49-F238E27FC236}">
                    <a16:creationId xmlns:a16="http://schemas.microsoft.com/office/drawing/2014/main" id="{48A8FF5C-6F86-A9F3-993D-A378F4FFBE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47" name="Text Box 35">
                <a:extLst>
                  <a:ext uri="{FF2B5EF4-FFF2-40B4-BE49-F238E27FC236}">
                    <a16:creationId xmlns:a16="http://schemas.microsoft.com/office/drawing/2014/main" id="{87D72473-42B3-0A5D-1BAF-F7F5EEC23D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48" name="Text Box 36">
                <a:extLst>
                  <a:ext uri="{FF2B5EF4-FFF2-40B4-BE49-F238E27FC236}">
                    <a16:creationId xmlns:a16="http://schemas.microsoft.com/office/drawing/2014/main" id="{C5F558AD-B1DB-8E9C-C44D-9DEF20DDEE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2" y="2496"/>
                <a:ext cx="2281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2060"/>
                    </a:solidFill>
                    <a:latin typeface="Courier New" pitchFamily="49" charset="0"/>
                  </a:rPr>
                  <a:t>1111111111111100</a:t>
                </a:r>
                <a:endParaRPr lang="en-US" sz="280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35" name="Rectangle 37">
              <a:extLst>
                <a:ext uri="{FF2B5EF4-FFF2-40B4-BE49-F238E27FC236}">
                  <a16:creationId xmlns:a16="http://schemas.microsoft.com/office/drawing/2014/main" id="{46165271-E43A-8062-148D-B46A3F1F3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8">
              <a:extLst>
                <a:ext uri="{FF2B5EF4-FFF2-40B4-BE49-F238E27FC236}">
                  <a16:creationId xmlns:a16="http://schemas.microsoft.com/office/drawing/2014/main" id="{FAEB7630-0121-C3A7-488C-36F17CB6D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9">
              <a:extLst>
                <a:ext uri="{FF2B5EF4-FFF2-40B4-BE49-F238E27FC236}">
                  <a16:creationId xmlns:a16="http://schemas.microsoft.com/office/drawing/2014/main" id="{DA66C73F-6D80-282E-0B29-C492F9E76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40">
              <a:extLst>
                <a:ext uri="{FF2B5EF4-FFF2-40B4-BE49-F238E27FC236}">
                  <a16:creationId xmlns:a16="http://schemas.microsoft.com/office/drawing/2014/main" id="{C7B58856-0FCF-0E5B-4AD8-217970A62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41">
              <a:extLst>
                <a:ext uri="{FF2B5EF4-FFF2-40B4-BE49-F238E27FC236}">
                  <a16:creationId xmlns:a16="http://schemas.microsoft.com/office/drawing/2014/main" id="{AD4498C0-7DDC-5B2B-9709-87C6C5F2A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40" name="Text Box 42">
              <a:extLst>
                <a:ext uri="{FF2B5EF4-FFF2-40B4-BE49-F238E27FC236}">
                  <a16:creationId xmlns:a16="http://schemas.microsoft.com/office/drawing/2014/main" id="{62650C05-F9AF-B513-8BFB-3EBC3BDB6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41" name="Text Box 43">
              <a:extLst>
                <a:ext uri="{FF2B5EF4-FFF2-40B4-BE49-F238E27FC236}">
                  <a16:creationId xmlns:a16="http://schemas.microsoft.com/office/drawing/2014/main" id="{DD3E55B5-C8E2-576C-2FAF-1FCD69B6C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42" name="Text Box 44">
              <a:extLst>
                <a:ext uri="{FF2B5EF4-FFF2-40B4-BE49-F238E27FC236}">
                  <a16:creationId xmlns:a16="http://schemas.microsoft.com/office/drawing/2014/main" id="{EB786C80-3618-E489-9CDB-FC974688E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24256B45-D4D0-38E2-B2B5-72C986F92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0" y="1619250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相对地址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相对地址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相对地址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相对地址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相对地址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16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0797EA1-F957-7CD4-F953-AB9F3DECF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380" y="2764120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15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6D899-5537-5DCB-9377-6632F578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J-</a:t>
            </a:r>
            <a:r>
              <a:rPr lang="zh-CN" altLang="en-US" b="1" dirty="0"/>
              <a:t>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0A7A2-B841-C3CF-F9FE-DFA71CF06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565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跳转</a:t>
            </a:r>
            <a:r>
              <a:rPr lang="en-US" altLang="zh-CN" sz="28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zh-CN" altLang="en-US" dirty="0"/>
              <a:t>指令可以跳转到任意地址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理想状态下可以跳转到任意一个</a:t>
            </a:r>
            <a:r>
              <a:rPr lang="en-US" altLang="zh-CN" dirty="0"/>
              <a:t>32</a:t>
            </a:r>
            <a:r>
              <a:rPr lang="zh-CN" altLang="en-US" dirty="0"/>
              <a:t>位的地址，但是</a:t>
            </a:r>
            <a:r>
              <a:rPr lang="en-US" altLang="zh-CN" dirty="0"/>
              <a:t>…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800" b="1" dirty="0">
              <a:solidFill>
                <a:srgbClr val="660066"/>
              </a:solidFill>
              <a:latin typeface="Courier New" pitchFamily="49" charset="0"/>
            </a:endParaRPr>
          </a:p>
          <a:p>
            <a:r>
              <a:rPr lang="en-US" altLang="zh-CN" sz="2800" b="1" dirty="0">
                <a:solidFill>
                  <a:srgbClr val="660066"/>
                </a:solidFill>
                <a:latin typeface="Courier New" pitchFamily="49" charset="0"/>
              </a:rPr>
              <a:t>opcode</a:t>
            </a:r>
            <a:r>
              <a:rPr lang="zh-CN" altLang="en-US" dirty="0"/>
              <a:t>必须存在，用来与</a:t>
            </a:r>
            <a:r>
              <a:rPr lang="en-US" altLang="zh-CN" dirty="0"/>
              <a:t>R-</a:t>
            </a:r>
            <a:r>
              <a:rPr lang="zh-CN" altLang="en-US" dirty="0"/>
              <a:t>格式和</a:t>
            </a:r>
            <a:r>
              <a:rPr lang="en-US" altLang="zh-CN" dirty="0"/>
              <a:t>I-</a:t>
            </a:r>
            <a:r>
              <a:rPr lang="zh-CN" altLang="en-US" dirty="0"/>
              <a:t>格式区分</a:t>
            </a:r>
            <a:endParaRPr lang="en-US" altLang="zh-CN" sz="2800" dirty="0">
              <a:solidFill>
                <a:srgbClr val="660066"/>
              </a:solidFill>
              <a:latin typeface="Helvetica" pitchFamily="34" charset="0"/>
            </a:endParaRP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CA136AE6-D52B-902A-C536-B427369CA688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3750383"/>
            <a:ext cx="8153400" cy="519113"/>
            <a:chOff x="336" y="1488"/>
            <a:chExt cx="5136" cy="327"/>
          </a:xfrm>
        </p:grpSpPr>
        <p:sp>
          <p:nvSpPr>
            <p:cNvPr id="16" name="Text Box 7">
              <a:extLst>
                <a:ext uri="{FF2B5EF4-FFF2-40B4-BE49-F238E27FC236}">
                  <a16:creationId xmlns:a16="http://schemas.microsoft.com/office/drawing/2014/main" id="{BB253815-06CB-48A7-5C88-85C9BC464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488"/>
              <a:ext cx="920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latin typeface="Courier New" pitchFamily="49" charset="0"/>
                </a:rPr>
                <a:t>6 bits</a:t>
              </a:r>
              <a:endParaRPr lang="en-US" sz="28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BFC87C01-4F4A-9249-8503-640DB7A2B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1488"/>
              <a:ext cx="1054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latin typeface="Courier New" pitchFamily="49" charset="0"/>
                </a:rPr>
                <a:t>26 bits</a:t>
              </a:r>
              <a:endParaRPr lang="en-US" sz="28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F1927B7D-8291-AD98-189F-606DBEC7C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967BCFE2-9030-0F33-516E-0E36D12EF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12">
            <a:extLst>
              <a:ext uri="{FF2B5EF4-FFF2-40B4-BE49-F238E27FC236}">
                <a16:creationId xmlns:a16="http://schemas.microsoft.com/office/drawing/2014/main" id="{F580F2BE-AA95-90E4-5885-344A3611875E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4673161"/>
            <a:ext cx="8153400" cy="523876"/>
            <a:chOff x="336" y="1488"/>
            <a:chExt cx="5136" cy="330"/>
          </a:xfrm>
        </p:grpSpPr>
        <p:sp>
          <p:nvSpPr>
            <p:cNvPr id="22" name="Text Box 13">
              <a:extLst>
                <a:ext uri="{FF2B5EF4-FFF2-40B4-BE49-F238E27FC236}">
                  <a16:creationId xmlns:a16="http://schemas.microsoft.com/office/drawing/2014/main" id="{1F33FF2E-F363-5964-E178-49CA915C3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488"/>
              <a:ext cx="923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opcode</a:t>
              </a:r>
              <a:endParaRPr lang="en-US" sz="2800" dirty="0">
                <a:solidFill>
                  <a:srgbClr val="660066"/>
                </a:solidFill>
                <a:latin typeface="Helvetica" pitchFamily="34" charset="0"/>
              </a:endParaRPr>
            </a:p>
          </p:txBody>
        </p:sp>
        <p:sp>
          <p:nvSpPr>
            <p:cNvPr id="23" name="Text Box 14">
              <a:extLst>
                <a:ext uri="{FF2B5EF4-FFF2-40B4-BE49-F238E27FC236}">
                  <a16:creationId xmlns:a16="http://schemas.microsoft.com/office/drawing/2014/main" id="{C82A58B4-6F47-1924-279A-F6368413D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4" y="1488"/>
              <a:ext cx="1063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solidFill>
                    <a:srgbClr val="006600"/>
                  </a:solidFill>
                  <a:latin typeface="Courier New" pitchFamily="49" charset="0"/>
                </a:rPr>
                <a:t>address</a:t>
              </a:r>
              <a:endParaRPr lang="en-US" sz="2800" dirty="0">
                <a:solidFill>
                  <a:srgbClr val="006600"/>
                </a:solidFill>
                <a:latin typeface="Helvetica" pitchFamily="34" charset="0"/>
              </a:endParaRPr>
            </a:p>
          </p:txBody>
        </p:sp>
        <p:sp>
          <p:nvSpPr>
            <p:cNvPr id="24" name="Line 15">
              <a:extLst>
                <a:ext uri="{FF2B5EF4-FFF2-40B4-BE49-F238E27FC236}">
                  <a16:creationId xmlns:a16="http://schemas.microsoft.com/office/drawing/2014/main" id="{D336F024-9B3E-8E0C-7590-C6F5CDAE9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DEBB7B91-1BE0-B7CD-C950-683EC8C4D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246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D6BC1-B15C-D62F-60A8-E58E82624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885B5-8907-7ED3-9A90-17477FEB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J-</a:t>
            </a:r>
            <a:r>
              <a:rPr lang="zh-CN" altLang="en-US" b="1" dirty="0"/>
              <a:t>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72F00-DA81-52B8-EEDF-E9D7D16F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565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由于</a:t>
            </a:r>
            <a:r>
              <a:rPr lang="en-US" altLang="zh-CN" dirty="0"/>
              <a:t>PC</a:t>
            </a:r>
            <a:r>
              <a:rPr lang="zh-CN" altLang="en-US" dirty="0"/>
              <a:t>能够跳转的地址一定是</a:t>
            </a:r>
            <a:r>
              <a:rPr lang="en-US" altLang="zh-CN" dirty="0"/>
              <a:t>4</a:t>
            </a:r>
            <a:r>
              <a:rPr lang="zh-CN" altLang="en-US" dirty="0"/>
              <a:t>的倍数（</a:t>
            </a:r>
            <a:r>
              <a:rPr lang="en-US" altLang="zh-CN" dirty="0"/>
              <a:t>00</a:t>
            </a:r>
            <a:r>
              <a:rPr lang="zh-CN" altLang="en-US" dirty="0"/>
              <a:t>结尾）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同样，</a:t>
            </a:r>
            <a:r>
              <a:rPr lang="en-US" altLang="zh-CN" dirty="0"/>
              <a:t>26 bits</a:t>
            </a:r>
            <a:r>
              <a:rPr lang="zh-CN" altLang="en-US" dirty="0"/>
              <a:t>实际上能达到</a:t>
            </a:r>
            <a:r>
              <a:rPr lang="en-US" altLang="zh-CN" dirty="0"/>
              <a:t>28 bits</a:t>
            </a:r>
          </a:p>
          <a:p>
            <a:endParaRPr lang="en-US" altLang="zh-CN" dirty="0"/>
          </a:p>
          <a:p>
            <a:r>
              <a:rPr lang="zh-CN" altLang="en-US" dirty="0"/>
              <a:t>还有</a:t>
            </a:r>
            <a:r>
              <a:rPr lang="en-US" altLang="zh-CN" dirty="0"/>
              <a:t>4 bits</a:t>
            </a:r>
            <a:r>
              <a:rPr lang="zh-CN" altLang="en-US" dirty="0"/>
              <a:t>怎么办？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MIPS</a:t>
            </a:r>
            <a:r>
              <a:rPr lang="zh-CN" altLang="en-US" dirty="0"/>
              <a:t>使用</a:t>
            </a:r>
            <a:r>
              <a:rPr lang="en-US" altLang="zh-CN" dirty="0"/>
              <a:t>PC+4</a:t>
            </a:r>
            <a:r>
              <a:rPr lang="zh-CN" altLang="en-US" dirty="0"/>
              <a:t>的前</a:t>
            </a:r>
            <a:r>
              <a:rPr lang="en-US" altLang="zh-CN" dirty="0"/>
              <a:t>4</a:t>
            </a:r>
            <a:r>
              <a:rPr lang="zh-CN" altLang="en-US" dirty="0"/>
              <a:t>位作为</a:t>
            </a:r>
            <a:r>
              <a:rPr lang="en-US" altLang="zh-CN" sz="28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zh-CN" altLang="en-US" dirty="0"/>
              <a:t>指令跳转地址的前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这意味着</a:t>
            </a:r>
            <a:r>
              <a:rPr lang="en-US" altLang="zh-CN" sz="28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zh-CN" altLang="en-US" dirty="0"/>
              <a:t>指令无法真正做到跳转到任意地址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5130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85FDD-3565-9BAA-AA0B-C3DF3809D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71CE3-BA0E-8182-BEAF-501BBD92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J-</a:t>
            </a:r>
            <a:r>
              <a:rPr lang="zh-CN" altLang="en-US" b="1" dirty="0"/>
              <a:t>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49CBD-5DE6-0B1F-AF75-2FC971E8A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3928"/>
          </a:xfrm>
        </p:spPr>
        <p:txBody>
          <a:bodyPr>
            <a:normAutofit/>
          </a:bodyPr>
          <a:lstStyle/>
          <a:p>
            <a:r>
              <a:rPr lang="zh-CN" altLang="en-US" dirty="0"/>
              <a:t>例如，当前</a:t>
            </a:r>
            <a:r>
              <a:rPr lang="en-US" altLang="zh-CN" dirty="0"/>
              <a:t>PC</a:t>
            </a:r>
            <a:r>
              <a:rPr lang="zh-CN" altLang="en-US" dirty="0"/>
              <a:t>为</a:t>
            </a:r>
            <a:r>
              <a:rPr lang="en-US" altLang="zh-CN" sz="2800" b="1" dirty="0">
                <a:solidFill>
                  <a:srgbClr val="C00000"/>
                </a:solidFill>
                <a:latin typeface="Courier New" pitchFamily="49" charset="0"/>
              </a:rPr>
              <a:t>1010………</a:t>
            </a:r>
            <a:endParaRPr lang="en-US" altLang="zh-CN" sz="2800" dirty="0">
              <a:solidFill>
                <a:srgbClr val="C00000"/>
              </a:solidFill>
              <a:latin typeface="Helvetica" pitchFamily="34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0F6BE5F6-B00E-1636-103B-500B0B40B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1" y="2375505"/>
            <a:ext cx="1143001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opcode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80576F06-6802-E218-488D-117B5B284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952" y="2375505"/>
            <a:ext cx="495299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address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A379003C-5B30-57C4-06BC-BE6A60E18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1" y="2756505"/>
            <a:ext cx="1143001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000010</a:t>
            </a:r>
            <a:endParaRPr lang="en-US" sz="2400" dirty="0">
              <a:solidFill>
                <a:srgbClr val="660066"/>
              </a:solidFill>
              <a:latin typeface="Helvetica" pitchFamily="34" charset="0"/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608FFB0E-8BE3-1A29-63A6-1754E98F1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787" y="2756505"/>
            <a:ext cx="4961165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00001111000011110000111100</a:t>
            </a:r>
            <a:endParaRPr lang="en-US" sz="2400" dirty="0">
              <a:solidFill>
                <a:srgbClr val="002060"/>
              </a:solidFill>
              <a:latin typeface="Helvetica" pitchFamily="34" charset="0"/>
            </a:endParaRPr>
          </a:p>
        </p:txBody>
      </p:sp>
      <p:sp>
        <p:nvSpPr>
          <p:cNvPr id="11" name="Down Arrow 23">
            <a:extLst>
              <a:ext uri="{FF2B5EF4-FFF2-40B4-BE49-F238E27FC236}">
                <a16:creationId xmlns:a16="http://schemas.microsoft.com/office/drawing/2014/main" id="{1F33C966-64C1-9AC9-6928-A1853C5B80B2}"/>
              </a:ext>
            </a:extLst>
          </p:cNvPr>
          <p:cNvSpPr/>
          <p:nvPr/>
        </p:nvSpPr>
        <p:spPr>
          <a:xfrm>
            <a:off x="5124452" y="3378820"/>
            <a:ext cx="1371600" cy="1600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10436500-321D-6C0D-0295-D0745D58942F}"/>
              </a:ext>
            </a:extLst>
          </p:cNvPr>
          <p:cNvSpPr/>
          <p:nvPr/>
        </p:nvSpPr>
        <p:spPr>
          <a:xfrm>
            <a:off x="4895852" y="3708113"/>
            <a:ext cx="1828800" cy="457200"/>
          </a:xfrm>
          <a:prstGeom prst="rect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跳转到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AADFED56-9B90-3A2E-571B-B6B5334F9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77" y="5144135"/>
            <a:ext cx="1371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1010</a:t>
            </a:r>
            <a:endParaRPr lang="en-US" sz="28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83EDBE8C-4D1F-5A11-C620-A57004CCC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7" y="5144135"/>
            <a:ext cx="5486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 dirty="0">
                <a:solidFill>
                  <a:srgbClr val="002060"/>
                </a:solidFill>
                <a:latin typeface="Courier New" pitchFamily="49" charset="0"/>
              </a:rPr>
              <a:t>00001111000011110000111100</a:t>
            </a:r>
            <a:endParaRPr lang="en-US" sz="2800" dirty="0">
              <a:solidFill>
                <a:srgbClr val="002060"/>
              </a:solidFill>
              <a:latin typeface="Helvetica" pitchFamily="34" charset="0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96B4FD8-39FE-9348-F1FA-687607980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4799" y="5144135"/>
            <a:ext cx="762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00</a:t>
            </a:r>
            <a:endParaRPr lang="en-US" sz="2800" dirty="0">
              <a:solidFill>
                <a:srgbClr val="006600"/>
              </a:solidFill>
              <a:latin typeface="Helvetica" pitchFamily="34" charset="0"/>
            </a:endParaRP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4ED7BE35-FC0D-E099-A418-5511450DF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477" y="5882564"/>
            <a:ext cx="35052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26</a:t>
            </a:r>
            <a:r>
              <a:rPr lang="zh-CN" altLang="en-US" sz="2000" b="1" dirty="0">
                <a:latin typeface="+mn-lt"/>
              </a:rPr>
              <a:t>位跳转地址</a:t>
            </a:r>
            <a:endParaRPr lang="en-US" sz="2000" b="1" dirty="0">
              <a:latin typeface="+mn-lt"/>
            </a:endParaRPr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548796AC-E491-A4D5-969D-03B161200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678" y="5851552"/>
            <a:ext cx="182879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/>
              <a:t>末尾必然为</a:t>
            </a:r>
            <a:r>
              <a:rPr lang="en-US" altLang="zh-CN" sz="2000" b="1" dirty="0"/>
              <a:t>00</a:t>
            </a:r>
            <a:endParaRPr lang="en-US" sz="2000" b="1" dirty="0">
              <a:latin typeface="+mn-lt"/>
            </a:endParaRPr>
          </a:p>
        </p:txBody>
      </p:sp>
      <p:sp>
        <p:nvSpPr>
          <p:cNvPr id="18" name="Right Brace 31">
            <a:extLst>
              <a:ext uri="{FF2B5EF4-FFF2-40B4-BE49-F238E27FC236}">
                <a16:creationId xmlns:a16="http://schemas.microsoft.com/office/drawing/2014/main" id="{0C199C1B-0BF2-D591-B61F-A4877D0F2C5E}"/>
              </a:ext>
            </a:extLst>
          </p:cNvPr>
          <p:cNvSpPr/>
          <p:nvPr/>
        </p:nvSpPr>
        <p:spPr>
          <a:xfrm rot="5400000">
            <a:off x="2433447" y="5164058"/>
            <a:ext cx="143259" cy="9144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ight Brace 32">
            <a:extLst>
              <a:ext uri="{FF2B5EF4-FFF2-40B4-BE49-F238E27FC236}">
                <a16:creationId xmlns:a16="http://schemas.microsoft.com/office/drawing/2014/main" id="{C7F4BB71-07EF-B9A1-A6E4-C8C6320CDFE7}"/>
              </a:ext>
            </a:extLst>
          </p:cNvPr>
          <p:cNvSpPr/>
          <p:nvPr/>
        </p:nvSpPr>
        <p:spPr>
          <a:xfrm rot="5400000">
            <a:off x="5862447" y="2811000"/>
            <a:ext cx="143261" cy="563880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ight Brace 33">
            <a:extLst>
              <a:ext uri="{FF2B5EF4-FFF2-40B4-BE49-F238E27FC236}">
                <a16:creationId xmlns:a16="http://schemas.microsoft.com/office/drawing/2014/main" id="{024FAD66-12F6-F1F8-A6C4-00C39494B841}"/>
              </a:ext>
            </a:extLst>
          </p:cNvPr>
          <p:cNvSpPr/>
          <p:nvPr/>
        </p:nvSpPr>
        <p:spPr>
          <a:xfrm rot="5400000">
            <a:off x="9291445" y="5249399"/>
            <a:ext cx="143265" cy="76200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340D1FD1-065D-AA3D-8340-A9B86B8F1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16612"/>
            <a:ext cx="35052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PC</a:t>
            </a:r>
            <a:r>
              <a:rPr lang="zh-CN" altLang="en-US" sz="2000" b="1" dirty="0">
                <a:latin typeface="+mn-lt"/>
              </a:rPr>
              <a:t>前</a:t>
            </a:r>
            <a:r>
              <a:rPr lang="en-US" altLang="zh-CN" sz="2000" b="1" dirty="0">
                <a:latin typeface="+mn-lt"/>
              </a:rPr>
              <a:t>4</a:t>
            </a:r>
            <a:r>
              <a:rPr lang="zh-CN" altLang="en-US" sz="2000" b="1" dirty="0"/>
              <a:t>位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75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54D08-8B34-9980-01CC-CEA8FAA1C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BE872-906F-87B5-5E19-B203184B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MIPS</a:t>
            </a:r>
            <a:r>
              <a:rPr lang="zh-CN" altLang="en-US" b="1" dirty="0"/>
              <a:t>指令分类</a:t>
            </a:r>
          </a:p>
        </p:txBody>
      </p:sp>
      <p:graphicFrame>
        <p:nvGraphicFramePr>
          <p:cNvPr id="4" name="Diagram 54">
            <a:extLst>
              <a:ext uri="{FF2B5EF4-FFF2-40B4-BE49-F238E27FC236}">
                <a16:creationId xmlns:a16="http://schemas.microsoft.com/office/drawing/2014/main" id="{7DB06F2F-B9F7-387E-C0B6-AD23BEAEA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4419659"/>
              </p:ext>
            </p:extLst>
          </p:nvPr>
        </p:nvGraphicFramePr>
        <p:xfrm>
          <a:off x="838200" y="1587163"/>
          <a:ext cx="8001000" cy="448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904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AE335-99E3-605B-4DAD-8ED82E72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R-</a:t>
            </a:r>
            <a:r>
              <a:rPr lang="zh-CN" altLang="en-US" b="1" dirty="0"/>
              <a:t>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52B32-2C69-5E32-EDC7-3263E106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r>
              <a:rPr lang="en-US" altLang="zh-CN" dirty="0"/>
              <a:t>6 + 5 + 5 + 5 + 5 + 6 = 32 bits</a:t>
            </a:r>
            <a:endParaRPr lang="zh-CN" alt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99607244-2002-BDB6-C29B-676B4EB6E882}"/>
              </a:ext>
            </a:extLst>
          </p:cNvPr>
          <p:cNvGrpSpPr>
            <a:grpSpLocks/>
          </p:cNvGrpSpPr>
          <p:nvPr/>
        </p:nvGrpSpPr>
        <p:grpSpPr bwMode="auto">
          <a:xfrm>
            <a:off x="3756024" y="385762"/>
            <a:ext cx="8153400" cy="461963"/>
            <a:chOff x="288" y="1152"/>
            <a:chExt cx="5136" cy="291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964C24CE-21CC-D480-0BA1-05B32E5D85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9" y="1152"/>
              <a:ext cx="4361" cy="291"/>
              <a:chOff x="679" y="1152"/>
              <a:chExt cx="4361" cy="291"/>
            </a:xfrm>
          </p:grpSpPr>
          <p:sp>
            <p:nvSpPr>
              <p:cNvPr id="12" name="Text Box 6">
                <a:extLst>
                  <a:ext uri="{FF2B5EF4-FFF2-40B4-BE49-F238E27FC236}">
                    <a16:creationId xmlns:a16="http://schemas.microsoft.com/office/drawing/2014/main" id="{E6A1CBE1-FC36-4C6B-3084-0B2C80F4DB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6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13" name="Text Box 7">
                <a:extLst>
                  <a:ext uri="{FF2B5EF4-FFF2-40B4-BE49-F238E27FC236}">
                    <a16:creationId xmlns:a16="http://schemas.microsoft.com/office/drawing/2014/main" id="{C1DB347F-E4F0-D293-E24E-EAF614FF41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5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14" name="Text Box 8">
                <a:extLst>
                  <a:ext uri="{FF2B5EF4-FFF2-40B4-BE49-F238E27FC236}">
                    <a16:creationId xmlns:a16="http://schemas.microsoft.com/office/drawing/2014/main" id="{8EB46EA5-A552-E0F8-06AD-3CD3F99887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4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15" name="Text Box 9">
                <a:extLst>
                  <a:ext uri="{FF2B5EF4-FFF2-40B4-BE49-F238E27FC236}">
                    <a16:creationId xmlns:a16="http://schemas.microsoft.com/office/drawing/2014/main" id="{3C8B48CD-3E75-927E-CCBB-2B6C57201B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3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16" name="Text Box 10">
                <a:extLst>
                  <a:ext uri="{FF2B5EF4-FFF2-40B4-BE49-F238E27FC236}">
                    <a16:creationId xmlns:a16="http://schemas.microsoft.com/office/drawing/2014/main" id="{72B04E41-EF98-AE85-34D6-EADFE8AC2B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8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6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17" name="Text Box 11">
                <a:extLst>
                  <a:ext uri="{FF2B5EF4-FFF2-40B4-BE49-F238E27FC236}">
                    <a16:creationId xmlns:a16="http://schemas.microsoft.com/office/drawing/2014/main" id="{392CDB23-8E21-B3C1-C417-C2C232099B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9E065D13-AA91-6491-128D-098A7E1D6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13">
              <a:extLst>
                <a:ext uri="{FF2B5EF4-FFF2-40B4-BE49-F238E27FC236}">
                  <a16:creationId xmlns:a16="http://schemas.microsoft.com/office/drawing/2014/main" id="{FF675C21-592E-B918-CF72-C30A6932D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4">
              <a:extLst>
                <a:ext uri="{FF2B5EF4-FFF2-40B4-BE49-F238E27FC236}">
                  <a16:creationId xmlns:a16="http://schemas.microsoft.com/office/drawing/2014/main" id="{DFC00A1A-3929-200E-F3CC-6DC06BD18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5">
              <a:extLst>
                <a:ext uri="{FF2B5EF4-FFF2-40B4-BE49-F238E27FC236}">
                  <a16:creationId xmlns:a16="http://schemas.microsoft.com/office/drawing/2014/main" id="{8335142A-A65E-8E8F-0606-81940068E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6">
              <a:extLst>
                <a:ext uri="{FF2B5EF4-FFF2-40B4-BE49-F238E27FC236}">
                  <a16:creationId xmlns:a16="http://schemas.microsoft.com/office/drawing/2014/main" id="{BC9CBF94-F7EF-9821-3FB2-71EC87B31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7">
              <a:extLst>
                <a:ext uri="{FF2B5EF4-FFF2-40B4-BE49-F238E27FC236}">
                  <a16:creationId xmlns:a16="http://schemas.microsoft.com/office/drawing/2014/main" id="{FAB57A77-DAFF-8BEC-0BC7-5446DD6F3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73">
            <a:extLst>
              <a:ext uri="{FF2B5EF4-FFF2-40B4-BE49-F238E27FC236}">
                <a16:creationId xmlns:a16="http://schemas.microsoft.com/office/drawing/2014/main" id="{27C2237D-EB0B-807F-7BC1-28044D43F7CA}"/>
              </a:ext>
            </a:extLst>
          </p:cNvPr>
          <p:cNvSpPr/>
          <p:nvPr/>
        </p:nvSpPr>
        <p:spPr>
          <a:xfrm>
            <a:off x="3706812" y="1123948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SG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74">
            <a:extLst>
              <a:ext uri="{FF2B5EF4-FFF2-40B4-BE49-F238E27FC236}">
                <a16:creationId xmlns:a16="http://schemas.microsoft.com/office/drawing/2014/main" id="{33836F93-5587-7B45-AC73-AEF69F9F742B}"/>
              </a:ext>
            </a:extLst>
          </p:cNvPr>
          <p:cNvSpPr/>
          <p:nvPr/>
        </p:nvSpPr>
        <p:spPr>
          <a:xfrm>
            <a:off x="5230812" y="112394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SG" sz="24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75">
            <a:extLst>
              <a:ext uri="{FF2B5EF4-FFF2-40B4-BE49-F238E27FC236}">
                <a16:creationId xmlns:a16="http://schemas.microsoft.com/office/drawing/2014/main" id="{3341A49F-5EF6-143E-6B0E-26EF5A479BEA}"/>
              </a:ext>
            </a:extLst>
          </p:cNvPr>
          <p:cNvSpPr/>
          <p:nvPr/>
        </p:nvSpPr>
        <p:spPr>
          <a:xfrm>
            <a:off x="6526212" y="112394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SG" sz="24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76">
            <a:extLst>
              <a:ext uri="{FF2B5EF4-FFF2-40B4-BE49-F238E27FC236}">
                <a16:creationId xmlns:a16="http://schemas.microsoft.com/office/drawing/2014/main" id="{4F33999D-C10B-22E9-6519-1C046D15A08F}"/>
              </a:ext>
            </a:extLst>
          </p:cNvPr>
          <p:cNvSpPr/>
          <p:nvPr/>
        </p:nvSpPr>
        <p:spPr>
          <a:xfrm>
            <a:off x="7821612" y="112394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</a:t>
            </a:r>
            <a:endParaRPr lang="en-SG" sz="2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77">
            <a:extLst>
              <a:ext uri="{FF2B5EF4-FFF2-40B4-BE49-F238E27FC236}">
                <a16:creationId xmlns:a16="http://schemas.microsoft.com/office/drawing/2014/main" id="{7AB4E06E-C96A-5F40-27B0-C3E97EE28618}"/>
              </a:ext>
            </a:extLst>
          </p:cNvPr>
          <p:cNvSpPr/>
          <p:nvPr/>
        </p:nvSpPr>
        <p:spPr>
          <a:xfrm>
            <a:off x="9117012" y="112394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shamt</a:t>
            </a:r>
            <a:endParaRPr lang="en-SG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78">
            <a:extLst>
              <a:ext uri="{FF2B5EF4-FFF2-40B4-BE49-F238E27FC236}">
                <a16:creationId xmlns:a16="http://schemas.microsoft.com/office/drawing/2014/main" id="{8CFCC3EF-3C1F-6616-4A70-5804D89669E7}"/>
              </a:ext>
            </a:extLst>
          </p:cNvPr>
          <p:cNvSpPr/>
          <p:nvPr/>
        </p:nvSpPr>
        <p:spPr>
          <a:xfrm>
            <a:off x="10412412" y="1123948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</a:t>
            </a:r>
            <a:endParaRPr lang="en-SG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5" name="Table 47">
            <a:extLst>
              <a:ext uri="{FF2B5EF4-FFF2-40B4-BE49-F238E27FC236}">
                <a16:creationId xmlns:a16="http://schemas.microsoft.com/office/drawing/2014/main" id="{95BCB97A-4DC3-B8AC-3907-78AD052F4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63241"/>
              </p:ext>
            </p:extLst>
          </p:nvPr>
        </p:nvGraphicFramePr>
        <p:xfrm>
          <a:off x="838200" y="2428875"/>
          <a:ext cx="6494460" cy="431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0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格式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含义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opcode</a:t>
                      </a:r>
                      <a:r>
                        <a:rPr lang="en-US" sz="2000" dirty="0"/>
                        <a:t> </a:t>
                      </a:r>
                      <a:endParaRPr lang="en-US" sz="2000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lvl="0" indent="-182563" eaLnBrk="1" hangingPunct="1">
                        <a:spcBef>
                          <a:spcPct val="0"/>
                        </a:spcBef>
                        <a:buFont typeface="Arial" pitchFamily="34" charset="0"/>
                        <a:buNone/>
                      </a:pPr>
                      <a:r>
                        <a:rPr lang="en-US" sz="1800" dirty="0"/>
                        <a:t>- 	</a:t>
                      </a:r>
                      <a:r>
                        <a:rPr lang="zh-CN" altLang="en-US" sz="1800" dirty="0"/>
                        <a:t>表示指令</a:t>
                      </a:r>
                      <a:endParaRPr lang="en-US" sz="1800" dirty="0"/>
                    </a:p>
                    <a:p>
                      <a:pPr marL="182563" lvl="0" indent="-182563" eaLnBrk="1" hangingPunct="1">
                        <a:spcBef>
                          <a:spcPct val="0"/>
                        </a:spcBef>
                        <a:buFont typeface="Arial" pitchFamily="34" charset="0"/>
                        <a:buNone/>
                      </a:pPr>
                      <a:r>
                        <a:rPr lang="en-US" sz="1800" dirty="0"/>
                        <a:t>- 	</a:t>
                      </a:r>
                      <a:r>
                        <a:rPr lang="zh-CN" altLang="en-US" sz="1800" dirty="0"/>
                        <a:t>所有</a:t>
                      </a:r>
                      <a:r>
                        <a:rPr lang="en-US" altLang="zh-CN" sz="1800" dirty="0"/>
                        <a:t>R-</a:t>
                      </a:r>
                      <a:r>
                        <a:rPr lang="zh-CN" altLang="en-US" sz="1800" dirty="0"/>
                        <a:t>格式指令都为</a:t>
                      </a:r>
                      <a:r>
                        <a:rPr lang="en-US" altLang="zh-CN" sz="18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funct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-182563"/>
                      <a:r>
                        <a:rPr lang="en-US" sz="1800" dirty="0"/>
                        <a:t>-</a:t>
                      </a:r>
                      <a:r>
                        <a:rPr lang="en-US" sz="1800" baseline="0" dirty="0"/>
                        <a:t> 	</a:t>
                      </a:r>
                      <a:r>
                        <a:rPr lang="zh-CN" altLang="en-US" sz="1800" baseline="0" dirty="0"/>
                        <a:t>表示指令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rs</a:t>
                      </a:r>
                      <a:r>
                        <a:rPr lang="en-US" sz="2400" dirty="0"/>
                        <a:t> </a:t>
                      </a:r>
                      <a:r>
                        <a:rPr lang="en-US" sz="2000" dirty="0"/>
                        <a:t>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S</a:t>
                      </a:r>
                      <a:r>
                        <a:rPr lang="en-US" sz="1800" dirty="0"/>
                        <a:t>ource 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R</a:t>
                      </a:r>
                      <a:r>
                        <a:rPr lang="en-US" sz="1800" dirty="0"/>
                        <a:t>egister)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-182563"/>
                      <a:r>
                        <a:rPr lang="en-US" sz="1800" dirty="0"/>
                        <a:t>- 	</a:t>
                      </a:r>
                      <a:r>
                        <a:rPr lang="zh-CN" altLang="en-US" sz="1800" dirty="0"/>
                        <a:t>保存第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个操作值的寄存器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rt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T</a:t>
                      </a:r>
                      <a:r>
                        <a:rPr lang="en-US" sz="1800" dirty="0"/>
                        <a:t>arget 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R</a:t>
                      </a:r>
                      <a:r>
                        <a:rPr lang="en-US" sz="1800" dirty="0"/>
                        <a:t>egister)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marR="0" lvl="1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 	</a:t>
                      </a:r>
                      <a:r>
                        <a:rPr lang="zh-CN" altLang="en-US" sz="1800" dirty="0"/>
                        <a:t>保存第</a:t>
                      </a:r>
                      <a:r>
                        <a:rPr lang="en-US" altLang="zh-CN" sz="1800" dirty="0"/>
                        <a:t>2</a:t>
                      </a:r>
                      <a:r>
                        <a:rPr lang="zh-CN" altLang="en-US" sz="1800" dirty="0"/>
                        <a:t>个操作值的寄存器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rd</a:t>
                      </a:r>
                      <a:r>
                        <a:rPr lang="en-US" sz="2000" dirty="0"/>
                        <a:t> 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sz="1800" dirty="0"/>
                        <a:t>estination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1800" dirty="0"/>
                        <a:t>egister)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-182563"/>
                      <a:r>
                        <a:rPr lang="en-US" sz="1800" dirty="0"/>
                        <a:t>- 	</a:t>
                      </a:r>
                      <a:r>
                        <a:rPr lang="zh-CN" altLang="en-US" sz="1800" dirty="0"/>
                        <a:t>保存结果的寄存器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shamt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Courier New" pitchFamily="49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lvl="0" indent="-182563" eaLnBrk="1" hangingPunct="1">
                        <a:spcBef>
                          <a:spcPct val="0"/>
                        </a:spcBef>
                        <a:buFontTx/>
                        <a:buChar char="-"/>
                      </a:pPr>
                      <a:r>
                        <a:rPr lang="zh-CN" altLang="en-US" sz="1800" dirty="0"/>
                        <a:t>移位指令的偏移量</a:t>
                      </a:r>
                      <a:endParaRPr lang="en-US" altLang="zh-CN" sz="1800" dirty="0"/>
                    </a:p>
                    <a:p>
                      <a:pPr marL="182563" lvl="0" indent="-182563" eaLnBrk="1" hangingPunct="1">
                        <a:spcBef>
                          <a:spcPct val="0"/>
                        </a:spcBef>
                        <a:buFontTx/>
                        <a:buChar char="-"/>
                      </a:pPr>
                      <a:r>
                        <a:rPr lang="zh-CN" altLang="en-US" sz="1800" dirty="0"/>
                        <a:t>非移位指令设置为</a:t>
                      </a:r>
                      <a:r>
                        <a:rPr lang="en-US" altLang="zh-CN" sz="18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94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5D45D-24AA-EBE0-A00E-68B8F046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R-</a:t>
            </a:r>
            <a:r>
              <a:rPr lang="zh-CN" altLang="en-US" b="1" dirty="0"/>
              <a:t>格式</a:t>
            </a:r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BEC6BC20-2524-D6BE-852E-97BD1CA46AFC}"/>
              </a:ext>
            </a:extLst>
          </p:cNvPr>
          <p:cNvGrpSpPr/>
          <p:nvPr/>
        </p:nvGrpSpPr>
        <p:grpSpPr>
          <a:xfrm>
            <a:off x="1188719" y="1474515"/>
            <a:ext cx="4724401" cy="1295400"/>
            <a:chOff x="838200" y="1752600"/>
            <a:chExt cx="4724401" cy="12954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D2D11F96-1063-FAD0-06BB-9D8AD0256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133601"/>
              <a:ext cx="4724400" cy="9143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$10</a:t>
              </a:r>
              <a:endParaRPr lang="en-US" sz="2800" dirty="0"/>
            </a:p>
          </p:txBody>
        </p:sp>
        <p:sp>
          <p:nvSpPr>
            <p:cNvPr id="6" name="Snip Single Corner Rectangle 9">
              <a:extLst>
                <a:ext uri="{FF2B5EF4-FFF2-40B4-BE49-F238E27FC236}">
                  <a16:creationId xmlns:a16="http://schemas.microsoft.com/office/drawing/2014/main" id="{66710767-F4AB-35C5-02ED-4CC31FC08752}"/>
                </a:ext>
              </a:extLst>
            </p:cNvPr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</a:t>
              </a: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3A43D900-6459-5084-7B92-B9907DB5A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06084"/>
              </p:ext>
            </p:extLst>
          </p:nvPr>
        </p:nvGraphicFramePr>
        <p:xfrm>
          <a:off x="731519" y="2998515"/>
          <a:ext cx="7848600" cy="327660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格式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值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备注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参考手册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funct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32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参考手册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结果寄存器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1</a:t>
                      </a:r>
                      <a:r>
                        <a:rPr lang="zh-CN" altLang="en-US" sz="2400" dirty="0"/>
                        <a:t>个操作值寄存器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2</a:t>
                      </a:r>
                      <a:r>
                        <a:rPr lang="zh-CN" altLang="en-US" sz="2400" dirty="0"/>
                        <a:t>个操作值寄存器</a:t>
                      </a:r>
                      <a:endParaRPr lang="en-US" altLang="zh-C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shamt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不是移位指令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72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5D423-3065-ABA5-81A0-8C41A66B8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2B8E1-8F18-1DBB-5809-49075BAB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R-</a:t>
            </a:r>
            <a:r>
              <a:rPr lang="zh-CN" altLang="en-US" b="1" dirty="0"/>
              <a:t>格式</a:t>
            </a:r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0DA561CC-E157-2B3D-C561-3204D8111C6F}"/>
              </a:ext>
            </a:extLst>
          </p:cNvPr>
          <p:cNvGrpSpPr/>
          <p:nvPr/>
        </p:nvGrpSpPr>
        <p:grpSpPr>
          <a:xfrm>
            <a:off x="1188719" y="1474515"/>
            <a:ext cx="4724401" cy="1295400"/>
            <a:chOff x="838200" y="1752600"/>
            <a:chExt cx="4724401" cy="12954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8A60B83E-EB47-803E-8C0B-ECC040A30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133601"/>
              <a:ext cx="4724400" cy="9143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$10</a:t>
              </a:r>
              <a:endParaRPr lang="en-US" sz="2800" dirty="0"/>
            </a:p>
          </p:txBody>
        </p:sp>
        <p:sp>
          <p:nvSpPr>
            <p:cNvPr id="6" name="Snip Single Corner Rectangle 9">
              <a:extLst>
                <a:ext uri="{FF2B5EF4-FFF2-40B4-BE49-F238E27FC236}">
                  <a16:creationId xmlns:a16="http://schemas.microsoft.com/office/drawing/2014/main" id="{291EFD20-F850-4A29-92C2-8C9F6ACB0435}"/>
                </a:ext>
              </a:extLst>
            </p:cNvPr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</a:t>
              </a:r>
            </a:p>
          </p:txBody>
        </p:sp>
      </p:grpSp>
      <p:grpSp>
        <p:nvGrpSpPr>
          <p:cNvPr id="9" name="Group 6">
            <a:extLst>
              <a:ext uri="{FF2B5EF4-FFF2-40B4-BE49-F238E27FC236}">
                <a16:creationId xmlns:a16="http://schemas.microsoft.com/office/drawing/2014/main" id="{2BBAB10D-143C-E4E9-8F74-F269DA6E7070}"/>
              </a:ext>
            </a:extLst>
          </p:cNvPr>
          <p:cNvGrpSpPr>
            <a:grpSpLocks/>
          </p:cNvGrpSpPr>
          <p:nvPr/>
        </p:nvGrpSpPr>
        <p:grpSpPr bwMode="auto">
          <a:xfrm>
            <a:off x="1188719" y="3429000"/>
            <a:ext cx="8229600" cy="871538"/>
            <a:chOff x="144" y="1554"/>
            <a:chExt cx="5184" cy="549"/>
          </a:xfrm>
        </p:grpSpPr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78C762D2-9549-63AC-4C87-8891503A14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776"/>
              <a:ext cx="5184" cy="327"/>
              <a:chOff x="192" y="2496"/>
              <a:chExt cx="5184" cy="327"/>
            </a:xfrm>
          </p:grpSpPr>
          <p:grpSp>
            <p:nvGrpSpPr>
              <p:cNvPr id="17" name="Group 8">
                <a:extLst>
                  <a:ext uri="{FF2B5EF4-FFF2-40B4-BE49-F238E27FC236}">
                    <a16:creationId xmlns:a16="http://schemas.microsoft.com/office/drawing/2014/main" id="{C209E284-2340-967E-31E7-4DA77ABC1D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3" y="2496"/>
                <a:ext cx="4446" cy="327"/>
                <a:chOff x="623" y="2496"/>
                <a:chExt cx="4446" cy="327"/>
              </a:xfrm>
            </p:grpSpPr>
            <p:sp>
              <p:nvSpPr>
                <p:cNvPr id="24" name="Text Box 9">
                  <a:extLst>
                    <a:ext uri="{FF2B5EF4-FFF2-40B4-BE49-F238E27FC236}">
                      <a16:creationId xmlns:a16="http://schemas.microsoft.com/office/drawing/2014/main" id="{04CA0E1A-A9D7-3CFD-89CE-B1F6AE0F09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3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660066"/>
                      </a:solidFill>
                      <a:latin typeface="Courier New" pitchFamily="49" charset="0"/>
                    </a:rPr>
                    <a:t>0</a:t>
                  </a:r>
                  <a:endParaRPr lang="en-US" sz="2800" dirty="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5" name="Text Box 10">
                  <a:extLst>
                    <a:ext uri="{FF2B5EF4-FFF2-40B4-BE49-F238E27FC236}">
                      <a16:creationId xmlns:a16="http://schemas.microsoft.com/office/drawing/2014/main" id="{F07F48FC-5080-7FF7-815E-5D3CE52287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9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6" name="Text Box 11">
                  <a:extLst>
                    <a:ext uri="{FF2B5EF4-FFF2-40B4-BE49-F238E27FC236}">
                      <a16:creationId xmlns:a16="http://schemas.microsoft.com/office/drawing/2014/main" id="{1CB9167D-0668-5CE8-E94D-A867D4DE72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20" y="2496"/>
                  <a:ext cx="385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10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7" name="Text Box 12">
                  <a:extLst>
                    <a:ext uri="{FF2B5EF4-FFF2-40B4-BE49-F238E27FC236}">
                      <a16:creationId xmlns:a16="http://schemas.microsoft.com/office/drawing/2014/main" id="{51D28899-4080-FA29-9BB2-E1CAE7DEE8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6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C00000"/>
                      </a:solidFill>
                      <a:latin typeface="Courier New" pitchFamily="49" charset="0"/>
                    </a:rPr>
                    <a:t>8</a:t>
                  </a:r>
                  <a:endParaRPr lang="en-US" sz="2800" dirty="0">
                    <a:solidFill>
                      <a:srgbClr val="C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8" name="Text Box 13">
                  <a:extLst>
                    <a:ext uri="{FF2B5EF4-FFF2-40B4-BE49-F238E27FC236}">
                      <a16:creationId xmlns:a16="http://schemas.microsoft.com/office/drawing/2014/main" id="{8BDC5BE8-9597-F5B5-BA3C-6B926E312B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84" y="2496"/>
                  <a:ext cx="385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32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9" name="Text Box 14">
                  <a:extLst>
                    <a:ext uri="{FF2B5EF4-FFF2-40B4-BE49-F238E27FC236}">
                      <a16:creationId xmlns:a16="http://schemas.microsoft.com/office/drawing/2014/main" id="{1650145A-B50A-56D8-BA4B-EAF5DA2EC3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5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itchFamily="49" charset="0"/>
                    </a:rPr>
                    <a:t>0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18" name="Rectangle 15">
                <a:extLst>
                  <a:ext uri="{FF2B5EF4-FFF2-40B4-BE49-F238E27FC236}">
                    <a16:creationId xmlns:a16="http://schemas.microsoft.com/office/drawing/2014/main" id="{F6D4883A-199D-8115-7E99-471C1D71E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496"/>
                <a:ext cx="518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6">
                <a:extLst>
                  <a:ext uri="{FF2B5EF4-FFF2-40B4-BE49-F238E27FC236}">
                    <a16:creationId xmlns:a16="http://schemas.microsoft.com/office/drawing/2014/main" id="{F1620AF0-2F89-4C9C-6C82-32554083F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7">
                <a:extLst>
                  <a:ext uri="{FF2B5EF4-FFF2-40B4-BE49-F238E27FC236}">
                    <a16:creationId xmlns:a16="http://schemas.microsoft.com/office/drawing/2014/main" id="{5407FB76-6DE6-BE85-A151-83EB20392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7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8">
                <a:extLst>
                  <a:ext uri="{FF2B5EF4-FFF2-40B4-BE49-F238E27FC236}">
                    <a16:creationId xmlns:a16="http://schemas.microsoft.com/office/drawing/2014/main" id="{66E0FEBD-7BB0-8D71-9F2F-2C911743F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9">
                <a:extLst>
                  <a:ext uri="{FF2B5EF4-FFF2-40B4-BE49-F238E27FC236}">
                    <a16:creationId xmlns:a16="http://schemas.microsoft.com/office/drawing/2014/main" id="{E17AE47B-83D0-4991-7398-75FC16C60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0">
                <a:extLst>
                  <a:ext uri="{FF2B5EF4-FFF2-40B4-BE49-F238E27FC236}">
                    <a16:creationId xmlns:a16="http://schemas.microsoft.com/office/drawing/2014/main" id="{D6688D52-4C6A-B4F7-ECEF-B0DAF518F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Text Box 21">
              <a:extLst>
                <a:ext uri="{FF2B5EF4-FFF2-40B4-BE49-F238E27FC236}">
                  <a16:creationId xmlns:a16="http://schemas.microsoft.com/office/drawing/2014/main" id="{F75F963E-98A7-2AC3-89A7-47C5DC945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" y="1554"/>
              <a:ext cx="6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opcode</a:t>
              </a:r>
            </a:p>
          </p:txBody>
        </p:sp>
        <p:sp>
          <p:nvSpPr>
            <p:cNvPr id="12" name="Text Box 22">
              <a:extLst>
                <a:ext uri="{FF2B5EF4-FFF2-40B4-BE49-F238E27FC236}">
                  <a16:creationId xmlns:a16="http://schemas.microsoft.com/office/drawing/2014/main" id="{B41CD4FE-CA42-1D94-0268-5E0432C28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2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rs</a:t>
              </a:r>
            </a:p>
          </p:txBody>
        </p:sp>
        <p:sp>
          <p:nvSpPr>
            <p:cNvPr id="13" name="Text Box 23">
              <a:extLst>
                <a:ext uri="{FF2B5EF4-FFF2-40B4-BE49-F238E27FC236}">
                  <a16:creationId xmlns:a16="http://schemas.microsoft.com/office/drawing/2014/main" id="{58C99233-D66A-DE28-A030-8BD2500EB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rt</a:t>
              </a:r>
            </a:p>
          </p:txBody>
        </p:sp>
        <p:sp>
          <p:nvSpPr>
            <p:cNvPr id="14" name="Text Box 24">
              <a:extLst>
                <a:ext uri="{FF2B5EF4-FFF2-40B4-BE49-F238E27FC236}">
                  <a16:creationId xmlns:a16="http://schemas.microsoft.com/office/drawing/2014/main" id="{53AF18A1-FF72-6FC3-084C-F4C9B722B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4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rd</a:t>
              </a:r>
            </a:p>
          </p:txBody>
        </p:sp>
        <p:sp>
          <p:nvSpPr>
            <p:cNvPr id="15" name="Text Box 25">
              <a:extLst>
                <a:ext uri="{FF2B5EF4-FFF2-40B4-BE49-F238E27FC236}">
                  <a16:creationId xmlns:a16="http://schemas.microsoft.com/office/drawing/2014/main" id="{102C3202-58CC-499D-845E-E5CAC2E43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9" y="1554"/>
              <a:ext cx="59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shamt</a:t>
              </a:r>
            </a:p>
          </p:txBody>
        </p:sp>
        <p:sp>
          <p:nvSpPr>
            <p:cNvPr id="16" name="Text Box 26">
              <a:extLst>
                <a:ext uri="{FF2B5EF4-FFF2-40B4-BE49-F238E27FC236}">
                  <a16:creationId xmlns:a16="http://schemas.microsoft.com/office/drawing/2014/main" id="{30B29DA1-9F7F-9C40-E696-0459E9841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4" y="1554"/>
              <a:ext cx="59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funct</a:t>
              </a:r>
            </a:p>
          </p:txBody>
        </p:sp>
      </p:grpSp>
      <p:grpSp>
        <p:nvGrpSpPr>
          <p:cNvPr id="31" name="Group 37">
            <a:extLst>
              <a:ext uri="{FF2B5EF4-FFF2-40B4-BE49-F238E27FC236}">
                <a16:creationId xmlns:a16="http://schemas.microsoft.com/office/drawing/2014/main" id="{9A9C1C95-9DF0-2415-6C02-0ECB2B9CF9F7}"/>
              </a:ext>
            </a:extLst>
          </p:cNvPr>
          <p:cNvGrpSpPr/>
          <p:nvPr/>
        </p:nvGrpSpPr>
        <p:grpSpPr>
          <a:xfrm>
            <a:off x="1188719" y="4876800"/>
            <a:ext cx="8229600" cy="457200"/>
            <a:chOff x="457200" y="3429000"/>
            <a:chExt cx="8229600" cy="457200"/>
          </a:xfrm>
        </p:grpSpPr>
        <p:sp>
          <p:nvSpPr>
            <p:cNvPr id="32" name="Rectangle 38">
              <a:extLst>
                <a:ext uri="{FF2B5EF4-FFF2-40B4-BE49-F238E27FC236}">
                  <a16:creationId xmlns:a16="http://schemas.microsoft.com/office/drawing/2014/main" id="{6C1F2CF6-8A5D-7419-5100-5BBDAB54D66C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Rectangle 39">
              <a:extLst>
                <a:ext uri="{FF2B5EF4-FFF2-40B4-BE49-F238E27FC236}">
                  <a16:creationId xmlns:a16="http://schemas.microsoft.com/office/drawing/2014/main" id="{814F243E-57E6-1EF3-5639-1CA31337596E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01001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40">
              <a:extLst>
                <a:ext uri="{FF2B5EF4-FFF2-40B4-BE49-F238E27FC236}">
                  <a16:creationId xmlns:a16="http://schemas.microsoft.com/office/drawing/2014/main" id="{3537A3D9-4F78-6CFD-769B-C8F9A6D661EE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01010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41">
              <a:extLst>
                <a:ext uri="{FF2B5EF4-FFF2-40B4-BE49-F238E27FC236}">
                  <a16:creationId xmlns:a16="http://schemas.microsoft.com/office/drawing/2014/main" id="{5137D18B-AC22-A264-38AB-7E9F6F46C135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42">
              <a:extLst>
                <a:ext uri="{FF2B5EF4-FFF2-40B4-BE49-F238E27FC236}">
                  <a16:creationId xmlns:a16="http://schemas.microsoft.com/office/drawing/2014/main" id="{1F37C4CD-9D08-E5CF-6263-E647591FB142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8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43">
              <a:extLst>
                <a:ext uri="{FF2B5EF4-FFF2-40B4-BE49-F238E27FC236}">
                  <a16:creationId xmlns:a16="http://schemas.microsoft.com/office/drawing/2014/main" id="{95BE1CFE-7742-4D48-D40B-9629CF9C09EB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9" name="Group 34">
            <a:extLst>
              <a:ext uri="{FF2B5EF4-FFF2-40B4-BE49-F238E27FC236}">
                <a16:creationId xmlns:a16="http://schemas.microsoft.com/office/drawing/2014/main" id="{7CE98670-20FA-97BC-AEE8-E85E4884E61B}"/>
              </a:ext>
            </a:extLst>
          </p:cNvPr>
          <p:cNvGrpSpPr/>
          <p:nvPr/>
        </p:nvGrpSpPr>
        <p:grpSpPr>
          <a:xfrm>
            <a:off x="8058069" y="1307293"/>
            <a:ext cx="2720499" cy="1343052"/>
            <a:chOff x="5668963" y="3607145"/>
            <a:chExt cx="3094037" cy="1422055"/>
          </a:xfrm>
        </p:grpSpPr>
        <p:sp>
          <p:nvSpPr>
            <p:cNvPr id="40" name="Rectangle 35">
              <a:extLst>
                <a:ext uri="{FF2B5EF4-FFF2-40B4-BE49-F238E27FC236}">
                  <a16:creationId xmlns:a16="http://schemas.microsoft.com/office/drawing/2014/main" id="{7A0AE7AA-70DA-F860-6DCB-1B84F3DE9129}"/>
                </a:ext>
              </a:extLst>
            </p:cNvPr>
            <p:cNvSpPr/>
            <p:nvPr/>
          </p:nvSpPr>
          <p:spPr>
            <a:xfrm>
              <a:off x="6019800" y="3962400"/>
              <a:ext cx="27432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注意</a:t>
              </a:r>
              <a:r>
                <a:rPr lang="en-US" altLang="zh-CN" sz="2400" dirty="0">
                  <a:solidFill>
                    <a:schemeClr val="tx1"/>
                  </a:solidFill>
                </a:rPr>
                <a:t>3</a:t>
              </a:r>
              <a:r>
                <a:rPr lang="zh-CN" altLang="en-US" sz="2400" dirty="0">
                  <a:solidFill>
                    <a:schemeClr val="tx1"/>
                  </a:solidFill>
                </a:rPr>
                <a:t>个寄存器的顺序！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pic>
          <p:nvPicPr>
            <p:cNvPr id="41" name="Picture 1" descr="C:\Users\sooyj\AppData\Local\Microsoft\Windows\Temporary Internet Files\Content.IE5\GOO9WY7Z\MC900434750[1].png">
              <a:extLst>
                <a:ext uri="{FF2B5EF4-FFF2-40B4-BE49-F238E27FC236}">
                  <a16:creationId xmlns:a16="http://schemas.microsoft.com/office/drawing/2014/main" id="{77A5B32B-98F9-6279-8BA8-742C1EF4D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68963" y="3607145"/>
              <a:ext cx="609600" cy="6096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5458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4FAA0-5781-4CBC-12A3-269B9829F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A1D2F-8213-2CDA-EDA9-29E69B4E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R-</a:t>
            </a:r>
            <a:r>
              <a:rPr lang="zh-CN" altLang="en-US" b="1" dirty="0"/>
              <a:t>格式</a:t>
            </a: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F5B344BD-DDBF-150F-BF46-6025CFCEE250}"/>
              </a:ext>
            </a:extLst>
          </p:cNvPr>
          <p:cNvGrpSpPr>
            <a:grpSpLocks/>
          </p:cNvGrpSpPr>
          <p:nvPr/>
        </p:nvGrpSpPr>
        <p:grpSpPr bwMode="auto">
          <a:xfrm>
            <a:off x="986790" y="3352923"/>
            <a:ext cx="8153400" cy="876301"/>
            <a:chOff x="192" y="1554"/>
            <a:chExt cx="5136" cy="552"/>
          </a:xfrm>
        </p:grpSpPr>
        <p:grpSp>
          <p:nvGrpSpPr>
            <p:cNvPr id="30" name="Group 7">
              <a:extLst>
                <a:ext uri="{FF2B5EF4-FFF2-40B4-BE49-F238E27FC236}">
                  <a16:creationId xmlns:a16="http://schemas.microsoft.com/office/drawing/2014/main" id="{5060F25C-AA76-C2DA-7C10-147D8295D9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776"/>
              <a:ext cx="5136" cy="330"/>
              <a:chOff x="240" y="2496"/>
              <a:chExt cx="5136" cy="330"/>
            </a:xfrm>
          </p:grpSpPr>
          <p:grpSp>
            <p:nvGrpSpPr>
              <p:cNvPr id="47" name="Group 8">
                <a:extLst>
                  <a:ext uri="{FF2B5EF4-FFF2-40B4-BE49-F238E27FC236}">
                    <a16:creationId xmlns:a16="http://schemas.microsoft.com/office/drawing/2014/main" id="{4FB9376B-B915-7B00-661E-E49D862FE6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3" y="2496"/>
                <a:ext cx="4378" cy="330"/>
                <a:chOff x="623" y="2496"/>
                <a:chExt cx="4378" cy="330"/>
              </a:xfrm>
            </p:grpSpPr>
            <p:sp>
              <p:nvSpPr>
                <p:cNvPr id="54" name="Text Box 9">
                  <a:extLst>
                    <a:ext uri="{FF2B5EF4-FFF2-40B4-BE49-F238E27FC236}">
                      <a16:creationId xmlns:a16="http://schemas.microsoft.com/office/drawing/2014/main" id="{F84C50E2-E965-24B1-E104-9D3D0506F8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3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660066"/>
                      </a:solidFill>
                      <a:latin typeface="Courier New" pitchFamily="49" charset="0"/>
                    </a:rPr>
                    <a:t>0</a:t>
                  </a:r>
                  <a:endParaRPr lang="en-US" sz="2800" dirty="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5" name="Text Box 10">
                  <a:extLst>
                    <a:ext uri="{FF2B5EF4-FFF2-40B4-BE49-F238E27FC236}">
                      <a16:creationId xmlns:a16="http://schemas.microsoft.com/office/drawing/2014/main" id="{467CBBD0-C626-78F5-6B33-D7D4EEF726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7" y="2496"/>
                  <a:ext cx="252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itchFamily="49" charset="0"/>
                    </a:rPr>
                    <a:t>0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6" name="Text Box 11">
                  <a:extLst>
                    <a:ext uri="{FF2B5EF4-FFF2-40B4-BE49-F238E27FC236}">
                      <a16:creationId xmlns:a16="http://schemas.microsoft.com/office/drawing/2014/main" id="{5E638EFD-D137-834C-A712-3662AD17C7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7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9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7" name="Text Box 12">
                  <a:extLst>
                    <a:ext uri="{FF2B5EF4-FFF2-40B4-BE49-F238E27FC236}">
                      <a16:creationId xmlns:a16="http://schemas.microsoft.com/office/drawing/2014/main" id="{59CBA900-927B-256B-7E74-3FB657BBC7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6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C00000"/>
                      </a:solidFill>
                      <a:latin typeface="Courier New" pitchFamily="49" charset="0"/>
                    </a:rPr>
                    <a:t>8</a:t>
                  </a:r>
                  <a:endParaRPr lang="en-US" sz="2800" dirty="0">
                    <a:solidFill>
                      <a:srgbClr val="C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8" name="Text Box 13">
                  <a:extLst>
                    <a:ext uri="{FF2B5EF4-FFF2-40B4-BE49-F238E27FC236}">
                      <a16:creationId xmlns:a16="http://schemas.microsoft.com/office/drawing/2014/main" id="{8589AC17-121E-3559-813F-F3AEA0B278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51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0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9" name="Text Box 14">
                  <a:extLst>
                    <a:ext uri="{FF2B5EF4-FFF2-40B4-BE49-F238E27FC236}">
                      <a16:creationId xmlns:a16="http://schemas.microsoft.com/office/drawing/2014/main" id="{8D7FEAAB-2934-6ADF-C237-A1E4F3734C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5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4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48" name="Rectangle 15">
                <a:extLst>
                  <a:ext uri="{FF2B5EF4-FFF2-40B4-BE49-F238E27FC236}">
                    <a16:creationId xmlns:a16="http://schemas.microsoft.com/office/drawing/2014/main" id="{EC269846-CB7B-7732-05A1-6E31B17CF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496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16">
                <a:extLst>
                  <a:ext uri="{FF2B5EF4-FFF2-40B4-BE49-F238E27FC236}">
                    <a16:creationId xmlns:a16="http://schemas.microsoft.com/office/drawing/2014/main" id="{A94E6665-5F29-B2A5-3F93-C8E289A36B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7">
                <a:extLst>
                  <a:ext uri="{FF2B5EF4-FFF2-40B4-BE49-F238E27FC236}">
                    <a16:creationId xmlns:a16="http://schemas.microsoft.com/office/drawing/2014/main" id="{3B666399-3DDB-C525-E7C7-6FBFAA25D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18">
                <a:extLst>
                  <a:ext uri="{FF2B5EF4-FFF2-40B4-BE49-F238E27FC236}">
                    <a16:creationId xmlns:a16="http://schemas.microsoft.com/office/drawing/2014/main" id="{B210918E-0350-F0FF-C23E-D88BB70F9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19">
                <a:extLst>
                  <a:ext uri="{FF2B5EF4-FFF2-40B4-BE49-F238E27FC236}">
                    <a16:creationId xmlns:a16="http://schemas.microsoft.com/office/drawing/2014/main" id="{104C21E0-6876-0433-F689-31793297D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20">
                <a:extLst>
                  <a:ext uri="{FF2B5EF4-FFF2-40B4-BE49-F238E27FC236}">
                    <a16:creationId xmlns:a16="http://schemas.microsoft.com/office/drawing/2014/main" id="{DB5D3E1E-3817-01C9-5257-834D39C85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CB03E7CA-4AA7-1D1E-4E7D-9A7CBC6C3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" y="1554"/>
              <a:ext cx="6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opcode</a:t>
              </a:r>
            </a:p>
          </p:txBody>
        </p:sp>
        <p:sp>
          <p:nvSpPr>
            <p:cNvPr id="42" name="Text Box 22">
              <a:extLst>
                <a:ext uri="{FF2B5EF4-FFF2-40B4-BE49-F238E27FC236}">
                  <a16:creationId xmlns:a16="http://schemas.microsoft.com/office/drawing/2014/main" id="{F7BA9E5C-5333-1DB1-9454-C55C51D4D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2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rs</a:t>
              </a:r>
            </a:p>
          </p:txBody>
        </p:sp>
        <p:sp>
          <p:nvSpPr>
            <p:cNvPr id="43" name="Text Box 23">
              <a:extLst>
                <a:ext uri="{FF2B5EF4-FFF2-40B4-BE49-F238E27FC236}">
                  <a16:creationId xmlns:a16="http://schemas.microsoft.com/office/drawing/2014/main" id="{FD5C4353-3772-7109-D288-27FE44A111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rt</a:t>
              </a:r>
            </a:p>
          </p:txBody>
        </p:sp>
        <p:sp>
          <p:nvSpPr>
            <p:cNvPr id="44" name="Text Box 24">
              <a:extLst>
                <a:ext uri="{FF2B5EF4-FFF2-40B4-BE49-F238E27FC236}">
                  <a16:creationId xmlns:a16="http://schemas.microsoft.com/office/drawing/2014/main" id="{CFF1A05F-DE40-656B-0EFA-07ABA482E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4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rd</a:t>
              </a:r>
            </a:p>
          </p:txBody>
        </p:sp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566202C1-629E-B360-0C5E-EF09712A1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9" y="1554"/>
              <a:ext cx="59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shamt</a:t>
              </a:r>
            </a:p>
          </p:txBody>
        </p:sp>
        <p:sp>
          <p:nvSpPr>
            <p:cNvPr id="46" name="Text Box 26">
              <a:extLst>
                <a:ext uri="{FF2B5EF4-FFF2-40B4-BE49-F238E27FC236}">
                  <a16:creationId xmlns:a16="http://schemas.microsoft.com/office/drawing/2014/main" id="{4BCC40F3-861E-908B-CC1D-C1D57E34D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4" y="1554"/>
              <a:ext cx="59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funct</a:t>
              </a:r>
            </a:p>
          </p:txBody>
        </p:sp>
      </p:grpSp>
      <p:grpSp>
        <p:nvGrpSpPr>
          <p:cNvPr id="61" name="Group 34">
            <a:extLst>
              <a:ext uri="{FF2B5EF4-FFF2-40B4-BE49-F238E27FC236}">
                <a16:creationId xmlns:a16="http://schemas.microsoft.com/office/drawing/2014/main" id="{BA6193C8-2378-D32B-A1AC-1C3EC4735995}"/>
              </a:ext>
            </a:extLst>
          </p:cNvPr>
          <p:cNvGrpSpPr/>
          <p:nvPr/>
        </p:nvGrpSpPr>
        <p:grpSpPr>
          <a:xfrm>
            <a:off x="986790" y="4800722"/>
            <a:ext cx="8229600" cy="457200"/>
            <a:chOff x="457200" y="3429000"/>
            <a:chExt cx="8229600" cy="457200"/>
          </a:xfrm>
        </p:grpSpPr>
        <p:sp>
          <p:nvSpPr>
            <p:cNvPr id="62" name="Rectangle 35">
              <a:extLst>
                <a:ext uri="{FF2B5EF4-FFF2-40B4-BE49-F238E27FC236}">
                  <a16:creationId xmlns:a16="http://schemas.microsoft.com/office/drawing/2014/main" id="{F520FB04-A453-5E3A-7706-30FE485DBFD3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3" name="Rectangle 36">
              <a:extLst>
                <a:ext uri="{FF2B5EF4-FFF2-40B4-BE49-F238E27FC236}">
                  <a16:creationId xmlns:a16="http://schemas.microsoft.com/office/drawing/2014/main" id="{5116AF4D-1B92-7D74-D313-76F2F10B4973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8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4" name="Rectangle 37">
              <a:extLst>
                <a:ext uri="{FF2B5EF4-FFF2-40B4-BE49-F238E27FC236}">
                  <a16:creationId xmlns:a16="http://schemas.microsoft.com/office/drawing/2014/main" id="{20E1FA19-B01A-8DD3-B79A-9D433986012F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01001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5" name="Rectangle 38">
              <a:extLst>
                <a:ext uri="{FF2B5EF4-FFF2-40B4-BE49-F238E27FC236}">
                  <a16:creationId xmlns:a16="http://schemas.microsoft.com/office/drawing/2014/main" id="{007AE2FF-1B43-FA48-203E-0912677C8D69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6" name="Rectangle 39">
              <a:extLst>
                <a:ext uri="{FF2B5EF4-FFF2-40B4-BE49-F238E27FC236}">
                  <a16:creationId xmlns:a16="http://schemas.microsoft.com/office/drawing/2014/main" id="{0B863579-9BBD-47D2-3775-763346B6A78B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00100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7" name="Rectangle 40">
              <a:extLst>
                <a:ext uri="{FF2B5EF4-FFF2-40B4-BE49-F238E27FC236}">
                  <a16:creationId xmlns:a16="http://schemas.microsoft.com/office/drawing/2014/main" id="{B6B525B9-1365-DF86-41F3-D513923E1968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8" name="Group 64">
            <a:extLst>
              <a:ext uri="{FF2B5EF4-FFF2-40B4-BE49-F238E27FC236}">
                <a16:creationId xmlns:a16="http://schemas.microsoft.com/office/drawing/2014/main" id="{5374DA64-DB4C-394D-F87C-772AD04DF7A2}"/>
              </a:ext>
            </a:extLst>
          </p:cNvPr>
          <p:cNvGrpSpPr/>
          <p:nvPr/>
        </p:nvGrpSpPr>
        <p:grpSpPr>
          <a:xfrm>
            <a:off x="7170103" y="1486439"/>
            <a:ext cx="3413760" cy="1327785"/>
            <a:chOff x="5349240" y="3623310"/>
            <a:chExt cx="3413760" cy="1405890"/>
          </a:xfrm>
        </p:grpSpPr>
        <p:sp>
          <p:nvSpPr>
            <p:cNvPr id="69" name="Rectangle 65">
              <a:extLst>
                <a:ext uri="{FF2B5EF4-FFF2-40B4-BE49-F238E27FC236}">
                  <a16:creationId xmlns:a16="http://schemas.microsoft.com/office/drawing/2014/main" id="{E8620C60-827E-B7E2-7CFD-BA3139277C44}"/>
                </a:ext>
              </a:extLst>
            </p:cNvPr>
            <p:cNvSpPr/>
            <p:nvPr/>
          </p:nvSpPr>
          <p:spPr>
            <a:xfrm>
              <a:off x="5715000" y="3962400"/>
              <a:ext cx="30480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注意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rs</a:t>
              </a:r>
              <a:r>
                <a:rPr lang="zh-CN" altLang="en-US" sz="2400" dirty="0">
                  <a:solidFill>
                    <a:schemeClr val="tx1"/>
                  </a:solidFill>
                </a:rPr>
                <a:t>为</a:t>
              </a:r>
              <a:r>
                <a:rPr lang="en-US" altLang="zh-CN" sz="2400" dirty="0">
                  <a:solidFill>
                    <a:schemeClr val="tx1"/>
                  </a:solidFill>
                </a:rPr>
                <a:t>0</a:t>
              </a:r>
              <a:r>
                <a:rPr lang="zh-CN" altLang="en-US" sz="2400" dirty="0">
                  <a:solidFill>
                    <a:schemeClr val="tx1"/>
                  </a:solidFill>
                </a:rPr>
                <a:t>！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pic>
          <p:nvPicPr>
            <p:cNvPr id="70" name="Picture 1" descr="C:\Users\sooyj\AppData\Local\Microsoft\Windows\Temporary Internet Files\Content.IE5\GOO9WY7Z\MC900434750[1].png">
              <a:extLst>
                <a:ext uri="{FF2B5EF4-FFF2-40B4-BE49-F238E27FC236}">
                  <a16:creationId xmlns:a16="http://schemas.microsoft.com/office/drawing/2014/main" id="{3F8C302D-9772-082F-5BAF-A92C45E1C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49240" y="3623310"/>
              <a:ext cx="609600" cy="609600"/>
            </a:xfrm>
            <a:prstGeom prst="rect">
              <a:avLst/>
            </a:prstGeom>
            <a:noFill/>
          </p:spPr>
        </p:pic>
      </p:grpSp>
      <p:grpSp>
        <p:nvGrpSpPr>
          <p:cNvPr id="71" name="Group 67">
            <a:extLst>
              <a:ext uri="{FF2B5EF4-FFF2-40B4-BE49-F238E27FC236}">
                <a16:creationId xmlns:a16="http://schemas.microsoft.com/office/drawing/2014/main" id="{461AA8C2-B630-7983-5CAD-7417152C26EC}"/>
              </a:ext>
            </a:extLst>
          </p:cNvPr>
          <p:cNvGrpSpPr/>
          <p:nvPr/>
        </p:nvGrpSpPr>
        <p:grpSpPr>
          <a:xfrm>
            <a:off x="1215390" y="1752722"/>
            <a:ext cx="4419600" cy="990600"/>
            <a:chOff x="838200" y="1752600"/>
            <a:chExt cx="4419600" cy="990600"/>
          </a:xfrm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3B6AC6C3-7FD9-98DE-40C5-ED6EC2294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133601"/>
              <a:ext cx="4419599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sll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4</a:t>
              </a:r>
              <a:endParaRPr 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73" name="Snip Single Corner Rectangle 69">
              <a:extLst>
                <a:ext uri="{FF2B5EF4-FFF2-40B4-BE49-F238E27FC236}">
                  <a16:creationId xmlns:a16="http://schemas.microsoft.com/office/drawing/2014/main" id="{5C108818-868C-0947-A039-38F048A2505B}"/>
                </a:ext>
              </a:extLst>
            </p:cNvPr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814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DA31E-1DC9-F3F2-0DB8-D590115D0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9BBF5-E48F-90F4-B4BB-B8626AF0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R-</a:t>
            </a:r>
            <a:r>
              <a:rPr lang="zh-CN" altLang="en-US" b="1" dirty="0"/>
              <a:t>格式</a:t>
            </a: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DF17956A-6400-13D9-192C-9E5AA7164D42}"/>
              </a:ext>
            </a:extLst>
          </p:cNvPr>
          <p:cNvGrpSpPr>
            <a:grpSpLocks/>
          </p:cNvGrpSpPr>
          <p:nvPr/>
        </p:nvGrpSpPr>
        <p:grpSpPr bwMode="auto">
          <a:xfrm>
            <a:off x="1043994" y="3352799"/>
            <a:ext cx="8153400" cy="809625"/>
            <a:chOff x="192" y="1554"/>
            <a:chExt cx="5136" cy="510"/>
          </a:xfrm>
        </p:grpSpPr>
        <p:grpSp>
          <p:nvGrpSpPr>
            <p:cNvPr id="30" name="Group 7">
              <a:extLst>
                <a:ext uri="{FF2B5EF4-FFF2-40B4-BE49-F238E27FC236}">
                  <a16:creationId xmlns:a16="http://schemas.microsoft.com/office/drawing/2014/main" id="{939B331A-A933-37E7-4E4E-502CB3DA7E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776"/>
              <a:ext cx="5136" cy="288"/>
              <a:chOff x="240" y="2496"/>
              <a:chExt cx="5136" cy="288"/>
            </a:xfrm>
          </p:grpSpPr>
          <p:sp>
            <p:nvSpPr>
              <p:cNvPr id="47" name="Rectangle 15">
                <a:extLst>
                  <a:ext uri="{FF2B5EF4-FFF2-40B4-BE49-F238E27FC236}">
                    <a16:creationId xmlns:a16="http://schemas.microsoft.com/office/drawing/2014/main" id="{C0C176EE-2D07-713F-CA64-A88CBF1A2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496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16">
                <a:extLst>
                  <a:ext uri="{FF2B5EF4-FFF2-40B4-BE49-F238E27FC236}">
                    <a16:creationId xmlns:a16="http://schemas.microsoft.com/office/drawing/2014/main" id="{26AABBEF-F8E2-4050-1E44-6E2C955D5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17">
                <a:extLst>
                  <a:ext uri="{FF2B5EF4-FFF2-40B4-BE49-F238E27FC236}">
                    <a16:creationId xmlns:a16="http://schemas.microsoft.com/office/drawing/2014/main" id="{970F4087-A589-A1F1-467B-491712261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8">
                <a:extLst>
                  <a:ext uri="{FF2B5EF4-FFF2-40B4-BE49-F238E27FC236}">
                    <a16:creationId xmlns:a16="http://schemas.microsoft.com/office/drawing/2014/main" id="{9C6550A3-DF17-FA33-2EF7-CD4538422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19">
                <a:extLst>
                  <a:ext uri="{FF2B5EF4-FFF2-40B4-BE49-F238E27FC236}">
                    <a16:creationId xmlns:a16="http://schemas.microsoft.com/office/drawing/2014/main" id="{C2B057BB-E5D3-191B-59B3-7FAA80566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20">
                <a:extLst>
                  <a:ext uri="{FF2B5EF4-FFF2-40B4-BE49-F238E27FC236}">
                    <a16:creationId xmlns:a16="http://schemas.microsoft.com/office/drawing/2014/main" id="{28BCDB5C-61DA-CC49-9F31-D216A7D1F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5AE23B42-376F-3651-6FD7-88153FB17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" y="1554"/>
              <a:ext cx="6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opcode</a:t>
              </a:r>
            </a:p>
          </p:txBody>
        </p:sp>
        <p:sp>
          <p:nvSpPr>
            <p:cNvPr id="42" name="Text Box 22">
              <a:extLst>
                <a:ext uri="{FF2B5EF4-FFF2-40B4-BE49-F238E27FC236}">
                  <a16:creationId xmlns:a16="http://schemas.microsoft.com/office/drawing/2014/main" id="{EB736BC2-C015-0123-773A-F31801C75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2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rs</a:t>
              </a:r>
            </a:p>
          </p:txBody>
        </p:sp>
        <p:sp>
          <p:nvSpPr>
            <p:cNvPr id="43" name="Text Box 23">
              <a:extLst>
                <a:ext uri="{FF2B5EF4-FFF2-40B4-BE49-F238E27FC236}">
                  <a16:creationId xmlns:a16="http://schemas.microsoft.com/office/drawing/2014/main" id="{4C4388D3-46A9-C4DA-0256-B6AF01067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rt</a:t>
              </a:r>
            </a:p>
          </p:txBody>
        </p:sp>
        <p:sp>
          <p:nvSpPr>
            <p:cNvPr id="44" name="Text Box 24">
              <a:extLst>
                <a:ext uri="{FF2B5EF4-FFF2-40B4-BE49-F238E27FC236}">
                  <a16:creationId xmlns:a16="http://schemas.microsoft.com/office/drawing/2014/main" id="{35BA34BB-BA21-5128-F4E0-58B517EB7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4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rd</a:t>
              </a:r>
            </a:p>
          </p:txBody>
        </p:sp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65BF4BD8-DE56-E8DA-7D9F-9C0A6B616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9" y="1554"/>
              <a:ext cx="59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shamt</a:t>
              </a:r>
            </a:p>
          </p:txBody>
        </p:sp>
        <p:sp>
          <p:nvSpPr>
            <p:cNvPr id="46" name="Text Box 26">
              <a:extLst>
                <a:ext uri="{FF2B5EF4-FFF2-40B4-BE49-F238E27FC236}">
                  <a16:creationId xmlns:a16="http://schemas.microsoft.com/office/drawing/2014/main" id="{50E7570B-66BA-7EE1-4F84-1D21C8E77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4" y="1554"/>
              <a:ext cx="59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funct</a:t>
              </a:r>
            </a:p>
          </p:txBody>
        </p:sp>
      </p:grpSp>
      <p:grpSp>
        <p:nvGrpSpPr>
          <p:cNvPr id="55" name="Group 29">
            <a:extLst>
              <a:ext uri="{FF2B5EF4-FFF2-40B4-BE49-F238E27FC236}">
                <a16:creationId xmlns:a16="http://schemas.microsoft.com/office/drawing/2014/main" id="{22D8B18C-80DD-5C54-03FB-5DC76AB607E3}"/>
              </a:ext>
            </a:extLst>
          </p:cNvPr>
          <p:cNvGrpSpPr>
            <a:grpSpLocks/>
          </p:cNvGrpSpPr>
          <p:nvPr/>
        </p:nvGrpSpPr>
        <p:grpSpPr bwMode="auto">
          <a:xfrm>
            <a:off x="1043994" y="4876800"/>
            <a:ext cx="8153400" cy="471488"/>
            <a:chOff x="240" y="2496"/>
            <a:chExt cx="5136" cy="297"/>
          </a:xfrm>
        </p:grpSpPr>
        <p:grpSp>
          <p:nvGrpSpPr>
            <p:cNvPr id="56" name="Group 30">
              <a:extLst>
                <a:ext uri="{FF2B5EF4-FFF2-40B4-BE49-F238E27FC236}">
                  <a16:creationId xmlns:a16="http://schemas.microsoft.com/office/drawing/2014/main" id="{92A50AF4-F62D-5685-38B8-EBFA03490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0" y="2543"/>
              <a:ext cx="4244" cy="250"/>
              <a:chOff x="690" y="2543"/>
              <a:chExt cx="4244" cy="250"/>
            </a:xfrm>
          </p:grpSpPr>
          <p:sp>
            <p:nvSpPr>
              <p:cNvPr id="63" name="Text Box 31">
                <a:extLst>
                  <a:ext uri="{FF2B5EF4-FFF2-40B4-BE49-F238E27FC236}">
                    <a16:creationId xmlns:a16="http://schemas.microsoft.com/office/drawing/2014/main" id="{0E3C3CDE-A8BE-07E6-81D1-3B5F030F6E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0" y="2543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4" name="Text Box 32">
                <a:extLst>
                  <a:ext uri="{FF2B5EF4-FFF2-40B4-BE49-F238E27FC236}">
                    <a16:creationId xmlns:a16="http://schemas.microsoft.com/office/drawing/2014/main" id="{5C05FE69-79F8-9DB9-E17D-D18E37FF79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5" y="2543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5" name="Text Box 33">
                <a:extLst>
                  <a:ext uri="{FF2B5EF4-FFF2-40B4-BE49-F238E27FC236}">
                    <a16:creationId xmlns:a16="http://schemas.microsoft.com/office/drawing/2014/main" id="{1956F9FB-BDB5-6BAB-6A5B-FFC13E40A4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4" y="2543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6" name="Text Box 34">
                <a:extLst>
                  <a:ext uri="{FF2B5EF4-FFF2-40B4-BE49-F238E27FC236}">
                    <a16:creationId xmlns:a16="http://schemas.microsoft.com/office/drawing/2014/main" id="{93665DF8-DDEC-66E4-5911-7F6A267A48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3" y="2543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7" name="Text Box 35">
                <a:extLst>
                  <a:ext uri="{FF2B5EF4-FFF2-40B4-BE49-F238E27FC236}">
                    <a16:creationId xmlns:a16="http://schemas.microsoft.com/office/drawing/2014/main" id="{CAD4DFF5-12EA-F115-842D-E16F37CA8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" y="2543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8" name="Text Box 36">
                <a:extLst>
                  <a:ext uri="{FF2B5EF4-FFF2-40B4-BE49-F238E27FC236}">
                    <a16:creationId xmlns:a16="http://schemas.microsoft.com/office/drawing/2014/main" id="{632D18E8-F2EE-2513-AA63-045A48A029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2" y="2543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57" name="Rectangle 37">
              <a:extLst>
                <a:ext uri="{FF2B5EF4-FFF2-40B4-BE49-F238E27FC236}">
                  <a16:creationId xmlns:a16="http://schemas.microsoft.com/office/drawing/2014/main" id="{FA017234-ACA2-F0FC-3C2E-AF721DF30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96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8">
              <a:extLst>
                <a:ext uri="{FF2B5EF4-FFF2-40B4-BE49-F238E27FC236}">
                  <a16:creationId xmlns:a16="http://schemas.microsoft.com/office/drawing/2014/main" id="{EB231C4C-BA98-26D6-062D-5DF45074E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39">
              <a:extLst>
                <a:ext uri="{FF2B5EF4-FFF2-40B4-BE49-F238E27FC236}">
                  <a16:creationId xmlns:a16="http://schemas.microsoft.com/office/drawing/2014/main" id="{30C532BC-6A35-928D-43A3-0499B7015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40">
              <a:extLst>
                <a:ext uri="{FF2B5EF4-FFF2-40B4-BE49-F238E27FC236}">
                  <a16:creationId xmlns:a16="http://schemas.microsoft.com/office/drawing/2014/main" id="{CBD99344-76C2-DDD7-EB70-E7EF4BB8A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41">
              <a:extLst>
                <a:ext uri="{FF2B5EF4-FFF2-40B4-BE49-F238E27FC236}">
                  <a16:creationId xmlns:a16="http://schemas.microsoft.com/office/drawing/2014/main" id="{EF5F9C4E-611B-05BA-31E4-7B6D31AF4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42">
              <a:extLst>
                <a:ext uri="{FF2B5EF4-FFF2-40B4-BE49-F238E27FC236}">
                  <a16:creationId xmlns:a16="http://schemas.microsoft.com/office/drawing/2014/main" id="{A6D57CBA-44DA-3ABB-2B52-2E43701F7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" name="Group 87">
            <a:extLst>
              <a:ext uri="{FF2B5EF4-FFF2-40B4-BE49-F238E27FC236}">
                <a16:creationId xmlns:a16="http://schemas.microsoft.com/office/drawing/2014/main" id="{DC245C00-93FE-77C8-CAAA-8358C95C4870}"/>
              </a:ext>
            </a:extLst>
          </p:cNvPr>
          <p:cNvGrpSpPr/>
          <p:nvPr/>
        </p:nvGrpSpPr>
        <p:grpSpPr>
          <a:xfrm>
            <a:off x="1196394" y="1690688"/>
            <a:ext cx="4419600" cy="990600"/>
            <a:chOff x="838200" y="1752600"/>
            <a:chExt cx="4419600" cy="990600"/>
          </a:xfrm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1E545B5A-395A-0E3E-F607-0BE3A8C07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133601"/>
              <a:ext cx="4419599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$10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$7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$5</a:t>
              </a:r>
              <a:endParaRPr lang="en-US" sz="2800" dirty="0"/>
            </a:p>
          </p:txBody>
        </p:sp>
        <p:sp>
          <p:nvSpPr>
            <p:cNvPr id="71" name="Snip Single Corner Rectangle 89">
              <a:extLst>
                <a:ext uri="{FF2B5EF4-FFF2-40B4-BE49-F238E27FC236}">
                  <a16:creationId xmlns:a16="http://schemas.microsoft.com/office/drawing/2014/main" id="{B753D870-0D58-7555-C94D-002D6CF59C62}"/>
                </a:ext>
              </a:extLst>
            </p:cNvPr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</a:t>
              </a:r>
            </a:p>
          </p:txBody>
        </p:sp>
      </p:grpSp>
      <p:sp>
        <p:nvSpPr>
          <p:cNvPr id="72" name="TextBox 90">
            <a:extLst>
              <a:ext uri="{FF2B5EF4-FFF2-40B4-BE49-F238E27FC236}">
                <a16:creationId xmlns:a16="http://schemas.microsoft.com/office/drawing/2014/main" id="{C72FEE87-95B3-DEF6-8AE3-5E2C12795D0E}"/>
              </a:ext>
            </a:extLst>
          </p:cNvPr>
          <p:cNvSpPr txBox="1"/>
          <p:nvPr/>
        </p:nvSpPr>
        <p:spPr>
          <a:xfrm>
            <a:off x="1551200" y="3688719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73" name="TextBox 91">
            <a:extLst>
              <a:ext uri="{FF2B5EF4-FFF2-40B4-BE49-F238E27FC236}">
                <a16:creationId xmlns:a16="http://schemas.microsoft.com/office/drawing/2014/main" id="{84AC95A8-D00D-6CA1-B85C-668EFE72CDE5}"/>
              </a:ext>
            </a:extLst>
          </p:cNvPr>
          <p:cNvSpPr txBox="1"/>
          <p:nvPr/>
        </p:nvSpPr>
        <p:spPr>
          <a:xfrm>
            <a:off x="2947787" y="3688719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74" name="TextBox 92">
            <a:extLst>
              <a:ext uri="{FF2B5EF4-FFF2-40B4-BE49-F238E27FC236}">
                <a16:creationId xmlns:a16="http://schemas.microsoft.com/office/drawing/2014/main" id="{5823BE47-FEAA-D813-06DC-D26441F83534}"/>
              </a:ext>
            </a:extLst>
          </p:cNvPr>
          <p:cNvSpPr txBox="1"/>
          <p:nvPr/>
        </p:nvSpPr>
        <p:spPr>
          <a:xfrm>
            <a:off x="4272969" y="3688719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75" name="TextBox 93">
            <a:extLst>
              <a:ext uri="{FF2B5EF4-FFF2-40B4-BE49-F238E27FC236}">
                <a16:creationId xmlns:a16="http://schemas.microsoft.com/office/drawing/2014/main" id="{69A34CFC-5518-26DB-185B-7DF9EEA8A4C0}"/>
              </a:ext>
            </a:extLst>
          </p:cNvPr>
          <p:cNvSpPr txBox="1"/>
          <p:nvPr/>
        </p:nvSpPr>
        <p:spPr>
          <a:xfrm>
            <a:off x="5426501" y="3688719"/>
            <a:ext cx="66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76" name="TextBox 94">
            <a:extLst>
              <a:ext uri="{FF2B5EF4-FFF2-40B4-BE49-F238E27FC236}">
                <a16:creationId xmlns:a16="http://schemas.microsoft.com/office/drawing/2014/main" id="{FAF10F6B-EC10-80B6-2A38-F3BD230DC093}"/>
              </a:ext>
            </a:extLst>
          </p:cNvPr>
          <p:cNvSpPr txBox="1"/>
          <p:nvPr/>
        </p:nvSpPr>
        <p:spPr>
          <a:xfrm>
            <a:off x="6682794" y="3688719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77" name="TextBox 95">
            <a:extLst>
              <a:ext uri="{FF2B5EF4-FFF2-40B4-BE49-F238E27FC236}">
                <a16:creationId xmlns:a16="http://schemas.microsoft.com/office/drawing/2014/main" id="{D2ABA517-1D0D-831F-A6ED-6C2ACE339DBA}"/>
              </a:ext>
            </a:extLst>
          </p:cNvPr>
          <p:cNvSpPr txBox="1"/>
          <p:nvPr/>
        </p:nvSpPr>
        <p:spPr>
          <a:xfrm>
            <a:off x="8003226" y="3688719"/>
            <a:ext cx="66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grpSp>
        <p:nvGrpSpPr>
          <p:cNvPr id="78" name="Group 96">
            <a:extLst>
              <a:ext uri="{FF2B5EF4-FFF2-40B4-BE49-F238E27FC236}">
                <a16:creationId xmlns:a16="http://schemas.microsoft.com/office/drawing/2014/main" id="{49769714-5A4B-6BFB-2F79-3D326C5169E3}"/>
              </a:ext>
            </a:extLst>
          </p:cNvPr>
          <p:cNvGrpSpPr/>
          <p:nvPr/>
        </p:nvGrpSpPr>
        <p:grpSpPr>
          <a:xfrm>
            <a:off x="1009650" y="4827285"/>
            <a:ext cx="8216721" cy="523220"/>
            <a:chOff x="270456" y="4203397"/>
            <a:chExt cx="8216721" cy="523220"/>
          </a:xfrm>
        </p:grpSpPr>
        <p:sp>
          <p:nvSpPr>
            <p:cNvPr id="79" name="TextBox 97">
              <a:extLst>
                <a:ext uri="{FF2B5EF4-FFF2-40B4-BE49-F238E27FC236}">
                  <a16:creationId xmlns:a16="http://schemas.microsoft.com/office/drawing/2014/main" id="{7E9CEDDB-B134-9567-A5BF-E14C9A5110EE}"/>
                </a:ext>
              </a:extLst>
            </p:cNvPr>
            <p:cNvSpPr txBox="1"/>
            <p:nvPr/>
          </p:nvSpPr>
          <p:spPr>
            <a:xfrm>
              <a:off x="270456" y="4203397"/>
              <a:ext cx="1578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</a:p>
          </p:txBody>
        </p:sp>
        <p:sp>
          <p:nvSpPr>
            <p:cNvPr id="80" name="TextBox 98">
              <a:extLst>
                <a:ext uri="{FF2B5EF4-FFF2-40B4-BE49-F238E27FC236}">
                  <a16:creationId xmlns:a16="http://schemas.microsoft.com/office/drawing/2014/main" id="{A92B8995-6448-0A0F-F306-AAB6D3866230}"/>
                </a:ext>
              </a:extLst>
            </p:cNvPr>
            <p:cNvSpPr txBox="1"/>
            <p:nvPr/>
          </p:nvSpPr>
          <p:spPr>
            <a:xfrm>
              <a:off x="1820198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</a:p>
          </p:txBody>
        </p:sp>
        <p:sp>
          <p:nvSpPr>
            <p:cNvPr id="81" name="TextBox 99">
              <a:extLst>
                <a:ext uri="{FF2B5EF4-FFF2-40B4-BE49-F238E27FC236}">
                  <a16:creationId xmlns:a16="http://schemas.microsoft.com/office/drawing/2014/main" id="{D593CA52-B0DA-DF6A-3BFB-6D84A1D2FD6A}"/>
                </a:ext>
              </a:extLst>
            </p:cNvPr>
            <p:cNvSpPr txBox="1"/>
            <p:nvPr/>
          </p:nvSpPr>
          <p:spPr>
            <a:xfrm>
              <a:off x="3069722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</a:p>
          </p:txBody>
        </p:sp>
        <p:sp>
          <p:nvSpPr>
            <p:cNvPr id="82" name="TextBox 100">
              <a:extLst>
                <a:ext uri="{FF2B5EF4-FFF2-40B4-BE49-F238E27FC236}">
                  <a16:creationId xmlns:a16="http://schemas.microsoft.com/office/drawing/2014/main" id="{A69CFD1D-391A-2839-3D45-BE9FB48A1532}"/>
                </a:ext>
              </a:extLst>
            </p:cNvPr>
            <p:cNvSpPr txBox="1"/>
            <p:nvPr/>
          </p:nvSpPr>
          <p:spPr>
            <a:xfrm>
              <a:off x="4343400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</a:p>
          </p:txBody>
        </p:sp>
        <p:sp>
          <p:nvSpPr>
            <p:cNvPr id="83" name="TextBox 101">
              <a:extLst>
                <a:ext uri="{FF2B5EF4-FFF2-40B4-BE49-F238E27FC236}">
                  <a16:creationId xmlns:a16="http://schemas.microsoft.com/office/drawing/2014/main" id="{F49EB453-78C6-9E38-5A73-09842AC45A10}"/>
                </a:ext>
              </a:extLst>
            </p:cNvPr>
            <p:cNvSpPr txBox="1"/>
            <p:nvPr/>
          </p:nvSpPr>
          <p:spPr>
            <a:xfrm>
              <a:off x="5600632" y="4203397"/>
              <a:ext cx="1378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</a:p>
          </p:txBody>
        </p:sp>
        <p:sp>
          <p:nvSpPr>
            <p:cNvPr id="84" name="TextBox 102">
              <a:extLst>
                <a:ext uri="{FF2B5EF4-FFF2-40B4-BE49-F238E27FC236}">
                  <a16:creationId xmlns:a16="http://schemas.microsoft.com/office/drawing/2014/main" id="{7237EA90-3919-0072-9A05-A91B62B8CE27}"/>
                </a:ext>
              </a:extLst>
            </p:cNvPr>
            <p:cNvSpPr txBox="1"/>
            <p:nvPr/>
          </p:nvSpPr>
          <p:spPr>
            <a:xfrm>
              <a:off x="6908195" y="4203397"/>
              <a:ext cx="1578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770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C1FBC-B779-FAA1-797A-F33D67C11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1A7D0-1E0C-804F-7A78-676DE1AD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R-</a:t>
            </a:r>
            <a:r>
              <a:rPr lang="zh-CN" altLang="en-US" b="1" dirty="0"/>
              <a:t>格式</a:t>
            </a:r>
          </a:p>
        </p:txBody>
      </p:sp>
      <p:grpSp>
        <p:nvGrpSpPr>
          <p:cNvPr id="69" name="Group 87">
            <a:extLst>
              <a:ext uri="{FF2B5EF4-FFF2-40B4-BE49-F238E27FC236}">
                <a16:creationId xmlns:a16="http://schemas.microsoft.com/office/drawing/2014/main" id="{7EF0B65C-503D-4421-4FB4-FE9B5535ECB1}"/>
              </a:ext>
            </a:extLst>
          </p:cNvPr>
          <p:cNvGrpSpPr/>
          <p:nvPr/>
        </p:nvGrpSpPr>
        <p:grpSpPr>
          <a:xfrm>
            <a:off x="1196394" y="1690688"/>
            <a:ext cx="4419600" cy="990600"/>
            <a:chOff x="838200" y="1752600"/>
            <a:chExt cx="4419600" cy="990600"/>
          </a:xfrm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EA21C4F1-73AF-6F0C-B52A-787FC74E0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133601"/>
              <a:ext cx="4419599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$10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$7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$5</a:t>
              </a:r>
              <a:endParaRPr lang="en-US" sz="2800" dirty="0"/>
            </a:p>
          </p:txBody>
        </p:sp>
        <p:sp>
          <p:nvSpPr>
            <p:cNvPr id="71" name="Snip Single Corner Rectangle 89">
              <a:extLst>
                <a:ext uri="{FF2B5EF4-FFF2-40B4-BE49-F238E27FC236}">
                  <a16:creationId xmlns:a16="http://schemas.microsoft.com/office/drawing/2014/main" id="{3E8524DD-FE0F-47F4-F488-9942DE20C235}"/>
                </a:ext>
              </a:extLst>
            </p:cNvPr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</a:t>
              </a:r>
            </a:p>
          </p:txBody>
        </p:sp>
      </p:grpSp>
      <p:grpSp>
        <p:nvGrpSpPr>
          <p:cNvPr id="5" name="Group 6">
            <a:extLst>
              <a:ext uri="{FF2B5EF4-FFF2-40B4-BE49-F238E27FC236}">
                <a16:creationId xmlns:a16="http://schemas.microsoft.com/office/drawing/2014/main" id="{8F07C133-C184-C2CA-5918-AA912B154AC9}"/>
              </a:ext>
            </a:extLst>
          </p:cNvPr>
          <p:cNvGrpSpPr>
            <a:grpSpLocks/>
          </p:cNvGrpSpPr>
          <p:nvPr/>
        </p:nvGrpSpPr>
        <p:grpSpPr bwMode="auto">
          <a:xfrm>
            <a:off x="1196394" y="3378624"/>
            <a:ext cx="8153400" cy="809625"/>
            <a:chOff x="192" y="1554"/>
            <a:chExt cx="5136" cy="510"/>
          </a:xfrm>
        </p:grpSpPr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408E5047-24D6-E35A-4D33-19F6E603A4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776"/>
              <a:ext cx="5136" cy="288"/>
              <a:chOff x="240" y="2496"/>
              <a:chExt cx="5136" cy="288"/>
            </a:xfrm>
          </p:grpSpPr>
          <p:sp>
            <p:nvSpPr>
              <p:cNvPr id="14" name="Rectangle 15">
                <a:extLst>
                  <a:ext uri="{FF2B5EF4-FFF2-40B4-BE49-F238E27FC236}">
                    <a16:creationId xmlns:a16="http://schemas.microsoft.com/office/drawing/2014/main" id="{5143B7BA-C5BF-D14C-B630-9C632D4F4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496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6">
                <a:extLst>
                  <a:ext uri="{FF2B5EF4-FFF2-40B4-BE49-F238E27FC236}">
                    <a16:creationId xmlns:a16="http://schemas.microsoft.com/office/drawing/2014/main" id="{86CAC590-5C7F-435E-5D62-32047F184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7">
                <a:extLst>
                  <a:ext uri="{FF2B5EF4-FFF2-40B4-BE49-F238E27FC236}">
                    <a16:creationId xmlns:a16="http://schemas.microsoft.com/office/drawing/2014/main" id="{C42E9E2F-37B5-1F22-77BF-461931985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8">
                <a:extLst>
                  <a:ext uri="{FF2B5EF4-FFF2-40B4-BE49-F238E27FC236}">
                    <a16:creationId xmlns:a16="http://schemas.microsoft.com/office/drawing/2014/main" id="{FD6C8BA9-A15B-DD8F-9990-D8ED95248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B6D6AEFB-CB77-742C-9D40-5BA540450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D2962F23-C60E-9AA4-4DD3-1BD85CDA4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Text Box 21">
              <a:extLst>
                <a:ext uri="{FF2B5EF4-FFF2-40B4-BE49-F238E27FC236}">
                  <a16:creationId xmlns:a16="http://schemas.microsoft.com/office/drawing/2014/main" id="{83F79F30-7087-5730-F087-90DD16491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" y="1554"/>
              <a:ext cx="6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opcode</a:t>
              </a:r>
            </a:p>
          </p:txBody>
        </p:sp>
        <p:sp>
          <p:nvSpPr>
            <p:cNvPr id="9" name="Text Box 22">
              <a:extLst>
                <a:ext uri="{FF2B5EF4-FFF2-40B4-BE49-F238E27FC236}">
                  <a16:creationId xmlns:a16="http://schemas.microsoft.com/office/drawing/2014/main" id="{5B324938-D86B-BF07-EBA9-07268931B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2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rs</a:t>
              </a:r>
            </a:p>
          </p:txBody>
        </p:sp>
        <p:sp>
          <p:nvSpPr>
            <p:cNvPr id="10" name="Text Box 23">
              <a:extLst>
                <a:ext uri="{FF2B5EF4-FFF2-40B4-BE49-F238E27FC236}">
                  <a16:creationId xmlns:a16="http://schemas.microsoft.com/office/drawing/2014/main" id="{82734A74-B8DF-9C1C-5D7D-6498EB884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rt</a:t>
              </a:r>
            </a:p>
          </p:txBody>
        </p:sp>
        <p:sp>
          <p:nvSpPr>
            <p:cNvPr id="11" name="Text Box 24">
              <a:extLst>
                <a:ext uri="{FF2B5EF4-FFF2-40B4-BE49-F238E27FC236}">
                  <a16:creationId xmlns:a16="http://schemas.microsoft.com/office/drawing/2014/main" id="{A1441EC7-DE79-A96B-5781-7FA1B4719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4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rd</a:t>
              </a:r>
            </a:p>
          </p:txBody>
        </p:sp>
        <p:sp>
          <p:nvSpPr>
            <p:cNvPr id="12" name="Text Box 25">
              <a:extLst>
                <a:ext uri="{FF2B5EF4-FFF2-40B4-BE49-F238E27FC236}">
                  <a16:creationId xmlns:a16="http://schemas.microsoft.com/office/drawing/2014/main" id="{934E375C-713B-50ED-2F88-A7130FFC1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9" y="1554"/>
              <a:ext cx="59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shamt</a:t>
              </a:r>
            </a:p>
          </p:txBody>
        </p:sp>
        <p:sp>
          <p:nvSpPr>
            <p:cNvPr id="13" name="Text Box 26">
              <a:extLst>
                <a:ext uri="{FF2B5EF4-FFF2-40B4-BE49-F238E27FC236}">
                  <a16:creationId xmlns:a16="http://schemas.microsoft.com/office/drawing/2014/main" id="{5C668EE1-7C19-8507-9D35-D282E7499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4" y="1554"/>
              <a:ext cx="59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funct</a:t>
              </a:r>
            </a:p>
          </p:txBody>
        </p: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3A3D1C05-897D-DC2D-2725-C65F432E2C7D}"/>
              </a:ext>
            </a:extLst>
          </p:cNvPr>
          <p:cNvGrpSpPr>
            <a:grpSpLocks/>
          </p:cNvGrpSpPr>
          <p:nvPr/>
        </p:nvGrpSpPr>
        <p:grpSpPr bwMode="auto">
          <a:xfrm>
            <a:off x="1196394" y="4902625"/>
            <a:ext cx="8153400" cy="471488"/>
            <a:chOff x="240" y="2496"/>
            <a:chExt cx="5136" cy="297"/>
          </a:xfrm>
        </p:grpSpPr>
        <p:grpSp>
          <p:nvGrpSpPr>
            <p:cNvPr id="23" name="Group 30">
              <a:extLst>
                <a:ext uri="{FF2B5EF4-FFF2-40B4-BE49-F238E27FC236}">
                  <a16:creationId xmlns:a16="http://schemas.microsoft.com/office/drawing/2014/main" id="{8A5C4D6F-A36A-2A3C-416B-54F0B79338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0" y="2543"/>
              <a:ext cx="4244" cy="250"/>
              <a:chOff x="690" y="2543"/>
              <a:chExt cx="4244" cy="250"/>
            </a:xfrm>
          </p:grpSpPr>
          <p:sp>
            <p:nvSpPr>
              <p:cNvPr id="31" name="Text Box 31">
                <a:extLst>
                  <a:ext uri="{FF2B5EF4-FFF2-40B4-BE49-F238E27FC236}">
                    <a16:creationId xmlns:a16="http://schemas.microsoft.com/office/drawing/2014/main" id="{9F40F23F-C5B5-BEAC-4942-68F961403B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0" y="2543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32" name="Text Box 32">
                <a:extLst>
                  <a:ext uri="{FF2B5EF4-FFF2-40B4-BE49-F238E27FC236}">
                    <a16:creationId xmlns:a16="http://schemas.microsoft.com/office/drawing/2014/main" id="{5B1764DD-8EC8-89C3-28D9-D55C203530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5" y="2543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33" name="Text Box 33">
                <a:extLst>
                  <a:ext uri="{FF2B5EF4-FFF2-40B4-BE49-F238E27FC236}">
                    <a16:creationId xmlns:a16="http://schemas.microsoft.com/office/drawing/2014/main" id="{F17BF326-B924-8310-898A-C40F06907C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4" y="2543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34" name="Text Box 34">
                <a:extLst>
                  <a:ext uri="{FF2B5EF4-FFF2-40B4-BE49-F238E27FC236}">
                    <a16:creationId xmlns:a16="http://schemas.microsoft.com/office/drawing/2014/main" id="{93A03626-D53F-C08F-DAD3-E36323DC5E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3" y="2543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35" name="Text Box 35">
                <a:extLst>
                  <a:ext uri="{FF2B5EF4-FFF2-40B4-BE49-F238E27FC236}">
                    <a16:creationId xmlns:a16="http://schemas.microsoft.com/office/drawing/2014/main" id="{1E5C2627-834F-4688-4B8D-6BC6839218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" y="2543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36" name="Text Box 36">
                <a:extLst>
                  <a:ext uri="{FF2B5EF4-FFF2-40B4-BE49-F238E27FC236}">
                    <a16:creationId xmlns:a16="http://schemas.microsoft.com/office/drawing/2014/main" id="{7E66358A-1809-A4CB-8F17-80855165BF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2" y="2543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24" name="Rectangle 37">
              <a:extLst>
                <a:ext uri="{FF2B5EF4-FFF2-40B4-BE49-F238E27FC236}">
                  <a16:creationId xmlns:a16="http://schemas.microsoft.com/office/drawing/2014/main" id="{744CB0F7-A4D6-0C84-362C-9CD1C2E29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96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38">
              <a:extLst>
                <a:ext uri="{FF2B5EF4-FFF2-40B4-BE49-F238E27FC236}">
                  <a16:creationId xmlns:a16="http://schemas.microsoft.com/office/drawing/2014/main" id="{B85934D8-0D60-AA2A-A35F-942C94B93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9">
              <a:extLst>
                <a:ext uri="{FF2B5EF4-FFF2-40B4-BE49-F238E27FC236}">
                  <a16:creationId xmlns:a16="http://schemas.microsoft.com/office/drawing/2014/main" id="{7582F4BD-CEB5-2863-D3F0-AC720F0C8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40">
              <a:extLst>
                <a:ext uri="{FF2B5EF4-FFF2-40B4-BE49-F238E27FC236}">
                  <a16:creationId xmlns:a16="http://schemas.microsoft.com/office/drawing/2014/main" id="{49E23838-F7A1-9B55-1F63-C5A99C81E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41">
              <a:extLst>
                <a:ext uri="{FF2B5EF4-FFF2-40B4-BE49-F238E27FC236}">
                  <a16:creationId xmlns:a16="http://schemas.microsoft.com/office/drawing/2014/main" id="{0F8F8B5B-3157-CD6D-0803-F82CCD148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42">
              <a:extLst>
                <a:ext uri="{FF2B5EF4-FFF2-40B4-BE49-F238E27FC236}">
                  <a16:creationId xmlns:a16="http://schemas.microsoft.com/office/drawing/2014/main" id="{39C9A3CD-6E96-D61B-8B71-F5CE36E89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TextBox 90">
            <a:extLst>
              <a:ext uri="{FF2B5EF4-FFF2-40B4-BE49-F238E27FC236}">
                <a16:creationId xmlns:a16="http://schemas.microsoft.com/office/drawing/2014/main" id="{9B03E205-2E07-9F55-491F-14316F393B37}"/>
              </a:ext>
            </a:extLst>
          </p:cNvPr>
          <p:cNvSpPr txBox="1"/>
          <p:nvPr/>
        </p:nvSpPr>
        <p:spPr>
          <a:xfrm>
            <a:off x="1703600" y="3714544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" name="TextBox 91">
            <a:extLst>
              <a:ext uri="{FF2B5EF4-FFF2-40B4-BE49-F238E27FC236}">
                <a16:creationId xmlns:a16="http://schemas.microsoft.com/office/drawing/2014/main" id="{8EF246D9-291D-0B1F-6006-3920424B758F}"/>
              </a:ext>
            </a:extLst>
          </p:cNvPr>
          <p:cNvSpPr txBox="1"/>
          <p:nvPr/>
        </p:nvSpPr>
        <p:spPr>
          <a:xfrm>
            <a:off x="3100187" y="3714544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0" name="TextBox 92">
            <a:extLst>
              <a:ext uri="{FF2B5EF4-FFF2-40B4-BE49-F238E27FC236}">
                <a16:creationId xmlns:a16="http://schemas.microsoft.com/office/drawing/2014/main" id="{C4E65367-EAF4-3D70-1F89-961F0D29E8DB}"/>
              </a:ext>
            </a:extLst>
          </p:cNvPr>
          <p:cNvSpPr txBox="1"/>
          <p:nvPr/>
        </p:nvSpPr>
        <p:spPr>
          <a:xfrm>
            <a:off x="4425369" y="3714544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1" name="TextBox 93">
            <a:extLst>
              <a:ext uri="{FF2B5EF4-FFF2-40B4-BE49-F238E27FC236}">
                <a16:creationId xmlns:a16="http://schemas.microsoft.com/office/drawing/2014/main" id="{8AC584E0-A0A8-8C41-0C64-6660D0CD4D26}"/>
              </a:ext>
            </a:extLst>
          </p:cNvPr>
          <p:cNvSpPr txBox="1"/>
          <p:nvPr/>
        </p:nvSpPr>
        <p:spPr>
          <a:xfrm>
            <a:off x="5578901" y="3714544"/>
            <a:ext cx="66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53" name="TextBox 94">
            <a:extLst>
              <a:ext uri="{FF2B5EF4-FFF2-40B4-BE49-F238E27FC236}">
                <a16:creationId xmlns:a16="http://schemas.microsoft.com/office/drawing/2014/main" id="{4175C1AB-2C93-F59A-0BBC-E5BE664E1646}"/>
              </a:ext>
            </a:extLst>
          </p:cNvPr>
          <p:cNvSpPr txBox="1"/>
          <p:nvPr/>
        </p:nvSpPr>
        <p:spPr>
          <a:xfrm>
            <a:off x="6835194" y="3714544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95">
            <a:extLst>
              <a:ext uri="{FF2B5EF4-FFF2-40B4-BE49-F238E27FC236}">
                <a16:creationId xmlns:a16="http://schemas.microsoft.com/office/drawing/2014/main" id="{02AE6EEB-97D5-3E5F-0140-3916288168AA}"/>
              </a:ext>
            </a:extLst>
          </p:cNvPr>
          <p:cNvSpPr txBox="1"/>
          <p:nvPr/>
        </p:nvSpPr>
        <p:spPr>
          <a:xfrm>
            <a:off x="8155626" y="3714544"/>
            <a:ext cx="66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grpSp>
        <p:nvGrpSpPr>
          <p:cNvPr id="85" name="Group 96">
            <a:extLst>
              <a:ext uri="{FF2B5EF4-FFF2-40B4-BE49-F238E27FC236}">
                <a16:creationId xmlns:a16="http://schemas.microsoft.com/office/drawing/2014/main" id="{6F2B8091-AC86-54ED-8F71-1C037A43C3E5}"/>
              </a:ext>
            </a:extLst>
          </p:cNvPr>
          <p:cNvGrpSpPr/>
          <p:nvPr/>
        </p:nvGrpSpPr>
        <p:grpSpPr>
          <a:xfrm>
            <a:off x="1162050" y="4853110"/>
            <a:ext cx="8216721" cy="523220"/>
            <a:chOff x="270456" y="4203397"/>
            <a:chExt cx="8216721" cy="523220"/>
          </a:xfrm>
        </p:grpSpPr>
        <p:sp>
          <p:nvSpPr>
            <p:cNvPr id="86" name="TextBox 97">
              <a:extLst>
                <a:ext uri="{FF2B5EF4-FFF2-40B4-BE49-F238E27FC236}">
                  <a16:creationId xmlns:a16="http://schemas.microsoft.com/office/drawing/2014/main" id="{B37A7A15-6706-3DF1-ED69-ABCE959014C5}"/>
                </a:ext>
              </a:extLst>
            </p:cNvPr>
            <p:cNvSpPr txBox="1"/>
            <p:nvPr/>
          </p:nvSpPr>
          <p:spPr>
            <a:xfrm>
              <a:off x="270456" y="4203397"/>
              <a:ext cx="1578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000000</a:t>
              </a:r>
            </a:p>
          </p:txBody>
        </p:sp>
        <p:sp>
          <p:nvSpPr>
            <p:cNvPr id="87" name="TextBox 98">
              <a:extLst>
                <a:ext uri="{FF2B5EF4-FFF2-40B4-BE49-F238E27FC236}">
                  <a16:creationId xmlns:a16="http://schemas.microsoft.com/office/drawing/2014/main" id="{F865DFCC-1E94-D426-B3ED-969292A1C504}"/>
                </a:ext>
              </a:extLst>
            </p:cNvPr>
            <p:cNvSpPr txBox="1"/>
            <p:nvPr/>
          </p:nvSpPr>
          <p:spPr>
            <a:xfrm>
              <a:off x="1820198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00111</a:t>
              </a:r>
            </a:p>
          </p:txBody>
        </p:sp>
        <p:sp>
          <p:nvSpPr>
            <p:cNvPr id="88" name="TextBox 99">
              <a:extLst>
                <a:ext uri="{FF2B5EF4-FFF2-40B4-BE49-F238E27FC236}">
                  <a16:creationId xmlns:a16="http://schemas.microsoft.com/office/drawing/2014/main" id="{981F82B1-93CA-7DF4-5C8B-1898B7A37F2D}"/>
                </a:ext>
              </a:extLst>
            </p:cNvPr>
            <p:cNvSpPr txBox="1"/>
            <p:nvPr/>
          </p:nvSpPr>
          <p:spPr>
            <a:xfrm>
              <a:off x="3069722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00101</a:t>
              </a:r>
            </a:p>
          </p:txBody>
        </p:sp>
        <p:sp>
          <p:nvSpPr>
            <p:cNvPr id="89" name="TextBox 100">
              <a:extLst>
                <a:ext uri="{FF2B5EF4-FFF2-40B4-BE49-F238E27FC236}">
                  <a16:creationId xmlns:a16="http://schemas.microsoft.com/office/drawing/2014/main" id="{5521F358-632E-3213-BDA1-90748ACE6A26}"/>
                </a:ext>
              </a:extLst>
            </p:cNvPr>
            <p:cNvSpPr txBox="1"/>
            <p:nvPr/>
          </p:nvSpPr>
          <p:spPr>
            <a:xfrm>
              <a:off x="4343400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</a:t>
              </a:r>
            </a:p>
          </p:txBody>
        </p:sp>
        <p:sp>
          <p:nvSpPr>
            <p:cNvPr id="90" name="TextBox 101">
              <a:extLst>
                <a:ext uri="{FF2B5EF4-FFF2-40B4-BE49-F238E27FC236}">
                  <a16:creationId xmlns:a16="http://schemas.microsoft.com/office/drawing/2014/main" id="{6BA49F1E-CB57-168B-4942-28E8F685F8BE}"/>
                </a:ext>
              </a:extLst>
            </p:cNvPr>
            <p:cNvSpPr txBox="1"/>
            <p:nvPr/>
          </p:nvSpPr>
          <p:spPr>
            <a:xfrm>
              <a:off x="5600632" y="4203397"/>
              <a:ext cx="1378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</a:t>
              </a:r>
            </a:p>
          </p:txBody>
        </p:sp>
        <p:sp>
          <p:nvSpPr>
            <p:cNvPr id="91" name="TextBox 102">
              <a:extLst>
                <a:ext uri="{FF2B5EF4-FFF2-40B4-BE49-F238E27FC236}">
                  <a16:creationId xmlns:a16="http://schemas.microsoft.com/office/drawing/2014/main" id="{F05429F6-4B76-FCD0-7A99-722FE75C52F3}"/>
                </a:ext>
              </a:extLst>
            </p:cNvPr>
            <p:cNvSpPr txBox="1"/>
            <p:nvPr/>
          </p:nvSpPr>
          <p:spPr>
            <a:xfrm>
              <a:off x="6908195" y="4203397"/>
              <a:ext cx="1578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/>
      <p:bldP spid="41" grpId="0"/>
      <p:bldP spid="53" grpId="0"/>
      <p:bldP spid="5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1454</Words>
  <Application>Microsoft Office PowerPoint</Application>
  <PresentationFormat>宽屏</PresentationFormat>
  <Paragraphs>417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Arial</vt:lpstr>
      <vt:lpstr>Courier New</vt:lpstr>
      <vt:lpstr>Helvetica</vt:lpstr>
      <vt:lpstr>Symbol</vt:lpstr>
      <vt:lpstr>Verdana</vt:lpstr>
      <vt:lpstr>Office 主题​​</vt:lpstr>
      <vt:lpstr>指令格式</vt:lpstr>
      <vt:lpstr>MIPS  机器码</vt:lpstr>
      <vt:lpstr>MIPS指令分类</vt:lpstr>
      <vt:lpstr>R-格式</vt:lpstr>
      <vt:lpstr>R-格式</vt:lpstr>
      <vt:lpstr>R-格式</vt:lpstr>
      <vt:lpstr>R-格式</vt:lpstr>
      <vt:lpstr>R-格式</vt:lpstr>
      <vt:lpstr>R-格式</vt:lpstr>
      <vt:lpstr>I-格式</vt:lpstr>
      <vt:lpstr>I-格式</vt:lpstr>
      <vt:lpstr>I-格式</vt:lpstr>
      <vt:lpstr>I-格式</vt:lpstr>
      <vt:lpstr>I-格式</vt:lpstr>
      <vt:lpstr>指令地址</vt:lpstr>
      <vt:lpstr>指令地址</vt:lpstr>
      <vt:lpstr>指令地址</vt:lpstr>
      <vt:lpstr>指令地址</vt:lpstr>
      <vt:lpstr>指令地址</vt:lpstr>
      <vt:lpstr>指令地址</vt:lpstr>
      <vt:lpstr>指令地址</vt:lpstr>
      <vt:lpstr>指令地址</vt:lpstr>
      <vt:lpstr>指令地址</vt:lpstr>
      <vt:lpstr>指令地址</vt:lpstr>
      <vt:lpstr>J-格式</vt:lpstr>
      <vt:lpstr>J-格式</vt:lpstr>
      <vt:lpstr>J-格式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</dc:title>
  <dc:creator>XIAOTIAN DAI</dc:creator>
  <cp:lastModifiedBy>XIAOTIAN DAI</cp:lastModifiedBy>
  <cp:revision>161</cp:revision>
  <dcterms:created xsi:type="dcterms:W3CDTF">2024-02-05T11:36:17Z</dcterms:created>
  <dcterms:modified xsi:type="dcterms:W3CDTF">2024-02-07T08:49:17Z</dcterms:modified>
</cp:coreProperties>
</file>