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9" r:id="rId3"/>
    <p:sldId id="343" r:id="rId4"/>
    <p:sldId id="335" r:id="rId5"/>
    <p:sldId id="336" r:id="rId6"/>
    <p:sldId id="337" r:id="rId7"/>
    <p:sldId id="338" r:id="rId8"/>
    <p:sldId id="340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25608-EC07-EC66-2FC8-5006FC91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604940-5FF0-66EA-5E34-DB8773D4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27164-CFA7-2EE4-D56D-FFD5658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D50F0-FF08-3EAC-8F82-5F62A22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E5876-C347-86FE-6567-352B38E0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754-DEE1-CE22-D0EE-5BED16D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BAF68-09B6-5B19-78E5-7246C1DE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EBE03-9645-88C1-BAA7-83C59816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42FD-88DC-A460-31D4-975E32CC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B974C-2D92-2CAF-18C3-791E1934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9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09F1E-4ABD-F9CE-149B-29806EC2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F980B-FA77-1BC4-9926-6FD2D0D7D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76FC-50E0-1A9D-45A0-1D8F0238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9704-DEAE-A792-B05A-327CD6F8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B0D8-C2C0-0291-8AA1-D965FF5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9E52-24E9-DFCA-56DC-4DDD4481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00A37-AF5E-ED40-7E03-1A7F2EAC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E293D-CE8D-5DBF-D809-9C5B8DF7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7C26-B642-5A15-88AB-FEF1B1C6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EF8C9-B8F3-6193-ED84-5661C01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107EC-3DDA-FC58-53B3-0ABAC496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301CB-4C34-F27D-96CB-B41CAFE0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D92BA-745C-AD6E-EBE6-D9A5722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B453-5437-537C-E3A4-3D97FE74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734E1-22CD-8C8B-79C2-CA24968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939B-8AF0-0E2B-3055-C444316F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CF021-8C8D-ED69-ED9A-7EA2BC3F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150AC-3D3B-9DC8-1972-24BB30B7F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DDF08-BB88-35A1-275F-65C3E731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04C9D-C938-025B-CA03-3C1CE71A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5269D-33E5-98E4-B01C-0B8DCE92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3C87-66FB-5016-4431-41FF26D2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EDA60-351A-6534-298C-A8545B43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1D7B7-4F06-B46F-73AA-AE18CB2B3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5A2323-42F6-81CA-6125-B71455D4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9438F8-AA49-5761-05DA-D611912AE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F7D03-7045-3C2B-EA40-09831D42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B43C2-C6A4-25E0-09BA-946EF25C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BD6A4B-F2F2-F54A-A074-DEE72B0A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EFDA4-083D-6246-6982-C9F01331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B8D80-61F2-B954-F4B3-D5D44490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B6689-1A04-70FC-F382-D4B8EACB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931C6-6976-021D-80FE-6D9ECCA6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FECCB-0978-6621-D90C-9AB85885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620FE-B4A2-C1CC-8527-DBFF05DC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640EF-F94A-01BC-91E6-6798D88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B681-1731-670C-36E7-53CFA0BD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0FA49-1FB3-C672-E0F9-E6AFAC5A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17478-1330-7535-459A-031C3964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63A47-405B-3EA8-3839-7B835A09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36387-CCD5-98A0-62B8-4FA57D7D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43ED9-8A53-E28A-BB46-401BF52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4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46419-9061-7B50-54A2-C9CE9CAB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41A5-B448-0C66-523A-1D813FBB2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BA10F-A5D6-B20E-2EED-4698B731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FC0CE-54A0-A0AF-1ACC-EC949E76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590CB-8449-CCD3-2E3D-E51E48E8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4CDCD-A970-8FC6-8226-651F6BA9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9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BA302-D066-3948-99D2-072D57BC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980F3-4BA5-BF46-2D07-3DF6D126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E1B50-25EA-656B-5489-7F86B11F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574B-D5A0-4D6A-8535-747785BD8E11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D1DA-DC24-3333-EDAF-559E1BFD5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EAD05-8462-395B-9DDF-C279D39D3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5FC2-5BE4-48B8-81FA-2F129A5D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9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8E93-49FD-E8E1-C412-10DC45C2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D14575-72FE-9891-40D3-14D1EFC1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电路设计</a:t>
            </a:r>
          </a:p>
        </p:txBody>
      </p:sp>
    </p:spTree>
    <p:extLst>
      <p:ext uri="{BB962C8B-B14F-4D97-AF65-F5344CB8AC3E}">
        <p14:creationId xmlns:p14="http://schemas.microsoft.com/office/powerpoint/2010/main" val="10563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C9F5-BE41-7DC7-3811-C814F332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EE79-3CE5-7BE6-F2C3-61ED0AFB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异或</a:t>
            </a:r>
            <a:r>
              <a:rPr lang="en-US" altLang="zh-CN" b="1" dirty="0"/>
              <a:t>XOR (Exclusive Or)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2BAAF7-A86C-4B20-6DA7-10C5E59E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33575"/>
            <a:ext cx="5772150" cy="1495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E9FD9-D3D7-20F3-CF59-FC2B1A59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860800"/>
            <a:ext cx="4429125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F0D84-4488-A372-3D5E-0309FEF71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EC6896-6923-CCCF-3558-6DDB21E7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半加器</a:t>
            </a:r>
          </a:p>
        </p:txBody>
      </p:sp>
    </p:spTree>
    <p:extLst>
      <p:ext uri="{BB962C8B-B14F-4D97-AF65-F5344CB8AC3E}">
        <p14:creationId xmlns:p14="http://schemas.microsoft.com/office/powerpoint/2010/main" val="161308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0AFCB-17F4-EF7E-6E25-E956A994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半加器</a:t>
            </a:r>
            <a:r>
              <a:rPr lang="en-US" altLang="zh-CN" b="1" dirty="0"/>
              <a:t>Half Adder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D011-A4CF-C8EC-DA66-42881BAF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7200"/>
          </a:xfrm>
        </p:spPr>
        <p:txBody>
          <a:bodyPr/>
          <a:lstStyle/>
          <a:p>
            <a:r>
              <a:rPr lang="zh-CN" altLang="en-US" dirty="0"/>
              <a:t>有了这些逻辑门，就可以造出一个</a:t>
            </a:r>
            <a:r>
              <a:rPr lang="en-US" altLang="zh-CN" dirty="0"/>
              <a:t>CPU</a:t>
            </a:r>
            <a:r>
              <a:rPr lang="zh-CN" altLang="en-US" dirty="0"/>
              <a:t>了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任务：通过逻辑电路设计一个</a:t>
            </a:r>
            <a:r>
              <a:rPr lang="en-US" altLang="zh-CN" dirty="0"/>
              <a:t>1</a:t>
            </a:r>
            <a:r>
              <a:rPr lang="zh-CN" altLang="en-US" dirty="0"/>
              <a:t>位二进制的加法器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E08127-20A8-C427-9AB8-35AFD5217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95178"/>
              </p:ext>
            </p:extLst>
          </p:nvPr>
        </p:nvGraphicFramePr>
        <p:xfrm>
          <a:off x="1812925" y="381529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84674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6849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63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加数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加数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5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 </a:t>
                      </a:r>
                      <a:r>
                        <a:rPr lang="zh-CN" altLang="en-US" b="1" dirty="0"/>
                        <a:t>（进位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7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29D36-5492-69F5-D926-3986F80F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8269F-9ECD-14AF-BE41-D4BAB22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半加器</a:t>
            </a:r>
            <a:r>
              <a:rPr lang="en-US" altLang="zh-CN" b="1" dirty="0"/>
              <a:t>Half Adder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C64B-DFFA-7A33-E67E-73EE9906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位二进制的加法器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这个结果和异或</a:t>
            </a:r>
            <a:r>
              <a:rPr lang="en-US" altLang="zh-CN" dirty="0"/>
              <a:t>XOR</a:t>
            </a:r>
            <a:r>
              <a:rPr lang="zh-CN" altLang="en-US" dirty="0"/>
              <a:t>是一样的！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7E4FC0-CF90-71BF-26F5-4D423CFD5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7470"/>
              </p:ext>
            </p:extLst>
          </p:nvPr>
        </p:nvGraphicFramePr>
        <p:xfrm>
          <a:off x="2251075" y="236061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84674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6849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63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加数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加数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5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 </a:t>
                      </a:r>
                      <a:r>
                        <a:rPr lang="zh-CN" altLang="en-US" b="1" dirty="0"/>
                        <a:t>（进位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37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3193156-818A-3033-64A7-991F17F3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4659312"/>
            <a:ext cx="4429125" cy="196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CA4B2C-267E-6DB9-8E26-5E131204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5014119"/>
            <a:ext cx="46386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C7752-0DC3-B60F-9505-9153E52BF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ED751-C91F-DA33-3888-8229DBFF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半加器</a:t>
            </a:r>
            <a:r>
              <a:rPr lang="en-US" altLang="zh-CN" b="1" dirty="0"/>
              <a:t>Half Adder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0DF58-12F4-3654-0090-B16FA691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1 + 1</a:t>
            </a:r>
            <a:r>
              <a:rPr lang="zh-CN" altLang="en-US" dirty="0"/>
              <a:t>会产生进位</a:t>
            </a:r>
            <a:r>
              <a:rPr lang="en-US" altLang="zh-CN" dirty="0"/>
              <a:t>1</a:t>
            </a:r>
            <a:r>
              <a:rPr lang="zh-CN" altLang="en-US" dirty="0"/>
              <a:t>，需要想办法记录这个进位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从结果上看，只有输入都是</a:t>
            </a:r>
            <a:r>
              <a:rPr lang="en-US" altLang="zh-CN" dirty="0"/>
              <a:t>1</a:t>
            </a:r>
            <a:r>
              <a:rPr lang="zh-CN" altLang="en-US" dirty="0"/>
              <a:t>，才会产生进位</a:t>
            </a:r>
            <a:r>
              <a:rPr lang="en-US" altLang="zh-CN" dirty="0"/>
              <a:t>1</a:t>
            </a:r>
            <a:r>
              <a:rPr lang="zh-CN" altLang="en-US" dirty="0"/>
              <a:t>，否则进位为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这个和与门</a:t>
            </a:r>
            <a:r>
              <a:rPr lang="en-US" altLang="zh-CN" dirty="0"/>
              <a:t>AND</a:t>
            </a:r>
            <a:r>
              <a:rPr lang="zh-CN" altLang="en-US" dirty="0"/>
              <a:t>的输出是一样的！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28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35AA7-434A-ED77-5D38-70A13463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6530-ED87-7A84-C88C-6111659D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半加器</a:t>
            </a:r>
            <a:r>
              <a:rPr lang="en-US" altLang="zh-CN" b="1" dirty="0"/>
              <a:t>Half Adder</a:t>
            </a:r>
            <a:endParaRPr lang="zh-CN" altLang="en-US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DCCE01C-A88D-21E5-BD61-6EFE9BF7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这种电路叫作半加器，因为它没有将进位参与到计算中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2</a:t>
            </a:r>
            <a:r>
              <a:rPr lang="zh-CN" altLang="en-US" dirty="0"/>
              <a:t>位以上二进制加法，就需要考虑进位了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312C3B-CCA4-EB79-9016-D5C3A4D9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429000"/>
            <a:ext cx="8248650" cy="30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0B80-A1D6-4F99-D83F-A7F531C9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A58E08-D8A6-067C-98D6-F7D5A36B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全加器</a:t>
            </a:r>
          </a:p>
        </p:txBody>
      </p:sp>
    </p:spTree>
    <p:extLst>
      <p:ext uri="{BB962C8B-B14F-4D97-AF65-F5344CB8AC3E}">
        <p14:creationId xmlns:p14="http://schemas.microsoft.com/office/powerpoint/2010/main" val="56248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7391-DB06-1096-6A3C-4AF21584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全加器</a:t>
            </a:r>
            <a:r>
              <a:rPr lang="en-US" altLang="zh-CN" b="1" dirty="0"/>
              <a:t>Full Adder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12E82-8A85-41F5-9B47-A0D6CF09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全加器需要考虑将进位一起加进来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结果值：将</a:t>
            </a:r>
            <a:r>
              <a:rPr lang="en-US" altLang="zh-CN" dirty="0"/>
              <a:t>2</a:t>
            </a:r>
            <a:r>
              <a:rPr lang="zh-CN" altLang="en-US" dirty="0"/>
              <a:t>个加数的结果与进位再加一次（异或）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进位：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个加数相加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zh-CN" alt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可能产生进位</a:t>
            </a:r>
            <a:endParaRPr lang="en-US" altLang="zh-CN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加数与进位相加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可能产生进位</a:t>
            </a:r>
            <a:endParaRPr lang="en-US" altLang="zh-CN" sz="24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两个只要有一个进位，最终就会产生进位（或门）</a:t>
            </a:r>
            <a:endParaRPr lang="en-US" altLang="zh-CN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099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EB3E-E27A-60C1-7F9D-6F403A43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2846-A70A-EE94-426B-CF14C2FB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全加器</a:t>
            </a:r>
            <a:r>
              <a:rPr lang="en-US" altLang="zh-CN" b="1" dirty="0"/>
              <a:t>Full Adder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BFC902-BAA1-B06D-83C5-2263303B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0" y="1890712"/>
            <a:ext cx="11275820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1A45-6E85-3647-2869-3A2AF36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全加器</a:t>
            </a:r>
            <a:r>
              <a:rPr lang="en-US" altLang="zh-CN" b="1" dirty="0"/>
              <a:t>Full Adder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20323-7C6B-4F2D-051D-40BA7CEF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9350" cy="622300"/>
          </a:xfrm>
        </p:spPr>
        <p:txBody>
          <a:bodyPr/>
          <a:lstStyle/>
          <a:p>
            <a:r>
              <a:rPr lang="zh-CN" altLang="en-US" dirty="0"/>
              <a:t>为了简化，将全加器电路进行封装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F7C04B-182C-5914-F676-7536DD04E87E}"/>
              </a:ext>
            </a:extLst>
          </p:cNvPr>
          <p:cNvSpPr/>
          <p:nvPr/>
        </p:nvSpPr>
        <p:spPr>
          <a:xfrm>
            <a:off x="5114925" y="2943225"/>
            <a:ext cx="1781175" cy="25527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Full Adder</a:t>
            </a:r>
            <a:endParaRPr lang="zh-CN" altLang="en-US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35DDE7A-1ABE-84FF-A11E-08366CECB4A4}"/>
              </a:ext>
            </a:extLst>
          </p:cNvPr>
          <p:cNvCxnSpPr>
            <a:cxnSpLocks/>
          </p:cNvCxnSpPr>
          <p:nvPr/>
        </p:nvCxnSpPr>
        <p:spPr>
          <a:xfrm>
            <a:off x="3857625" y="4981575"/>
            <a:ext cx="1257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C90B3FB-87BA-0F8F-C601-570AD41CFE84}"/>
              </a:ext>
            </a:extLst>
          </p:cNvPr>
          <p:cNvCxnSpPr>
            <a:cxnSpLocks/>
          </p:cNvCxnSpPr>
          <p:nvPr/>
        </p:nvCxnSpPr>
        <p:spPr>
          <a:xfrm>
            <a:off x="3857625" y="4210050"/>
            <a:ext cx="1257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B2876D-ACAA-53E9-1A82-F7163A038B7A}"/>
              </a:ext>
            </a:extLst>
          </p:cNvPr>
          <p:cNvCxnSpPr>
            <a:cxnSpLocks/>
          </p:cNvCxnSpPr>
          <p:nvPr/>
        </p:nvCxnSpPr>
        <p:spPr>
          <a:xfrm>
            <a:off x="3857625" y="3429000"/>
            <a:ext cx="1257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58D2ABC-FFCA-657B-2120-7D28BDB6AF0B}"/>
              </a:ext>
            </a:extLst>
          </p:cNvPr>
          <p:cNvSpPr txBox="1"/>
          <p:nvPr/>
        </p:nvSpPr>
        <p:spPr>
          <a:xfrm>
            <a:off x="3248025" y="47969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A34055-B915-0D22-71D4-52C39E58F0F1}"/>
              </a:ext>
            </a:extLst>
          </p:cNvPr>
          <p:cNvSpPr txBox="1"/>
          <p:nvPr/>
        </p:nvSpPr>
        <p:spPr>
          <a:xfrm>
            <a:off x="3248025" y="40253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3FFE1F-E44F-CC8E-8890-E9090BDFA602}"/>
              </a:ext>
            </a:extLst>
          </p:cNvPr>
          <p:cNvSpPr txBox="1"/>
          <p:nvPr/>
        </p:nvSpPr>
        <p:spPr>
          <a:xfrm>
            <a:off x="3248025" y="32443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sz="1200" b="1" dirty="0"/>
              <a:t>in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A2C671-3A59-48E0-B27B-9B144E6422FA}"/>
              </a:ext>
            </a:extLst>
          </p:cNvPr>
          <p:cNvCxnSpPr>
            <a:cxnSpLocks/>
          </p:cNvCxnSpPr>
          <p:nvPr/>
        </p:nvCxnSpPr>
        <p:spPr>
          <a:xfrm>
            <a:off x="6896100" y="4572000"/>
            <a:ext cx="1257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6A0FC2-CAC2-E9E5-29D2-C47760E5CD4E}"/>
              </a:ext>
            </a:extLst>
          </p:cNvPr>
          <p:cNvCxnSpPr>
            <a:cxnSpLocks/>
          </p:cNvCxnSpPr>
          <p:nvPr/>
        </p:nvCxnSpPr>
        <p:spPr>
          <a:xfrm>
            <a:off x="6896100" y="3724275"/>
            <a:ext cx="1257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83CFF0-83FD-4A2D-612F-E37EAE648189}"/>
              </a:ext>
            </a:extLst>
          </p:cNvPr>
          <p:cNvSpPr txBox="1"/>
          <p:nvPr/>
        </p:nvSpPr>
        <p:spPr>
          <a:xfrm>
            <a:off x="8305824" y="35396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</a:t>
            </a:r>
            <a:r>
              <a:rPr lang="en-US" altLang="zh-CN" sz="1200" b="1" dirty="0" err="1"/>
              <a:t>out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5EB76-3C19-081C-2BFB-E5D0E693C8C3}"/>
              </a:ext>
            </a:extLst>
          </p:cNvPr>
          <p:cNvSpPr txBox="1"/>
          <p:nvPr/>
        </p:nvSpPr>
        <p:spPr>
          <a:xfrm>
            <a:off x="8365668" y="4387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03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444DC-03DA-DB01-BCE8-07973C83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0B715-539D-09E0-551A-C304DF08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https://lushprojects.com/circuitjs/circuitjs.html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1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A84BF-62A2-BE6D-C857-7EE33748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9CDB0-DFDA-AD09-E196-A6E84A97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全加器</a:t>
            </a:r>
            <a:r>
              <a:rPr lang="en-US" altLang="zh-CN" b="1" dirty="0"/>
              <a:t>Full Adder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FAAEA-00FF-3491-9480-9191EF1A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940"/>
            <a:ext cx="6229350" cy="1863725"/>
          </a:xfrm>
        </p:spPr>
        <p:txBody>
          <a:bodyPr>
            <a:normAutofit/>
          </a:bodyPr>
          <a:lstStyle/>
          <a:p>
            <a:r>
              <a:rPr lang="zh-CN" altLang="en-US" dirty="0"/>
              <a:t>任务：实现一个</a:t>
            </a:r>
            <a:r>
              <a:rPr lang="en-US" altLang="zh-CN" dirty="0"/>
              <a:t>4</a:t>
            </a:r>
            <a:r>
              <a:rPr lang="zh-CN" altLang="en-US" dirty="0"/>
              <a:t>位二进制的全加器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4</a:t>
            </a:r>
            <a:r>
              <a:rPr lang="zh-CN" altLang="en-US" dirty="0"/>
              <a:t>个全加器连接起来即可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5B292C-8966-FC35-E77C-32DC5057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309937"/>
            <a:ext cx="8963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9AC6-DB22-B342-843E-75B4B018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B2BAB0-7036-64D2-801A-D953C25C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门</a:t>
            </a:r>
          </a:p>
        </p:txBody>
      </p:sp>
    </p:spTree>
    <p:extLst>
      <p:ext uri="{BB962C8B-B14F-4D97-AF65-F5344CB8AC3E}">
        <p14:creationId xmlns:p14="http://schemas.microsoft.com/office/powerpoint/2010/main" val="36142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4954-A005-97ED-19A4-00A6D337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与门</a:t>
            </a:r>
            <a:r>
              <a:rPr lang="en-US" altLang="zh-CN" b="1" dirty="0"/>
              <a:t>AND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1EFDD-224C-144F-5AE7-42226536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r>
              <a:rPr lang="zh-CN" altLang="en-US" dirty="0"/>
              <a:t>计算机中的一切运算都可以由与、或、非实现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73C9D-C0DC-E138-A871-AD098496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967037"/>
            <a:ext cx="3429000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D3E11A-465E-BFCB-0FD0-A7714373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50" y="3152776"/>
            <a:ext cx="404269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5563-D423-A7DD-29E6-CBBCC6252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9542-9AA2-9441-5626-97BFDB1B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或门</a:t>
            </a:r>
            <a:r>
              <a:rPr lang="en-US" altLang="zh-CN" b="1" dirty="0"/>
              <a:t>OR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3043D3-7FB9-EC4F-DB68-F1455D7E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152651"/>
            <a:ext cx="3581400" cy="2943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0E19F8-7FA7-C788-E635-C8E454B9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2626282"/>
            <a:ext cx="4433888" cy="19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68432-ACDC-212D-29D0-00FAB880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6547-6C00-8A7E-D6AB-0D4CC16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非门</a:t>
            </a:r>
            <a:r>
              <a:rPr lang="en-US" altLang="zh-CN" b="1" dirty="0"/>
              <a:t>NOT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86FBE-4195-664E-6497-AED9707D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24062"/>
            <a:ext cx="3429000" cy="3038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76F9FA-40D3-867C-CC12-4EFCDF4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62" y="2734548"/>
            <a:ext cx="4252913" cy="16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E82C-C89D-A7B6-8D08-479ABD45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与非</a:t>
            </a:r>
            <a:r>
              <a:rPr lang="en-US" altLang="zh-CN" b="1" dirty="0"/>
              <a:t>NAND (NOT AND)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04A864-2CE8-D8FD-C8D8-FF3DB2E2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624012"/>
            <a:ext cx="8477250" cy="1704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0036E0-12DD-ED87-CEC8-3BF51582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697287"/>
            <a:ext cx="5772150" cy="1781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EC419E-4CC7-C52F-8AF0-B7845336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512" y="3683794"/>
            <a:ext cx="3880014" cy="18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B8903-4342-DB36-CECE-9B2BBFAEE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35C5-DFE8-6872-2DE1-CC450F9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或非</a:t>
            </a:r>
            <a:r>
              <a:rPr lang="en-US" altLang="zh-CN" b="1" dirty="0"/>
              <a:t>NOR (NOT OR)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D62204-3300-9D0B-82FD-D9947600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086600" cy="1752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028B01-CF91-2B98-470C-BD60D9F9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5900"/>
            <a:ext cx="6153150" cy="14287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A755AB-CB81-A0E2-586C-DB563239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39" y="3908425"/>
            <a:ext cx="3520061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E8CF0-ED1E-988B-2040-3D7CB119E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F0216-A102-C344-05B2-5A45771B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异或</a:t>
            </a:r>
            <a:r>
              <a:rPr lang="en-US" altLang="zh-CN" b="1" dirty="0"/>
              <a:t>XOR (Exclusive Or)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31169-C205-C380-136E-432E8024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19300"/>
            <a:ext cx="8591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338</Words>
  <Application>Microsoft Office PowerPoint</Application>
  <PresentationFormat>宽屏</PresentationFormat>
  <Paragraphs>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Courier New</vt:lpstr>
      <vt:lpstr>Office 主题​​</vt:lpstr>
      <vt:lpstr>电路设计</vt:lpstr>
      <vt:lpstr>设计网站</vt:lpstr>
      <vt:lpstr>门</vt:lpstr>
      <vt:lpstr>与门AND</vt:lpstr>
      <vt:lpstr>或门OR</vt:lpstr>
      <vt:lpstr>非门NOT</vt:lpstr>
      <vt:lpstr>与非NAND (NOT AND)</vt:lpstr>
      <vt:lpstr>或非NOR (NOT OR)</vt:lpstr>
      <vt:lpstr>异或XOR (Exclusive Or)</vt:lpstr>
      <vt:lpstr>异或XOR (Exclusive Or)</vt:lpstr>
      <vt:lpstr>半加器</vt:lpstr>
      <vt:lpstr>半加器Half Adder</vt:lpstr>
      <vt:lpstr>半加器Half Adder</vt:lpstr>
      <vt:lpstr>半加器Half Adder</vt:lpstr>
      <vt:lpstr>半加器Half Adder</vt:lpstr>
      <vt:lpstr>全加器</vt:lpstr>
      <vt:lpstr>全加器Full Adder</vt:lpstr>
      <vt:lpstr>全加器Full Adder</vt:lpstr>
      <vt:lpstr>全加器Full Adder</vt:lpstr>
      <vt:lpstr>全加器Full Adder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电路设计</dc:title>
  <dc:creator>XIAOTIAN DAI</dc:creator>
  <cp:lastModifiedBy>XIAOTIAN DAI</cp:lastModifiedBy>
  <cp:revision>22</cp:revision>
  <dcterms:created xsi:type="dcterms:W3CDTF">2024-02-07T08:51:06Z</dcterms:created>
  <dcterms:modified xsi:type="dcterms:W3CDTF">2024-02-07T11:01:13Z</dcterms:modified>
</cp:coreProperties>
</file>